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662" autoAdjust="0"/>
  </p:normalViewPr>
  <p:slideViewPr>
    <p:cSldViewPr>
      <p:cViewPr>
        <p:scale>
          <a:sx n="119" d="100"/>
          <a:sy n="119" d="100"/>
        </p:scale>
        <p:origin x="-76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F283A-C7D9-4763-B829-47C0EB564FB3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A229B-82F2-4023-9ECE-358B6D50A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657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45AC-2F39-43E6-910D-76426EDA6072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E434-EA05-4329-9DC8-0B7AB2F29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33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45AC-2F39-43E6-910D-76426EDA6072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E434-EA05-4329-9DC8-0B7AB2F29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575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45AC-2F39-43E6-910D-76426EDA6072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E434-EA05-4329-9DC8-0B7AB2F29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667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45AC-2F39-43E6-910D-76426EDA6072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E434-EA05-4329-9DC8-0B7AB2F29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973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45AC-2F39-43E6-910D-76426EDA6072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E434-EA05-4329-9DC8-0B7AB2F29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453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45AC-2F39-43E6-910D-76426EDA6072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E434-EA05-4329-9DC8-0B7AB2F29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329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45AC-2F39-43E6-910D-76426EDA6072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E434-EA05-4329-9DC8-0B7AB2F29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946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45AC-2F39-43E6-910D-76426EDA6072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E434-EA05-4329-9DC8-0B7AB2F29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561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45AC-2F39-43E6-910D-76426EDA6072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E434-EA05-4329-9DC8-0B7AB2F29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524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45AC-2F39-43E6-910D-76426EDA6072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E434-EA05-4329-9DC8-0B7AB2F29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441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45AC-2F39-43E6-910D-76426EDA6072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E434-EA05-4329-9DC8-0B7AB2F29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646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345AC-2F39-43E6-910D-76426EDA6072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4E434-EA05-4329-9DC8-0B7AB2F29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503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gif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g"/><Relationship Id="rId7" Type="http://schemas.openxmlformats.org/officeDocument/2006/relationships/image" Target="../media/image10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gif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10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gif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768189"/>
            <a:ext cx="1488124" cy="10766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6120680" cy="1143000"/>
          </a:xfrm>
        </p:spPr>
        <p:txBody>
          <a:bodyPr>
            <a:noAutofit/>
          </a:bodyPr>
          <a:lstStyle/>
          <a:p>
            <a:r>
              <a:rPr lang="en-IE" sz="2750" b="1" dirty="0"/>
              <a:t>Assessing the Risk to Raw Water </a:t>
            </a:r>
            <a:r>
              <a:rPr lang="en-IE" sz="2750" b="1" dirty="0" smtClean="0"/>
              <a:t/>
            </a:r>
            <a:br>
              <a:rPr lang="en-IE" sz="2750" b="1" dirty="0" smtClean="0"/>
            </a:br>
            <a:r>
              <a:rPr lang="en-IE" sz="2750" b="1" dirty="0" smtClean="0"/>
              <a:t>Quality </a:t>
            </a:r>
            <a:r>
              <a:rPr lang="en-IE" sz="2750" b="1" dirty="0"/>
              <a:t>for Drinking Water Purposes from Climate and Land Use Change</a:t>
            </a:r>
            <a:endParaRPr lang="en-GB" sz="275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101" y="1844824"/>
            <a:ext cx="4211139" cy="458112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08" y="1628800"/>
            <a:ext cx="2099537" cy="17136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10" y="3429000"/>
            <a:ext cx="2099537" cy="162460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09" y="5177576"/>
            <a:ext cx="2099535" cy="147583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805408" y="1734731"/>
            <a:ext cx="208823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Multiple and mounting pressures on water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Insecurity of stable high quality drinking water supply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Rising treatment 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Need to target mitigation measures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Considering long-term water quality for investments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4870"/>
            <a:ext cx="1368152" cy="5418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3776" y="1231698"/>
            <a:ext cx="689864" cy="32509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116" y="936751"/>
            <a:ext cx="1441320" cy="25943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116" y="682174"/>
            <a:ext cx="1519519" cy="22654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4055" y="80990"/>
            <a:ext cx="644333" cy="539698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8144" y="6425952"/>
            <a:ext cx="4600120" cy="365125"/>
          </a:xfrm>
        </p:spPr>
        <p:txBody>
          <a:bodyPr/>
          <a:lstStyle/>
          <a:p>
            <a:r>
              <a:rPr lang="en-GB" dirty="0" smtClean="0"/>
              <a:t>Carolin Vorstius - CECHR Annual Symposium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154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768189"/>
            <a:ext cx="1488124" cy="10766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6120680" cy="1143000"/>
          </a:xfrm>
        </p:spPr>
        <p:txBody>
          <a:bodyPr>
            <a:noAutofit/>
          </a:bodyPr>
          <a:lstStyle/>
          <a:p>
            <a:r>
              <a:rPr lang="en-IE" sz="2750" b="1" dirty="0"/>
              <a:t>Assessing the Risk to Raw Water </a:t>
            </a:r>
            <a:r>
              <a:rPr lang="en-IE" sz="2750" b="1" dirty="0" smtClean="0"/>
              <a:t/>
            </a:r>
            <a:br>
              <a:rPr lang="en-IE" sz="2750" b="1" dirty="0" smtClean="0"/>
            </a:br>
            <a:r>
              <a:rPr lang="en-IE" sz="2750" b="1" dirty="0" smtClean="0"/>
              <a:t>Quality </a:t>
            </a:r>
            <a:r>
              <a:rPr lang="en-IE" sz="2750" b="1" dirty="0"/>
              <a:t>for Drinking Water Purposes from Climate and Land Use Change</a:t>
            </a:r>
            <a:endParaRPr lang="en-GB" sz="275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4870"/>
            <a:ext cx="1368152" cy="5418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3776" y="1231698"/>
            <a:ext cx="689864" cy="32509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116" y="936751"/>
            <a:ext cx="1441320" cy="25943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116" y="682174"/>
            <a:ext cx="1519519" cy="22654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4055" y="80990"/>
            <a:ext cx="644333" cy="539698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8144" y="6425952"/>
            <a:ext cx="4600120" cy="365125"/>
          </a:xfrm>
        </p:spPr>
        <p:txBody>
          <a:bodyPr/>
          <a:lstStyle/>
          <a:p>
            <a:r>
              <a:rPr lang="en-GB" dirty="0" smtClean="0"/>
              <a:t>Carolin Vorstius - CECHR Annual Symposium 2017</a:t>
            </a:r>
            <a:endParaRPr lang="en-GB" dirty="0"/>
          </a:p>
        </p:txBody>
      </p:sp>
      <p:pic>
        <p:nvPicPr>
          <p:cNvPr id="18" name="Picture 2" descr="C:\Users\GIS\Desktop\Unbenannt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026" y="170019"/>
            <a:ext cx="5640668" cy="6281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677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768189"/>
            <a:ext cx="1488124" cy="10766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6120680" cy="1143000"/>
          </a:xfrm>
        </p:spPr>
        <p:txBody>
          <a:bodyPr>
            <a:noAutofit/>
          </a:bodyPr>
          <a:lstStyle/>
          <a:p>
            <a:r>
              <a:rPr lang="en-IE" sz="2750" b="1" dirty="0"/>
              <a:t>Assessing the Risk to Raw Water </a:t>
            </a:r>
            <a:r>
              <a:rPr lang="en-IE" sz="2750" b="1" dirty="0" smtClean="0"/>
              <a:t/>
            </a:r>
            <a:br>
              <a:rPr lang="en-IE" sz="2750" b="1" dirty="0" smtClean="0"/>
            </a:br>
            <a:r>
              <a:rPr lang="en-IE" sz="2750" b="1" dirty="0" smtClean="0"/>
              <a:t>Quality </a:t>
            </a:r>
            <a:r>
              <a:rPr lang="en-IE" sz="2750" b="1" dirty="0"/>
              <a:t>for Drinking Water Purposes from Climate and Land Use Change</a:t>
            </a:r>
            <a:endParaRPr lang="en-GB" sz="275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4870"/>
            <a:ext cx="1368152" cy="5418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3776" y="1231698"/>
            <a:ext cx="689864" cy="32509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116" y="936751"/>
            <a:ext cx="1441320" cy="25943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116" y="682174"/>
            <a:ext cx="1519519" cy="22654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4055" y="80990"/>
            <a:ext cx="644333" cy="539698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8144" y="6425952"/>
            <a:ext cx="4600120" cy="365125"/>
          </a:xfrm>
        </p:spPr>
        <p:txBody>
          <a:bodyPr/>
          <a:lstStyle/>
          <a:p>
            <a:r>
              <a:rPr lang="en-GB" dirty="0" smtClean="0"/>
              <a:t>Carolin Vorstius - CECHR Annual Symposium 2017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2924944"/>
            <a:ext cx="684076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Thank you for listening!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/>
              <a:t>a.c.vorstius@dundee.ac.uk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77534" y="4581128"/>
            <a:ext cx="8316924" cy="116955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Thank you to…</a:t>
            </a:r>
          </a:p>
          <a:p>
            <a:r>
              <a:rPr lang="en-GB" sz="1400" dirty="0" err="1" smtClean="0"/>
              <a:t>Prof.</a:t>
            </a:r>
            <a:r>
              <a:rPr lang="en-GB" sz="1400" dirty="0" smtClean="0"/>
              <a:t> </a:t>
            </a:r>
            <a:r>
              <a:rPr lang="en-GB" sz="1400" dirty="0"/>
              <a:t>John Rowan, University of Dundee </a:t>
            </a:r>
          </a:p>
          <a:p>
            <a:r>
              <a:rPr lang="en-GB" sz="1400" dirty="0" err="1"/>
              <a:t>Dr.</a:t>
            </a:r>
            <a:r>
              <a:rPr lang="en-GB" sz="1400" dirty="0"/>
              <a:t> Iain Brown, Stockholm Environment Institute</a:t>
            </a:r>
          </a:p>
          <a:p>
            <a:r>
              <a:rPr lang="en-GB" sz="1400" dirty="0" err="1" smtClean="0"/>
              <a:t>Dr.</a:t>
            </a:r>
            <a:r>
              <a:rPr lang="en-GB" sz="1400" dirty="0" smtClean="0"/>
              <a:t> Zoë </a:t>
            </a:r>
            <a:r>
              <a:rPr lang="en-GB" sz="1400" dirty="0" err="1"/>
              <a:t>Frogbrook</a:t>
            </a:r>
            <a:r>
              <a:rPr lang="en-GB" sz="1400" dirty="0"/>
              <a:t>, Scottish Water</a:t>
            </a:r>
          </a:p>
          <a:p>
            <a:r>
              <a:rPr lang="en-GB" sz="1400" dirty="0" smtClean="0"/>
              <a:t>The Hydro </a:t>
            </a:r>
            <a:r>
              <a:rPr lang="en-GB" sz="1400" dirty="0"/>
              <a:t>Nation </a:t>
            </a:r>
            <a:r>
              <a:rPr lang="en-GB" sz="1400" dirty="0" smtClean="0"/>
              <a:t>Scholars Programme </a:t>
            </a:r>
          </a:p>
        </p:txBody>
      </p:sp>
    </p:spTree>
    <p:extLst>
      <p:ext uri="{BB962C8B-B14F-4D97-AF65-F5344CB8AC3E}">
        <p14:creationId xmlns:p14="http://schemas.microsoft.com/office/powerpoint/2010/main" val="352861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106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Assessing the Risk to Raw Water  Quality for Drinking Water Purposes from Climate and Land Use Change</vt:lpstr>
      <vt:lpstr>Assessing the Risk to Raw Water  Quality for Drinking Water Purposes from Climate and Land Use Change</vt:lpstr>
      <vt:lpstr>Assessing the Risk to Raw Water  Quality for Drinking Water Purposes from Climate and Land Use Change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Assessing the Risk to Raw Water Quality for Drinking Water Purposes from Climate and Land Use Change</dc:title>
  <dc:creator>Besucher</dc:creator>
  <cp:lastModifiedBy>Laura Logie</cp:lastModifiedBy>
  <cp:revision>5</cp:revision>
  <cp:lastPrinted>2017-11-21T09:22:04Z</cp:lastPrinted>
  <dcterms:created xsi:type="dcterms:W3CDTF">2017-02-09T13:31:46Z</dcterms:created>
  <dcterms:modified xsi:type="dcterms:W3CDTF">2017-11-21T09:22:21Z</dcterms:modified>
</cp:coreProperties>
</file>