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24"/>
  </p:notesMasterIdLst>
  <p:sldIdLst>
    <p:sldId id="258" r:id="rId3"/>
    <p:sldId id="342" r:id="rId4"/>
    <p:sldId id="343" r:id="rId5"/>
    <p:sldId id="352" r:id="rId6"/>
    <p:sldId id="344" r:id="rId7"/>
    <p:sldId id="273" r:id="rId8"/>
    <p:sldId id="353" r:id="rId9"/>
    <p:sldId id="355" r:id="rId10"/>
    <p:sldId id="354" r:id="rId11"/>
    <p:sldId id="356" r:id="rId12"/>
    <p:sldId id="357" r:id="rId13"/>
    <p:sldId id="358" r:id="rId14"/>
    <p:sldId id="260" r:id="rId15"/>
    <p:sldId id="360" r:id="rId16"/>
    <p:sldId id="361" r:id="rId17"/>
    <p:sldId id="362" r:id="rId18"/>
    <p:sldId id="364" r:id="rId19"/>
    <p:sldId id="366" r:id="rId20"/>
    <p:sldId id="367" r:id="rId21"/>
    <p:sldId id="365" r:id="rId22"/>
    <p:sldId id="263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48C6F-AE6F-4CC7-813A-6D0AC8480C21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CA43A-D0B7-4BD1-9913-7A41A2ED5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8"/>
          <a:stretch/>
        </p:blipFill>
        <p:spPr>
          <a:xfrm>
            <a:off x="-9472" y="1298826"/>
            <a:ext cx="12192000" cy="563029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9472" y="1196752"/>
            <a:ext cx="12201472" cy="187220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374" y="411601"/>
            <a:ext cx="2208245" cy="700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28800"/>
            <a:ext cx="10363200" cy="792088"/>
          </a:xfrm>
        </p:spPr>
        <p:txBody>
          <a:bodyPr/>
          <a:lstStyle>
            <a:lvl1pPr algn="ctr">
              <a:defRPr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064" y="2420888"/>
            <a:ext cx="8534400" cy="576064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C48DA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5636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881C2-6564-44C3-A7EF-0A136B6F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B05115-BE5F-4CEA-8F75-54784B97C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8433E-87E4-4D18-9815-10B5B0076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A7DB-5808-4383-9D34-C51D71432FBB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12A38-C329-4704-99E8-BDB3DE381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9021B-75E3-4B5C-AC3D-45DDC656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1417-82AB-4B0A-8883-E057EFF29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558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90E48-C19E-484F-B159-7358598A4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31F6C-9A9A-4DBF-9E4E-2DCEFD7F25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4910F5-4459-45DD-9A8E-9C84EF303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69DC9-97B4-4279-9BBD-3B4198F12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A7DB-5808-4383-9D34-C51D71432FBB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5D8DB-2B9C-4726-A94B-5DF38F75C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63805-9F4B-462D-B552-C934B01A0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1417-82AB-4B0A-8883-E057EFF29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911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E8114-5056-4693-AE2C-346A8C0F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AF5F7-602D-4EE4-8A47-7209D04F5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9BE87-E69F-4789-A774-ABF9FD590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31CB5-10B9-4E81-8590-9E0A026FD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54CA06-7C7A-4F4D-A942-C82651C9F9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B868E0-F2B9-4D7D-A56E-615513D5D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A7DB-5808-4383-9D34-C51D71432FBB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8CB1B0-6B1B-44C9-B69F-733AFB8B2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6438B4-F397-4F8E-B01F-3FEFB9A9E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1417-82AB-4B0A-8883-E057EFF29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590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41F7E-2E30-4C8B-9DF8-62455BE69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99BDEB-1C73-41DA-9211-EAF15B9E1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A7DB-5808-4383-9D34-C51D71432FBB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0AE020-F16D-424C-A4EF-62AE648B6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2176A6-B9AA-4263-85DC-320FFB2D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1417-82AB-4B0A-8883-E057EFF29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494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5B36E3-9252-49E3-B214-89DCFBCAC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A7DB-5808-4383-9D34-C51D71432FBB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FD39F-B504-42F2-B025-BD362DE3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5D1F9-D6C8-4130-BE3B-7FD108F95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1417-82AB-4B0A-8883-E057EFF29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835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15350-3A69-4625-A177-F1E320222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77663-5DBC-4979-B869-611701CCB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75D1A2-5DE5-428C-BB9B-7442C3A59D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617A8D-0A73-4A06-B1A8-628EE7C4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A7DB-5808-4383-9D34-C51D71432FBB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F72FA7-FD67-45A4-8E2F-151FB2A52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81ED51-2A13-4C6E-B41B-53DC0F6D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1417-82AB-4B0A-8883-E057EFF29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4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E2C2D-A8F0-46E0-9D85-FE48E459C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4AA544-5729-422D-BC21-170736923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A4942A-E7D4-487B-9FEA-C5954FE26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84AF1-F866-46A6-9127-E2B26011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A7DB-5808-4383-9D34-C51D71432FBB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940A67-04CC-46A1-A157-613FA59BA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D49BD-1F6C-402D-ACCC-8546D9444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1417-82AB-4B0A-8883-E057EFF29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054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B4459-BF71-4D54-8614-688E19AE3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526E19-633F-4530-B051-AC25DEF2C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91C7E-5EEB-4470-8CA1-D893C001D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A7DB-5808-4383-9D34-C51D71432FBB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3C851-0E52-4E9A-98F7-FBE0E8EDC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55A12-1EB3-42B8-B585-144AB79BE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1417-82AB-4B0A-8883-E057EFF29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7584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6E120B-D7B6-4551-A3F5-02925C75B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666D9-FC80-4785-859B-5AA916748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7B6D5-383D-4348-80B1-96B4B483B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A7DB-5808-4383-9D34-C51D71432FBB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FF7C6-784A-4053-AB89-E1ABCC7C3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01A84-10E1-407D-B6BC-DCA0098F4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1417-82AB-4B0A-8883-E057EFF29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927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60648"/>
            <a:ext cx="12192000" cy="79208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260648"/>
            <a:ext cx="9025003" cy="7780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6" b="44689"/>
          <a:stretch/>
        </p:blipFill>
        <p:spPr>
          <a:xfrm>
            <a:off x="0" y="4895816"/>
            <a:ext cx="12192000" cy="198956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869160"/>
            <a:ext cx="12192000" cy="115212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10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1" y="1250649"/>
            <a:ext cx="11640012" cy="4525963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defRPr/>
            </a:lvl1pPr>
            <a:lvl2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defRPr/>
            </a:lvl2pPr>
            <a:lvl3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defRPr/>
            </a:lvl3pPr>
            <a:lvl4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defRPr/>
            </a:lvl4pPr>
            <a:lvl5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>
          <a:xfrm>
            <a:off x="9552384" y="188640"/>
            <a:ext cx="2496277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566" y="357412"/>
            <a:ext cx="2211916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527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60648"/>
            <a:ext cx="12192000" cy="792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260648"/>
            <a:ext cx="9025003" cy="7780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6" b="44689"/>
          <a:stretch/>
        </p:blipFill>
        <p:spPr>
          <a:xfrm>
            <a:off x="0" y="4895816"/>
            <a:ext cx="12192000" cy="198956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869160"/>
            <a:ext cx="12192000" cy="115212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10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1" name="Table Placeholder 10"/>
          <p:cNvSpPr>
            <a:spLocks noGrp="1"/>
          </p:cNvSpPr>
          <p:nvPr>
            <p:ph type="tbl" sz="quarter" idx="10"/>
          </p:nvPr>
        </p:nvSpPr>
        <p:spPr>
          <a:xfrm>
            <a:off x="333705" y="1287749"/>
            <a:ext cx="11641667" cy="4554538"/>
          </a:xfrm>
        </p:spPr>
        <p:txBody>
          <a:bodyPr/>
          <a:lstStyle>
            <a:lvl1pPr>
              <a:buClr>
                <a:srgbClr val="0070C0"/>
              </a:buClr>
              <a:defRPr/>
            </a:lvl1pPr>
          </a:lstStyle>
          <a:p>
            <a:r>
              <a:rPr lang="en-US"/>
              <a:t>Click icon to add table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9552384" y="188640"/>
            <a:ext cx="2496277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566" y="357412"/>
            <a:ext cx="2211916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29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6" b="44689"/>
          <a:stretch/>
        </p:blipFill>
        <p:spPr>
          <a:xfrm>
            <a:off x="0" y="4895816"/>
            <a:ext cx="12192000" cy="198956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260648"/>
            <a:ext cx="12192000" cy="792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260648"/>
            <a:ext cx="9025003" cy="7780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4869160"/>
            <a:ext cx="12192000" cy="115212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10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5360" y="1250649"/>
            <a:ext cx="5664000" cy="4525963"/>
          </a:xfrm>
        </p:spPr>
        <p:txBody>
          <a:bodyPr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defRPr sz="2000"/>
            </a:lvl1pPr>
            <a:lvl2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defRPr sz="2000"/>
            </a:lvl2pPr>
            <a:lvl3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defRPr sz="2000"/>
            </a:lvl3pPr>
            <a:lvl4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defRPr sz="2000"/>
            </a:lvl4pPr>
            <a:lvl5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021" y="1255747"/>
            <a:ext cx="5664000" cy="4525963"/>
          </a:xfrm>
        </p:spPr>
        <p:txBody>
          <a:bodyPr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defRPr sz="2000"/>
            </a:lvl1pPr>
            <a:lvl2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defRPr sz="2000"/>
            </a:lvl2pPr>
            <a:lvl3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defRPr sz="2000"/>
            </a:lvl3pPr>
            <a:lvl4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defRPr sz="2000"/>
            </a:lvl4pPr>
            <a:lvl5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552384" y="188640"/>
            <a:ext cx="2496277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566" y="357412"/>
            <a:ext cx="2211916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994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260648"/>
            <a:ext cx="12192000" cy="792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335360" y="260648"/>
            <a:ext cx="9025003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Click to edit Master title style</a:t>
            </a:r>
            <a:endParaRPr lang="en-GB" sz="3200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6" b="44689"/>
          <a:stretch/>
        </p:blipFill>
        <p:spPr>
          <a:xfrm>
            <a:off x="0" y="4895816"/>
            <a:ext cx="12192000" cy="1989568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4869160"/>
            <a:ext cx="12192000" cy="115212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10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3392" y="1258218"/>
            <a:ext cx="4224469" cy="4547047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9883" y="1250649"/>
            <a:ext cx="6914579" cy="4554616"/>
          </a:xfrm>
        </p:spPr>
        <p:txBody>
          <a:bodyPr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defRPr sz="2000"/>
            </a:lvl1pPr>
            <a:lvl2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defRPr sz="2000"/>
            </a:lvl2pPr>
            <a:lvl3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defRPr sz="2000"/>
            </a:lvl3pPr>
            <a:lvl4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defRPr sz="2000"/>
            </a:lvl4pPr>
            <a:lvl5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552384" y="188640"/>
            <a:ext cx="2496277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566" y="357412"/>
            <a:ext cx="2211916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385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60648"/>
            <a:ext cx="12192000" cy="792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335360" y="260648"/>
            <a:ext cx="9025003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Click to edit Master title style</a:t>
            </a:r>
            <a:endParaRPr lang="en-GB" sz="32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6" b="44689"/>
          <a:stretch/>
        </p:blipFill>
        <p:spPr>
          <a:xfrm>
            <a:off x="0" y="4895816"/>
            <a:ext cx="12192000" cy="1989568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2977" y="4797152"/>
            <a:ext cx="12192000" cy="115212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10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03712" y="1412776"/>
            <a:ext cx="5472608" cy="31066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54133" y="4581128"/>
            <a:ext cx="7315200" cy="432048"/>
          </a:xfrm>
        </p:spPr>
        <p:txBody>
          <a:bodyPr/>
          <a:lstStyle>
            <a:lvl1pPr marL="0" indent="0" algn="ctr">
              <a:buNone/>
              <a:defRPr sz="14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552384" y="188640"/>
            <a:ext cx="2496277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566" y="357412"/>
            <a:ext cx="2211916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3363" y="1028700"/>
            <a:ext cx="10515600" cy="1257300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69216A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644" y="6453450"/>
            <a:ext cx="1269356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D071B8E-0DD7-5842-950E-3289D9FBABB1}" type="datetime4">
              <a:rPr lang="en-GB" smtClean="0"/>
              <a:pPr/>
              <a:t>28 April 2021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6202" y="6453450"/>
            <a:ext cx="6370899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53449"/>
            <a:ext cx="3311324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37794D7-DC86-9A4E-9C9F-0B324FE8876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AE363007-2713-4FEE-80FF-9D541C98B9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487" y="6183864"/>
            <a:ext cx="689151" cy="536151"/>
          </a:xfrm>
          <a:prstGeom prst="rect">
            <a:avLst/>
          </a:prstGeom>
        </p:spPr>
      </p:pic>
      <p:pic>
        <p:nvPicPr>
          <p:cNvPr id="8" name="Picture 2" descr="Resultado de imagem para hydro nation scholars programme">
            <a:extLst>
              <a:ext uri="{FF2B5EF4-FFF2-40B4-BE49-F238E27FC236}">
                <a16:creationId xmlns:a16="http://schemas.microsoft.com/office/drawing/2014/main" id="{3DB68D49-E9DC-454E-B7B8-F54715175E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720" y="6186885"/>
            <a:ext cx="1269356" cy="53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077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1390A-4D5B-4DDB-A050-27FCA31C1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295932-EF01-4485-999C-BF9BC3FF4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3F89C-9542-4640-85FF-FC4D2FF0D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A7DB-5808-4383-9D34-C51D71432FBB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DB06B-0E4D-44D2-9063-41464763C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9E661-B2BD-4AD6-9F7E-A2326667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1417-82AB-4B0A-8883-E057EFF29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38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31C4E-E010-49C2-ACDC-D0A06A5F9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F715C-C032-4D78-A1E7-25027613A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13723-D6DA-4966-95F7-BC4D9A45B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A7DB-5808-4383-9D34-C51D71432FBB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7BD98-0A8F-42A9-AECE-1799D353C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17F3B-C861-4495-B0CD-F159C9665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1417-82AB-4B0A-8883-E057EFF29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856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1340769"/>
            <a:ext cx="1125196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0199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9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Clr>
          <a:srgbClr val="0070C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Clr>
          <a:srgbClr val="0070C0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Clr>
          <a:srgbClr val="0070C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Clr>
          <a:srgbClr val="0070C0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Clr>
          <a:srgbClr val="0070C0"/>
        </a:buClr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5C1A49-3202-44A4-B8EB-9EAD7EBEB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A92B5-AE51-4AA8-8437-82E1D4241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96108-95A4-4D49-9071-A9C6DF7F4E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2A7DB-5808-4383-9D34-C51D71432FBB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59F33-1CEC-4A96-8F46-DEBC7906E8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0E36D-C514-48DA-86AD-B94C4C7D64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61417-82AB-4B0A-8883-E057EFF29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32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40.jpeg"/><Relationship Id="rId7" Type="http://schemas.openxmlformats.org/officeDocument/2006/relationships/hyperlink" Target="https://www.linkedin.com/in/hydro-nation-scholars-b75b92142" TargetMode="Externa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hyperlink" Target="http://www.hydronationscholars.scot/scholars/" TargetMode="External"/><Relationship Id="rId11" Type="http://schemas.openxmlformats.org/officeDocument/2006/relationships/image" Target="../media/image44.png"/><Relationship Id="rId5" Type="http://schemas.openxmlformats.org/officeDocument/2006/relationships/hyperlink" Target="http://www.hydronationscholars.scot/" TargetMode="External"/><Relationship Id="rId10" Type="http://schemas.openxmlformats.org/officeDocument/2006/relationships/image" Target="../media/image6.jpeg"/><Relationship Id="rId4" Type="http://schemas.openxmlformats.org/officeDocument/2006/relationships/image" Target="../media/image41.png"/><Relationship Id="rId9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Microplastics as a Vector for Micropollutants in Aquatic Environments</a:t>
            </a: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828800" y="2646174"/>
            <a:ext cx="8534400" cy="1008113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Diana Souza Moura – d.souza-moura1@rgu.ac.uk</a:t>
            </a:r>
          </a:p>
          <a:p>
            <a:pPr>
              <a:defRPr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 Gordon University Supervisors: Dr Carlos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Pestana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Prof Linda Lawton, Prof Colin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Moffat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E35203-CB87-453A-A012-DFC501E250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692" y="187144"/>
            <a:ext cx="2587022" cy="1093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0095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63638-FD92-466B-9E6E-7C15AA3FD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Microplastic characterisation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F0EB0-7D98-4E25-8B88-B81167BEB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FT-IR analysis</a:t>
            </a:r>
          </a:p>
          <a:p>
            <a:r>
              <a:rPr lang="en-GB" dirty="0"/>
              <a:t>Scanning electron microscope (SEM)</a:t>
            </a:r>
          </a:p>
          <a:p>
            <a:r>
              <a:rPr lang="en-GB" dirty="0"/>
              <a:t>Particle size analysis (PSA)</a:t>
            </a:r>
          </a:p>
          <a:p>
            <a:r>
              <a:rPr lang="en-GB" dirty="0"/>
              <a:t>BET analysis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25B33C-6ADE-47C3-A049-355CFDEFAA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292648"/>
              </p:ext>
            </p:extLst>
          </p:nvPr>
        </p:nvGraphicFramePr>
        <p:xfrm>
          <a:off x="4637728" y="1587961"/>
          <a:ext cx="6441090" cy="32454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0660">
                  <a:extLst>
                    <a:ext uri="{9D8B030D-6E8A-4147-A177-3AD203B41FA5}">
                      <a16:colId xmlns:a16="http://schemas.microsoft.com/office/drawing/2014/main" val="3963183945"/>
                    </a:ext>
                  </a:extLst>
                </a:gridCol>
                <a:gridCol w="1466810">
                  <a:extLst>
                    <a:ext uri="{9D8B030D-6E8A-4147-A177-3AD203B41FA5}">
                      <a16:colId xmlns:a16="http://schemas.microsoft.com/office/drawing/2014/main" val="1415278644"/>
                    </a:ext>
                  </a:extLst>
                </a:gridCol>
                <a:gridCol w="1466810">
                  <a:extLst>
                    <a:ext uri="{9D8B030D-6E8A-4147-A177-3AD203B41FA5}">
                      <a16:colId xmlns:a16="http://schemas.microsoft.com/office/drawing/2014/main" val="250430318"/>
                    </a:ext>
                  </a:extLst>
                </a:gridCol>
                <a:gridCol w="1466810">
                  <a:extLst>
                    <a:ext uri="{9D8B030D-6E8A-4147-A177-3AD203B41FA5}">
                      <a16:colId xmlns:a16="http://schemas.microsoft.com/office/drawing/2014/main" val="2236028314"/>
                    </a:ext>
                  </a:extLst>
                </a:gridCol>
              </a:tblGrid>
              <a:tr h="114837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Microplastic type</a:t>
                      </a:r>
                      <a:endParaRPr lang="en-GB" sz="24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Size (µm)</a:t>
                      </a: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effectLst/>
                          <a:latin typeface="+mj-lt"/>
                        </a:rPr>
                        <a:t>Simulated surface area (area m</a:t>
                      </a:r>
                      <a:r>
                        <a:rPr lang="en-GB" sz="2000" baseline="30000" dirty="0">
                          <a:effectLst/>
                          <a:latin typeface="+mj-lt"/>
                        </a:rPr>
                        <a:t>2</a:t>
                      </a:r>
                      <a:r>
                        <a:rPr lang="en-GB" sz="2000" dirty="0">
                          <a:effectLst/>
                          <a:latin typeface="+mj-lt"/>
                        </a:rPr>
                        <a:t> g</a:t>
                      </a:r>
                      <a:r>
                        <a:rPr lang="en-GB" sz="2000" baseline="30000" dirty="0">
                          <a:effectLst/>
                          <a:latin typeface="+mj-lt"/>
                        </a:rPr>
                        <a:t>-1</a:t>
                      </a:r>
                      <a:r>
                        <a:rPr lang="en-GB" sz="2000" baseline="300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GB" sz="2000" dirty="0"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effectLst/>
                          <a:latin typeface="+mj-lt"/>
                        </a:rPr>
                        <a:t>BET surface area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effectLst/>
                          <a:latin typeface="+mj-lt"/>
                        </a:rPr>
                        <a:t>(area m</a:t>
                      </a:r>
                      <a:r>
                        <a:rPr lang="en-GB" sz="2000" baseline="30000" dirty="0">
                          <a:effectLst/>
                          <a:latin typeface="+mj-lt"/>
                        </a:rPr>
                        <a:t>2</a:t>
                      </a:r>
                      <a:r>
                        <a:rPr lang="en-GB" sz="2000" dirty="0">
                          <a:effectLst/>
                          <a:latin typeface="+mj-lt"/>
                        </a:rPr>
                        <a:t> g</a:t>
                      </a:r>
                      <a:r>
                        <a:rPr lang="en-GB" sz="2000" baseline="30000" dirty="0">
                          <a:effectLst/>
                          <a:latin typeface="+mj-lt"/>
                        </a:rPr>
                        <a:t>-1</a:t>
                      </a:r>
                      <a:r>
                        <a:rPr lang="en-GB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1966012402"/>
                  </a:ext>
                </a:extLst>
              </a:tr>
              <a:tr h="444712">
                <a:tc row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PP</a:t>
                      </a:r>
                      <a:endParaRPr lang="en-GB" sz="24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0.72</a:t>
                      </a:r>
                      <a:endParaRPr lang="en-GB" sz="24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52.2</a:t>
                      </a:r>
                      <a:endParaRPr lang="en-GB" sz="24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1659939800"/>
                  </a:ext>
                </a:extLst>
              </a:tr>
              <a:tr h="44471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0.05</a:t>
                      </a:r>
                      <a:endParaRPr lang="en-GB" sz="24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0.73</a:t>
                      </a:r>
                      <a:endParaRPr lang="en-GB" sz="24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984336907"/>
                  </a:ext>
                </a:extLst>
              </a:tr>
              <a:tr h="444712">
                <a:tc row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PET</a:t>
                      </a:r>
                      <a:endParaRPr lang="en-GB" sz="240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0.31</a:t>
                      </a:r>
                      <a:endParaRPr lang="en-GB" sz="24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0.82</a:t>
                      </a:r>
                      <a:endParaRPr lang="en-GB" sz="24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2063505264"/>
                  </a:ext>
                </a:extLst>
              </a:tr>
              <a:tr h="44471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0.10</a:t>
                      </a:r>
                      <a:endParaRPr lang="en-GB" sz="24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0.46</a:t>
                      </a:r>
                      <a:endParaRPr lang="en-GB" sz="24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3168286260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07BD970C-44C5-45A1-A6E4-84C33AAD2E72}"/>
              </a:ext>
            </a:extLst>
          </p:cNvPr>
          <p:cNvSpPr/>
          <p:nvPr/>
        </p:nvSpPr>
        <p:spPr>
          <a:xfrm>
            <a:off x="9360363" y="1250649"/>
            <a:ext cx="1877481" cy="38010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40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63638-FD92-466B-9E6E-7C15AA3FD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Microplastic characterisation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F0EB0-7D98-4E25-8B88-B81167BEB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FT-IR analysis</a:t>
            </a:r>
          </a:p>
          <a:p>
            <a:r>
              <a:rPr lang="en-GB" dirty="0"/>
              <a:t>Scanning electron microscope (SEM)</a:t>
            </a:r>
          </a:p>
          <a:p>
            <a:r>
              <a:rPr lang="en-GB" dirty="0"/>
              <a:t>Particle size analysis (PSA)</a:t>
            </a:r>
          </a:p>
          <a:p>
            <a:r>
              <a:rPr lang="en-GB" dirty="0"/>
              <a:t>BET analysis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25B33C-6ADE-47C3-A049-355CFDEFAAAC}"/>
              </a:ext>
            </a:extLst>
          </p:cNvPr>
          <p:cNvGraphicFramePr>
            <a:graphicFrameLocks noGrp="1"/>
          </p:cNvGraphicFramePr>
          <p:nvPr/>
        </p:nvGraphicFramePr>
        <p:xfrm>
          <a:off x="4637728" y="1587961"/>
          <a:ext cx="6441090" cy="32454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0660">
                  <a:extLst>
                    <a:ext uri="{9D8B030D-6E8A-4147-A177-3AD203B41FA5}">
                      <a16:colId xmlns:a16="http://schemas.microsoft.com/office/drawing/2014/main" val="3963183945"/>
                    </a:ext>
                  </a:extLst>
                </a:gridCol>
                <a:gridCol w="1466810">
                  <a:extLst>
                    <a:ext uri="{9D8B030D-6E8A-4147-A177-3AD203B41FA5}">
                      <a16:colId xmlns:a16="http://schemas.microsoft.com/office/drawing/2014/main" val="1415278644"/>
                    </a:ext>
                  </a:extLst>
                </a:gridCol>
                <a:gridCol w="1466810">
                  <a:extLst>
                    <a:ext uri="{9D8B030D-6E8A-4147-A177-3AD203B41FA5}">
                      <a16:colId xmlns:a16="http://schemas.microsoft.com/office/drawing/2014/main" val="250430318"/>
                    </a:ext>
                  </a:extLst>
                </a:gridCol>
                <a:gridCol w="1466810">
                  <a:extLst>
                    <a:ext uri="{9D8B030D-6E8A-4147-A177-3AD203B41FA5}">
                      <a16:colId xmlns:a16="http://schemas.microsoft.com/office/drawing/2014/main" val="2236028314"/>
                    </a:ext>
                  </a:extLst>
                </a:gridCol>
              </a:tblGrid>
              <a:tr h="114837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Microplastic type</a:t>
                      </a:r>
                      <a:endParaRPr lang="en-GB" sz="24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Size (µm)</a:t>
                      </a: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effectLst/>
                          <a:latin typeface="+mj-lt"/>
                        </a:rPr>
                        <a:t>Simulated surface area (area m</a:t>
                      </a:r>
                      <a:r>
                        <a:rPr lang="en-GB" sz="2000" baseline="30000" dirty="0">
                          <a:effectLst/>
                          <a:latin typeface="+mj-lt"/>
                        </a:rPr>
                        <a:t>2</a:t>
                      </a:r>
                      <a:r>
                        <a:rPr lang="en-GB" sz="2000" dirty="0">
                          <a:effectLst/>
                          <a:latin typeface="+mj-lt"/>
                        </a:rPr>
                        <a:t> g</a:t>
                      </a:r>
                      <a:r>
                        <a:rPr lang="en-GB" sz="2000" baseline="30000" dirty="0">
                          <a:effectLst/>
                          <a:latin typeface="+mj-lt"/>
                        </a:rPr>
                        <a:t>-1</a:t>
                      </a:r>
                      <a:r>
                        <a:rPr lang="en-GB" sz="2000" baseline="300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GB" sz="2000" dirty="0"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effectLst/>
                          <a:latin typeface="+mj-lt"/>
                        </a:rPr>
                        <a:t>BET surface area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effectLst/>
                          <a:latin typeface="+mj-lt"/>
                        </a:rPr>
                        <a:t>(area m</a:t>
                      </a:r>
                      <a:r>
                        <a:rPr lang="en-GB" sz="2000" baseline="30000" dirty="0">
                          <a:effectLst/>
                          <a:latin typeface="+mj-lt"/>
                        </a:rPr>
                        <a:t>2</a:t>
                      </a:r>
                      <a:r>
                        <a:rPr lang="en-GB" sz="2000" dirty="0">
                          <a:effectLst/>
                          <a:latin typeface="+mj-lt"/>
                        </a:rPr>
                        <a:t> g</a:t>
                      </a:r>
                      <a:r>
                        <a:rPr lang="en-GB" sz="2000" baseline="30000" dirty="0">
                          <a:effectLst/>
                          <a:latin typeface="+mj-lt"/>
                        </a:rPr>
                        <a:t>-1</a:t>
                      </a:r>
                      <a:r>
                        <a:rPr lang="en-GB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1966012402"/>
                  </a:ext>
                </a:extLst>
              </a:tr>
              <a:tr h="444712">
                <a:tc row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PP</a:t>
                      </a:r>
                      <a:endParaRPr lang="en-GB" sz="24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0.72</a:t>
                      </a:r>
                      <a:endParaRPr lang="en-GB" sz="24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52.2</a:t>
                      </a:r>
                      <a:endParaRPr lang="en-GB" sz="24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1659939800"/>
                  </a:ext>
                </a:extLst>
              </a:tr>
              <a:tr h="44471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0.05</a:t>
                      </a:r>
                      <a:endParaRPr lang="en-GB" sz="24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0.73</a:t>
                      </a:r>
                      <a:endParaRPr lang="en-GB" sz="24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984336907"/>
                  </a:ext>
                </a:extLst>
              </a:tr>
              <a:tr h="444712">
                <a:tc row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PET</a:t>
                      </a:r>
                      <a:endParaRPr lang="en-GB" sz="240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0.31</a:t>
                      </a:r>
                      <a:endParaRPr lang="en-GB" sz="24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0.82</a:t>
                      </a:r>
                      <a:endParaRPr lang="en-GB" sz="24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2063505264"/>
                  </a:ext>
                </a:extLst>
              </a:tr>
              <a:tr h="44471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0.10</a:t>
                      </a:r>
                      <a:endParaRPr lang="en-GB" sz="24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93" marR="345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0.46</a:t>
                      </a:r>
                      <a:endParaRPr lang="en-GB" sz="24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93" marR="34593" marT="0" marB="0" anchor="ctr"/>
                </a:tc>
                <a:extLst>
                  <a:ext uri="{0D108BD9-81ED-4DB2-BD59-A6C34878D82A}">
                    <a16:rowId xmlns:a16="http://schemas.microsoft.com/office/drawing/2014/main" val="3168286260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07BD970C-44C5-45A1-A6E4-84C33AAD2E72}"/>
              </a:ext>
            </a:extLst>
          </p:cNvPr>
          <p:cNvSpPr/>
          <p:nvPr/>
        </p:nvSpPr>
        <p:spPr>
          <a:xfrm>
            <a:off x="10022972" y="2822713"/>
            <a:ext cx="684784" cy="6062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427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63638-FD92-466B-9E6E-7C15AA3FD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Microplastic characterisation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F0EB0-7D98-4E25-8B88-B81167BEB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FT-IR analysis</a:t>
            </a:r>
          </a:p>
          <a:p>
            <a:r>
              <a:rPr lang="en-GB" dirty="0"/>
              <a:t>Scanning electron microscope (SEM)</a:t>
            </a:r>
          </a:p>
          <a:p>
            <a:r>
              <a:rPr lang="en-GB" dirty="0"/>
              <a:t>Particle size analysis (PSA)</a:t>
            </a:r>
          </a:p>
          <a:p>
            <a:r>
              <a:rPr lang="en-GB" dirty="0"/>
              <a:t>BET analysis</a:t>
            </a:r>
          </a:p>
          <a:p>
            <a:r>
              <a:rPr lang="en-GB" sz="1800" dirty="0"/>
              <a:t>XRD pattern 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C6B5E32-30C7-486D-AD4B-665F20BBD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988" y="1250649"/>
            <a:ext cx="5250528" cy="43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36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0EC5-C097-47FE-B188-0A25896A3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D605F2-359C-44E8-8663-3B349FCCB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839" y="213993"/>
            <a:ext cx="2299534" cy="971552"/>
          </a:xfrm>
          <a:prstGeom prst="rect">
            <a:avLst/>
          </a:prstGeom>
          <a:ln w="101600">
            <a:solidFill>
              <a:schemeClr val="bg1"/>
            </a:solidFill>
          </a:ln>
        </p:spPr>
      </p:pic>
      <p:pic>
        <p:nvPicPr>
          <p:cNvPr id="89" name="Imagem 1">
            <a:extLst>
              <a:ext uri="{FF2B5EF4-FFF2-40B4-BE49-F238E27FC236}">
                <a16:creationId xmlns:a16="http://schemas.microsoft.com/office/drawing/2014/main" id="{B62B6F0C-AB3B-4627-AB56-A9FBE85491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103"/>
          <a:stretch/>
        </p:blipFill>
        <p:spPr>
          <a:xfrm>
            <a:off x="564022" y="1185545"/>
            <a:ext cx="10716426" cy="5171378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E6FA2963-AC19-43A6-9A7D-7629F14755FD}"/>
              </a:ext>
            </a:extLst>
          </p:cNvPr>
          <p:cNvSpPr/>
          <p:nvPr/>
        </p:nvSpPr>
        <p:spPr>
          <a:xfrm>
            <a:off x="4589092" y="1709159"/>
            <a:ext cx="2409914" cy="188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0472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4F2A78-90C7-4602-B85C-9436D2259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B5A09BF-8A79-4F98-BFAE-A628FCB4B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4328" y="397392"/>
            <a:ext cx="9483389" cy="619996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F3F5043-4732-41F0-9522-B141B0AB8B33}"/>
              </a:ext>
            </a:extLst>
          </p:cNvPr>
          <p:cNvSpPr/>
          <p:nvPr/>
        </p:nvSpPr>
        <p:spPr>
          <a:xfrm>
            <a:off x="3823285" y="3869634"/>
            <a:ext cx="6042991" cy="1948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24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4F2A78-90C7-4602-B85C-9436D2259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BCED7-3258-4248-80A6-4C4C37BD8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040" y="519113"/>
            <a:ext cx="9297206" cy="60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37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4F2A78-90C7-4602-B85C-9436D2259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35986E-64B4-478F-A72D-A5668E1B6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4" y="386832"/>
            <a:ext cx="9309399" cy="60843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BB0772-A7C0-4CC7-B27F-50B08948DCDE}"/>
              </a:ext>
            </a:extLst>
          </p:cNvPr>
          <p:cNvSpPr txBox="1"/>
          <p:nvPr/>
        </p:nvSpPr>
        <p:spPr>
          <a:xfrm>
            <a:off x="9366651" y="3592204"/>
            <a:ext cx="2795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Sum of the 8 MC analogues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078F428-6D6B-4B22-903E-A4343C54DD5F}"/>
              </a:ext>
            </a:extLst>
          </p:cNvPr>
          <p:cNvCxnSpPr>
            <a:cxnSpLocks/>
          </p:cNvCxnSpPr>
          <p:nvPr/>
        </p:nvCxnSpPr>
        <p:spPr>
          <a:xfrm flipH="1">
            <a:off x="8918714" y="3776870"/>
            <a:ext cx="44164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0B9164-6E12-4F16-9C96-B2C198E20082}"/>
              </a:ext>
            </a:extLst>
          </p:cNvPr>
          <p:cNvCxnSpPr>
            <a:cxnSpLocks/>
          </p:cNvCxnSpPr>
          <p:nvPr/>
        </p:nvCxnSpPr>
        <p:spPr>
          <a:xfrm flipH="1">
            <a:off x="8918714" y="4068418"/>
            <a:ext cx="441649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017C7AD-B63B-4FEC-AF69-21D8832A5031}"/>
              </a:ext>
            </a:extLst>
          </p:cNvPr>
          <p:cNvSpPr txBox="1"/>
          <p:nvPr/>
        </p:nvSpPr>
        <p:spPr>
          <a:xfrm>
            <a:off x="9366650" y="3883752"/>
            <a:ext cx="2563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2">
                    <a:lumMod val="50000"/>
                  </a:schemeClr>
                </a:solidFill>
              </a:rPr>
              <a:t>Ind. MC-LF on PET 15 µm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26E7A19-E05F-46FB-8F04-B80A26036AC6}"/>
              </a:ext>
            </a:extLst>
          </p:cNvPr>
          <p:cNvCxnSpPr>
            <a:cxnSpLocks/>
          </p:cNvCxnSpPr>
          <p:nvPr/>
        </p:nvCxnSpPr>
        <p:spPr>
          <a:xfrm flipH="1">
            <a:off x="8905462" y="4729298"/>
            <a:ext cx="44164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08592CA-B5B0-4764-877B-A4D3221D6A82}"/>
              </a:ext>
            </a:extLst>
          </p:cNvPr>
          <p:cNvSpPr txBox="1"/>
          <p:nvPr/>
        </p:nvSpPr>
        <p:spPr>
          <a:xfrm>
            <a:off x="9353398" y="4544632"/>
            <a:ext cx="2619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Mix. MC-LF on PET 15 µm</a:t>
            </a:r>
          </a:p>
        </p:txBody>
      </p:sp>
    </p:spTree>
    <p:extLst>
      <p:ext uri="{BB962C8B-B14F-4D97-AF65-F5344CB8AC3E}">
        <p14:creationId xmlns:p14="http://schemas.microsoft.com/office/powerpoint/2010/main" val="398075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4F2A78-90C7-4602-B85C-9436D2259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35986E-64B4-478F-A72D-A5668E1B6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4" y="386832"/>
            <a:ext cx="9309399" cy="60843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BB0772-A7C0-4CC7-B27F-50B08948DCDE}"/>
              </a:ext>
            </a:extLst>
          </p:cNvPr>
          <p:cNvSpPr txBox="1"/>
          <p:nvPr/>
        </p:nvSpPr>
        <p:spPr>
          <a:xfrm>
            <a:off x="9366651" y="3592204"/>
            <a:ext cx="2795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Sum of the 8 MC analogues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078F428-6D6B-4B22-903E-A4343C54DD5F}"/>
              </a:ext>
            </a:extLst>
          </p:cNvPr>
          <p:cNvCxnSpPr>
            <a:cxnSpLocks/>
          </p:cNvCxnSpPr>
          <p:nvPr/>
        </p:nvCxnSpPr>
        <p:spPr>
          <a:xfrm flipH="1">
            <a:off x="8918714" y="3776870"/>
            <a:ext cx="44164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965D101-0602-4E5D-AC42-FD0559B9FE66}"/>
              </a:ext>
            </a:extLst>
          </p:cNvPr>
          <p:cNvCxnSpPr>
            <a:cxnSpLocks/>
          </p:cNvCxnSpPr>
          <p:nvPr/>
        </p:nvCxnSpPr>
        <p:spPr>
          <a:xfrm flipH="1">
            <a:off x="8905462" y="5164890"/>
            <a:ext cx="441649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24E6112-EE32-4792-8BCC-ED0EB74C2CA1}"/>
              </a:ext>
            </a:extLst>
          </p:cNvPr>
          <p:cNvSpPr txBox="1"/>
          <p:nvPr/>
        </p:nvSpPr>
        <p:spPr>
          <a:xfrm>
            <a:off x="9353398" y="4980224"/>
            <a:ext cx="2643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Mix. MC-LR on PET 15 µm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9825AD4-F54A-4007-9406-52E6392F3658}"/>
              </a:ext>
            </a:extLst>
          </p:cNvPr>
          <p:cNvCxnSpPr>
            <a:cxnSpLocks/>
          </p:cNvCxnSpPr>
          <p:nvPr/>
        </p:nvCxnSpPr>
        <p:spPr>
          <a:xfrm flipH="1">
            <a:off x="8892210" y="4858362"/>
            <a:ext cx="441649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2406C43-F852-4D4A-85A1-EEA2AD66CB93}"/>
              </a:ext>
            </a:extLst>
          </p:cNvPr>
          <p:cNvSpPr txBox="1"/>
          <p:nvPr/>
        </p:nvSpPr>
        <p:spPr>
          <a:xfrm>
            <a:off x="9340146" y="4673696"/>
            <a:ext cx="258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Ind. MC-LR on PET 15 µm</a:t>
            </a:r>
          </a:p>
        </p:txBody>
      </p:sp>
    </p:spTree>
    <p:extLst>
      <p:ext uri="{BB962C8B-B14F-4D97-AF65-F5344CB8AC3E}">
        <p14:creationId xmlns:p14="http://schemas.microsoft.com/office/powerpoint/2010/main" val="416286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1D2F3-7E86-4ECA-8E49-925A5A08D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00B964-6DB8-4329-93BD-474A470C9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B49A80-6F7E-4EC3-950A-899D3E134850}"/>
              </a:ext>
            </a:extLst>
          </p:cNvPr>
          <p:cNvSpPr/>
          <p:nvPr/>
        </p:nvSpPr>
        <p:spPr>
          <a:xfrm>
            <a:off x="1020417" y="2080591"/>
            <a:ext cx="3193774" cy="290222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Surface area of the microplastics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12EE0B4-307F-4439-AE3E-A5E436CF74B7}"/>
              </a:ext>
            </a:extLst>
          </p:cNvPr>
          <p:cNvSpPr/>
          <p:nvPr/>
        </p:nvSpPr>
        <p:spPr>
          <a:xfrm>
            <a:off x="7763476" y="1977887"/>
            <a:ext cx="3193774" cy="290222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Hydrophobicity of the microcystin analogue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C83E570-7EAC-48FC-8B4E-7667C65CB17D}"/>
              </a:ext>
            </a:extLst>
          </p:cNvPr>
          <p:cNvSpPr/>
          <p:nvPr/>
        </p:nvSpPr>
        <p:spPr>
          <a:xfrm>
            <a:off x="4391946" y="2080591"/>
            <a:ext cx="3193774" cy="290222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ysClr val="windowText" lastClr="000000"/>
                </a:solidFill>
              </a:rPr>
              <a:t>Surface morphology of the microplastics</a:t>
            </a:r>
          </a:p>
        </p:txBody>
      </p:sp>
    </p:spTree>
    <p:extLst>
      <p:ext uri="{BB962C8B-B14F-4D97-AF65-F5344CB8AC3E}">
        <p14:creationId xmlns:p14="http://schemas.microsoft.com/office/powerpoint/2010/main" val="376188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1D2F3-7E86-4ECA-8E49-925A5A08D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B49A80-6F7E-4EC3-950A-899D3E134850}"/>
              </a:ext>
            </a:extLst>
          </p:cNvPr>
          <p:cNvSpPr/>
          <p:nvPr/>
        </p:nvSpPr>
        <p:spPr>
          <a:xfrm>
            <a:off x="2078311" y="2026803"/>
            <a:ext cx="2266121" cy="212034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Surface area of the microplastics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12EE0B4-307F-4439-AE3E-A5E436CF74B7}"/>
              </a:ext>
            </a:extLst>
          </p:cNvPr>
          <p:cNvSpPr/>
          <p:nvPr/>
        </p:nvSpPr>
        <p:spPr>
          <a:xfrm>
            <a:off x="8227302" y="2026803"/>
            <a:ext cx="2266121" cy="2120348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Hydrophobicity of the microcystin analogue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C83E570-7EAC-48FC-8B4E-7667C65CB17D}"/>
              </a:ext>
            </a:extLst>
          </p:cNvPr>
          <p:cNvSpPr/>
          <p:nvPr/>
        </p:nvSpPr>
        <p:spPr>
          <a:xfrm>
            <a:off x="5029574" y="4407736"/>
            <a:ext cx="2266121" cy="212034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ysClr val="windowText" lastClr="000000"/>
                </a:solidFill>
              </a:rPr>
              <a:t>Surface morphology of the microplastics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2E736-995B-4265-8591-037D4DEDE04A}"/>
              </a:ext>
            </a:extLst>
          </p:cNvPr>
          <p:cNvSpPr txBox="1"/>
          <p:nvPr/>
        </p:nvSpPr>
        <p:spPr>
          <a:xfrm>
            <a:off x="5235505" y="2453456"/>
            <a:ext cx="30868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Adsorption potential of microplastics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C6F6FA9-834A-4950-87CB-66EB85EC4C44}"/>
              </a:ext>
            </a:extLst>
          </p:cNvPr>
          <p:cNvSpPr/>
          <p:nvPr/>
        </p:nvSpPr>
        <p:spPr>
          <a:xfrm>
            <a:off x="4582817" y="2802957"/>
            <a:ext cx="530087" cy="56804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>
              <a:solidFill>
                <a:schemeClr val="tx1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9B4F1A2-B952-42A1-8B11-51A42DFBCBF3}"/>
              </a:ext>
            </a:extLst>
          </p:cNvPr>
          <p:cNvSpPr/>
          <p:nvPr/>
        </p:nvSpPr>
        <p:spPr>
          <a:xfrm flipH="1">
            <a:off x="7392858" y="2802956"/>
            <a:ext cx="530087" cy="56804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>
              <a:solidFill>
                <a:schemeClr val="tx1"/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74DDD1A-4F03-4473-AA66-5B15738886E1}"/>
              </a:ext>
            </a:extLst>
          </p:cNvPr>
          <p:cNvSpPr/>
          <p:nvPr/>
        </p:nvSpPr>
        <p:spPr>
          <a:xfrm rot="5400000" flipH="1">
            <a:off x="5897592" y="3762837"/>
            <a:ext cx="530087" cy="56804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520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2DE0031E-1A23-4BE1-9D88-51C4DB81D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A103F-CB1B-4850-A491-055DBAEAE2C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80475" y="6453188"/>
            <a:ext cx="3311525" cy="365125"/>
          </a:xfrm>
          <a:prstGeom prst="rect">
            <a:avLst/>
          </a:prstGeom>
        </p:spPr>
        <p:txBody>
          <a:bodyPr/>
          <a:lstStyle/>
          <a:p>
            <a:fld id="{437794D7-DC86-9A4E-9C9F-0B324FE8876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Rectangle: Diagonal Corners Snipped 1">
            <a:extLst>
              <a:ext uri="{FF2B5EF4-FFF2-40B4-BE49-F238E27FC236}">
                <a16:creationId xmlns:a16="http://schemas.microsoft.com/office/drawing/2014/main" id="{118DD121-1349-4543-81F6-46EB5DB61299}"/>
              </a:ext>
            </a:extLst>
          </p:cNvPr>
          <p:cNvSpPr/>
          <p:nvPr/>
        </p:nvSpPr>
        <p:spPr>
          <a:xfrm>
            <a:off x="1590261" y="1718988"/>
            <a:ext cx="8144105" cy="4436255"/>
          </a:xfrm>
          <a:custGeom>
            <a:avLst/>
            <a:gdLst>
              <a:gd name="connsiteX0" fmla="*/ 0 w 7705068"/>
              <a:gd name="connsiteY0" fmla="*/ 0 h 4316895"/>
              <a:gd name="connsiteX1" fmla="*/ 5546621 w 7705068"/>
              <a:gd name="connsiteY1" fmla="*/ 0 h 4316895"/>
              <a:gd name="connsiteX2" fmla="*/ 7705068 w 7705068"/>
              <a:gd name="connsiteY2" fmla="*/ 2158448 h 4316895"/>
              <a:gd name="connsiteX3" fmla="*/ 7705068 w 7705068"/>
              <a:gd name="connsiteY3" fmla="*/ 4316895 h 4316895"/>
              <a:gd name="connsiteX4" fmla="*/ 7705068 w 7705068"/>
              <a:gd name="connsiteY4" fmla="*/ 4316895 h 4316895"/>
              <a:gd name="connsiteX5" fmla="*/ 2158448 w 7705068"/>
              <a:gd name="connsiteY5" fmla="*/ 4316895 h 4316895"/>
              <a:gd name="connsiteX6" fmla="*/ 0 w 7705068"/>
              <a:gd name="connsiteY6" fmla="*/ 2158448 h 4316895"/>
              <a:gd name="connsiteX7" fmla="*/ 0 w 7705068"/>
              <a:gd name="connsiteY7" fmla="*/ 0 h 4316895"/>
              <a:gd name="connsiteX0" fmla="*/ 618978 w 7705068"/>
              <a:gd name="connsiteY0" fmla="*/ 379827 h 4316895"/>
              <a:gd name="connsiteX1" fmla="*/ 5546621 w 7705068"/>
              <a:gd name="connsiteY1" fmla="*/ 0 h 4316895"/>
              <a:gd name="connsiteX2" fmla="*/ 7705068 w 7705068"/>
              <a:gd name="connsiteY2" fmla="*/ 2158448 h 4316895"/>
              <a:gd name="connsiteX3" fmla="*/ 7705068 w 7705068"/>
              <a:gd name="connsiteY3" fmla="*/ 4316895 h 4316895"/>
              <a:gd name="connsiteX4" fmla="*/ 7705068 w 7705068"/>
              <a:gd name="connsiteY4" fmla="*/ 4316895 h 4316895"/>
              <a:gd name="connsiteX5" fmla="*/ 2158448 w 7705068"/>
              <a:gd name="connsiteY5" fmla="*/ 4316895 h 4316895"/>
              <a:gd name="connsiteX6" fmla="*/ 0 w 7705068"/>
              <a:gd name="connsiteY6" fmla="*/ 2158448 h 4316895"/>
              <a:gd name="connsiteX7" fmla="*/ 618978 w 7705068"/>
              <a:gd name="connsiteY7" fmla="*/ 379827 h 4316895"/>
              <a:gd name="connsiteX0" fmla="*/ 618978 w 7705068"/>
              <a:gd name="connsiteY0" fmla="*/ 0 h 3937068"/>
              <a:gd name="connsiteX1" fmla="*/ 5152726 w 7705068"/>
              <a:gd name="connsiteY1" fmla="*/ 520505 h 3937068"/>
              <a:gd name="connsiteX2" fmla="*/ 7705068 w 7705068"/>
              <a:gd name="connsiteY2" fmla="*/ 1778621 h 3937068"/>
              <a:gd name="connsiteX3" fmla="*/ 7705068 w 7705068"/>
              <a:gd name="connsiteY3" fmla="*/ 3937068 h 3937068"/>
              <a:gd name="connsiteX4" fmla="*/ 7705068 w 7705068"/>
              <a:gd name="connsiteY4" fmla="*/ 3937068 h 3937068"/>
              <a:gd name="connsiteX5" fmla="*/ 2158448 w 7705068"/>
              <a:gd name="connsiteY5" fmla="*/ 3937068 h 3937068"/>
              <a:gd name="connsiteX6" fmla="*/ 0 w 7705068"/>
              <a:gd name="connsiteY6" fmla="*/ 1778621 h 3937068"/>
              <a:gd name="connsiteX7" fmla="*/ 618978 w 7705068"/>
              <a:gd name="connsiteY7" fmla="*/ 0 h 3937068"/>
              <a:gd name="connsiteX0" fmla="*/ 618978 w 7705068"/>
              <a:gd name="connsiteY0" fmla="*/ 429687 h 4366755"/>
              <a:gd name="connsiteX1" fmla="*/ 5152726 w 7705068"/>
              <a:gd name="connsiteY1" fmla="*/ 950192 h 4366755"/>
              <a:gd name="connsiteX2" fmla="*/ 7705068 w 7705068"/>
              <a:gd name="connsiteY2" fmla="*/ 2208308 h 4366755"/>
              <a:gd name="connsiteX3" fmla="*/ 7705068 w 7705068"/>
              <a:gd name="connsiteY3" fmla="*/ 4366755 h 4366755"/>
              <a:gd name="connsiteX4" fmla="*/ 7705068 w 7705068"/>
              <a:gd name="connsiteY4" fmla="*/ 4366755 h 4366755"/>
              <a:gd name="connsiteX5" fmla="*/ 2158448 w 7705068"/>
              <a:gd name="connsiteY5" fmla="*/ 4366755 h 4366755"/>
              <a:gd name="connsiteX6" fmla="*/ 0 w 7705068"/>
              <a:gd name="connsiteY6" fmla="*/ 2208308 h 4366755"/>
              <a:gd name="connsiteX7" fmla="*/ 618978 w 7705068"/>
              <a:gd name="connsiteY7" fmla="*/ 429687 h 4366755"/>
              <a:gd name="connsiteX0" fmla="*/ 618978 w 7916083"/>
              <a:gd name="connsiteY0" fmla="*/ 429687 h 4366755"/>
              <a:gd name="connsiteX1" fmla="*/ 5152726 w 7916083"/>
              <a:gd name="connsiteY1" fmla="*/ 950192 h 4366755"/>
              <a:gd name="connsiteX2" fmla="*/ 7916083 w 7916083"/>
              <a:gd name="connsiteY2" fmla="*/ 1181367 h 4366755"/>
              <a:gd name="connsiteX3" fmla="*/ 7705068 w 7916083"/>
              <a:gd name="connsiteY3" fmla="*/ 4366755 h 4366755"/>
              <a:gd name="connsiteX4" fmla="*/ 7705068 w 7916083"/>
              <a:gd name="connsiteY4" fmla="*/ 4366755 h 4366755"/>
              <a:gd name="connsiteX5" fmla="*/ 2158448 w 7916083"/>
              <a:gd name="connsiteY5" fmla="*/ 4366755 h 4366755"/>
              <a:gd name="connsiteX6" fmla="*/ 0 w 7916083"/>
              <a:gd name="connsiteY6" fmla="*/ 2208308 h 4366755"/>
              <a:gd name="connsiteX7" fmla="*/ 618978 w 7916083"/>
              <a:gd name="connsiteY7" fmla="*/ 429687 h 4366755"/>
              <a:gd name="connsiteX0" fmla="*/ 618978 w 7960318"/>
              <a:gd name="connsiteY0" fmla="*/ 429687 h 4366755"/>
              <a:gd name="connsiteX1" fmla="*/ 5152726 w 7960318"/>
              <a:gd name="connsiteY1" fmla="*/ 950192 h 4366755"/>
              <a:gd name="connsiteX2" fmla="*/ 7916083 w 7960318"/>
              <a:gd name="connsiteY2" fmla="*/ 1181367 h 4366755"/>
              <a:gd name="connsiteX3" fmla="*/ 7705068 w 7960318"/>
              <a:gd name="connsiteY3" fmla="*/ 4366755 h 4366755"/>
              <a:gd name="connsiteX4" fmla="*/ 7705068 w 7960318"/>
              <a:gd name="connsiteY4" fmla="*/ 4366755 h 4366755"/>
              <a:gd name="connsiteX5" fmla="*/ 2158448 w 7960318"/>
              <a:gd name="connsiteY5" fmla="*/ 4366755 h 4366755"/>
              <a:gd name="connsiteX6" fmla="*/ 0 w 7960318"/>
              <a:gd name="connsiteY6" fmla="*/ 2208308 h 4366755"/>
              <a:gd name="connsiteX7" fmla="*/ 618978 w 7960318"/>
              <a:gd name="connsiteY7" fmla="*/ 429687 h 4366755"/>
              <a:gd name="connsiteX0" fmla="*/ 618978 w 8050275"/>
              <a:gd name="connsiteY0" fmla="*/ 429687 h 4366755"/>
              <a:gd name="connsiteX1" fmla="*/ 5152726 w 8050275"/>
              <a:gd name="connsiteY1" fmla="*/ 950192 h 4366755"/>
              <a:gd name="connsiteX2" fmla="*/ 8014557 w 8050275"/>
              <a:gd name="connsiteY2" fmla="*/ 1181367 h 4366755"/>
              <a:gd name="connsiteX3" fmla="*/ 7705068 w 8050275"/>
              <a:gd name="connsiteY3" fmla="*/ 4366755 h 4366755"/>
              <a:gd name="connsiteX4" fmla="*/ 7705068 w 8050275"/>
              <a:gd name="connsiteY4" fmla="*/ 4366755 h 4366755"/>
              <a:gd name="connsiteX5" fmla="*/ 2158448 w 8050275"/>
              <a:gd name="connsiteY5" fmla="*/ 4366755 h 4366755"/>
              <a:gd name="connsiteX6" fmla="*/ 0 w 8050275"/>
              <a:gd name="connsiteY6" fmla="*/ 2208308 h 4366755"/>
              <a:gd name="connsiteX7" fmla="*/ 618978 w 8050275"/>
              <a:gd name="connsiteY7" fmla="*/ 429687 h 4366755"/>
              <a:gd name="connsiteX0" fmla="*/ 618978 w 8014557"/>
              <a:gd name="connsiteY0" fmla="*/ 429687 h 4366755"/>
              <a:gd name="connsiteX1" fmla="*/ 5152726 w 8014557"/>
              <a:gd name="connsiteY1" fmla="*/ 950192 h 4366755"/>
              <a:gd name="connsiteX2" fmla="*/ 8014557 w 8014557"/>
              <a:gd name="connsiteY2" fmla="*/ 1181367 h 4366755"/>
              <a:gd name="connsiteX3" fmla="*/ 7705068 w 8014557"/>
              <a:gd name="connsiteY3" fmla="*/ 4366755 h 4366755"/>
              <a:gd name="connsiteX4" fmla="*/ 7705068 w 8014557"/>
              <a:gd name="connsiteY4" fmla="*/ 4366755 h 4366755"/>
              <a:gd name="connsiteX5" fmla="*/ 2158448 w 8014557"/>
              <a:gd name="connsiteY5" fmla="*/ 4366755 h 4366755"/>
              <a:gd name="connsiteX6" fmla="*/ 0 w 8014557"/>
              <a:gd name="connsiteY6" fmla="*/ 2208308 h 4366755"/>
              <a:gd name="connsiteX7" fmla="*/ 618978 w 8014557"/>
              <a:gd name="connsiteY7" fmla="*/ 429687 h 4366755"/>
              <a:gd name="connsiteX0" fmla="*/ 618978 w 8239640"/>
              <a:gd name="connsiteY0" fmla="*/ 429687 h 4408959"/>
              <a:gd name="connsiteX1" fmla="*/ 5152726 w 8239640"/>
              <a:gd name="connsiteY1" fmla="*/ 950192 h 4408959"/>
              <a:gd name="connsiteX2" fmla="*/ 8014557 w 8239640"/>
              <a:gd name="connsiteY2" fmla="*/ 1181367 h 4408959"/>
              <a:gd name="connsiteX3" fmla="*/ 7705068 w 8239640"/>
              <a:gd name="connsiteY3" fmla="*/ 4366755 h 4408959"/>
              <a:gd name="connsiteX4" fmla="*/ 8239640 w 8239640"/>
              <a:gd name="connsiteY4" fmla="*/ 4408959 h 4408959"/>
              <a:gd name="connsiteX5" fmla="*/ 2158448 w 8239640"/>
              <a:gd name="connsiteY5" fmla="*/ 4366755 h 4408959"/>
              <a:gd name="connsiteX6" fmla="*/ 0 w 8239640"/>
              <a:gd name="connsiteY6" fmla="*/ 2208308 h 4408959"/>
              <a:gd name="connsiteX7" fmla="*/ 618978 w 8239640"/>
              <a:gd name="connsiteY7" fmla="*/ 429687 h 4408959"/>
              <a:gd name="connsiteX0" fmla="*/ 618978 w 8239640"/>
              <a:gd name="connsiteY0" fmla="*/ 429687 h 4408959"/>
              <a:gd name="connsiteX1" fmla="*/ 5152726 w 8239640"/>
              <a:gd name="connsiteY1" fmla="*/ 950192 h 4408959"/>
              <a:gd name="connsiteX2" fmla="*/ 8014557 w 8239640"/>
              <a:gd name="connsiteY2" fmla="*/ 1181367 h 4408959"/>
              <a:gd name="connsiteX3" fmla="*/ 8127099 w 8239640"/>
              <a:gd name="connsiteY3" fmla="*/ 3733709 h 4408959"/>
              <a:gd name="connsiteX4" fmla="*/ 8239640 w 8239640"/>
              <a:gd name="connsiteY4" fmla="*/ 4408959 h 4408959"/>
              <a:gd name="connsiteX5" fmla="*/ 2158448 w 8239640"/>
              <a:gd name="connsiteY5" fmla="*/ 4366755 h 4408959"/>
              <a:gd name="connsiteX6" fmla="*/ 0 w 8239640"/>
              <a:gd name="connsiteY6" fmla="*/ 2208308 h 4408959"/>
              <a:gd name="connsiteX7" fmla="*/ 618978 w 8239640"/>
              <a:gd name="connsiteY7" fmla="*/ 429687 h 4408959"/>
              <a:gd name="connsiteX0" fmla="*/ 618978 w 8239640"/>
              <a:gd name="connsiteY0" fmla="*/ 429687 h 4408959"/>
              <a:gd name="connsiteX1" fmla="*/ 5152726 w 8239640"/>
              <a:gd name="connsiteY1" fmla="*/ 950192 h 4408959"/>
              <a:gd name="connsiteX2" fmla="*/ 8014557 w 8239640"/>
              <a:gd name="connsiteY2" fmla="*/ 1181367 h 4408959"/>
              <a:gd name="connsiteX3" fmla="*/ 8127099 w 8239640"/>
              <a:gd name="connsiteY3" fmla="*/ 3733709 h 4408959"/>
              <a:gd name="connsiteX4" fmla="*/ 8239640 w 8239640"/>
              <a:gd name="connsiteY4" fmla="*/ 4408959 h 4408959"/>
              <a:gd name="connsiteX5" fmla="*/ 1201844 w 8239640"/>
              <a:gd name="connsiteY5" fmla="*/ 4408958 h 4408959"/>
              <a:gd name="connsiteX6" fmla="*/ 0 w 8239640"/>
              <a:gd name="connsiteY6" fmla="*/ 2208308 h 4408959"/>
              <a:gd name="connsiteX7" fmla="*/ 618978 w 8239640"/>
              <a:gd name="connsiteY7" fmla="*/ 429687 h 4408959"/>
              <a:gd name="connsiteX0" fmla="*/ 618978 w 8239640"/>
              <a:gd name="connsiteY0" fmla="*/ 429687 h 4420989"/>
              <a:gd name="connsiteX1" fmla="*/ 5152726 w 8239640"/>
              <a:gd name="connsiteY1" fmla="*/ 950192 h 4420989"/>
              <a:gd name="connsiteX2" fmla="*/ 8014557 w 8239640"/>
              <a:gd name="connsiteY2" fmla="*/ 1181367 h 4420989"/>
              <a:gd name="connsiteX3" fmla="*/ 8127099 w 8239640"/>
              <a:gd name="connsiteY3" fmla="*/ 3733709 h 4420989"/>
              <a:gd name="connsiteX4" fmla="*/ 8239640 w 8239640"/>
              <a:gd name="connsiteY4" fmla="*/ 4408959 h 4420989"/>
              <a:gd name="connsiteX5" fmla="*/ 275413 w 8239640"/>
              <a:gd name="connsiteY5" fmla="*/ 4420989 h 4420989"/>
              <a:gd name="connsiteX6" fmla="*/ 0 w 8239640"/>
              <a:gd name="connsiteY6" fmla="*/ 2208308 h 4420989"/>
              <a:gd name="connsiteX7" fmla="*/ 618978 w 8239640"/>
              <a:gd name="connsiteY7" fmla="*/ 429687 h 4420989"/>
              <a:gd name="connsiteX0" fmla="*/ 618978 w 8144105"/>
              <a:gd name="connsiteY0" fmla="*/ 429687 h 4436255"/>
              <a:gd name="connsiteX1" fmla="*/ 5152726 w 8144105"/>
              <a:gd name="connsiteY1" fmla="*/ 950192 h 4436255"/>
              <a:gd name="connsiteX2" fmla="*/ 8014557 w 8144105"/>
              <a:gd name="connsiteY2" fmla="*/ 1181367 h 4436255"/>
              <a:gd name="connsiteX3" fmla="*/ 8127099 w 8144105"/>
              <a:gd name="connsiteY3" fmla="*/ 3733709 h 4436255"/>
              <a:gd name="connsiteX4" fmla="*/ 8144105 w 8144105"/>
              <a:gd name="connsiteY4" fmla="*/ 4436255 h 4436255"/>
              <a:gd name="connsiteX5" fmla="*/ 275413 w 8144105"/>
              <a:gd name="connsiteY5" fmla="*/ 4420989 h 4436255"/>
              <a:gd name="connsiteX6" fmla="*/ 0 w 8144105"/>
              <a:gd name="connsiteY6" fmla="*/ 2208308 h 4436255"/>
              <a:gd name="connsiteX7" fmla="*/ 618978 w 8144105"/>
              <a:gd name="connsiteY7" fmla="*/ 429687 h 443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44105" h="4436255">
                <a:moveTo>
                  <a:pt x="618978" y="429687"/>
                </a:moveTo>
                <a:cubicBezTo>
                  <a:pt x="2130227" y="603189"/>
                  <a:pt x="1587594" y="-939568"/>
                  <a:pt x="5152726" y="950192"/>
                </a:cubicBezTo>
                <a:lnTo>
                  <a:pt x="8014557" y="1181367"/>
                </a:lnTo>
                <a:cubicBezTo>
                  <a:pt x="7986422" y="2229095"/>
                  <a:pt x="8197437" y="2671913"/>
                  <a:pt x="8127099" y="3733709"/>
                </a:cubicBezTo>
                <a:lnTo>
                  <a:pt x="8144105" y="4436255"/>
                </a:lnTo>
                <a:lnTo>
                  <a:pt x="275413" y="4420989"/>
                </a:lnTo>
                <a:lnTo>
                  <a:pt x="0" y="2208308"/>
                </a:lnTo>
                <a:lnTo>
                  <a:pt x="618978" y="429687"/>
                </a:lnTo>
                <a:close/>
              </a:path>
            </a:pathLst>
          </a:custGeom>
          <a:gradFill flip="none" rotWithShape="1">
            <a:gsLst>
              <a:gs pos="5000">
                <a:schemeClr val="accent6">
                  <a:lumMod val="75000"/>
                </a:schemeClr>
              </a:gs>
              <a:gs pos="50000">
                <a:srgbClr val="99FFCC">
                  <a:shade val="67500"/>
                  <a:satMod val="115000"/>
                </a:srgbClr>
              </a:gs>
              <a:gs pos="100000">
                <a:srgbClr val="3399FF"/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94">
            <a:extLst>
              <a:ext uri="{FF2B5EF4-FFF2-40B4-BE49-F238E27FC236}">
                <a16:creationId xmlns:a16="http://schemas.microsoft.com/office/drawing/2014/main" id="{13650471-1FA4-45D2-83FA-81BEBDDF5405}"/>
              </a:ext>
            </a:extLst>
          </p:cNvPr>
          <p:cNvSpPr/>
          <p:nvPr/>
        </p:nvSpPr>
        <p:spPr>
          <a:xfrm>
            <a:off x="4280829" y="2165977"/>
            <a:ext cx="5323248" cy="1395887"/>
          </a:xfrm>
          <a:custGeom>
            <a:avLst/>
            <a:gdLst>
              <a:gd name="connsiteX0" fmla="*/ 0 w 5566648"/>
              <a:gd name="connsiteY0" fmla="*/ 0 h 1642440"/>
              <a:gd name="connsiteX1" fmla="*/ 5566648 w 5566648"/>
              <a:gd name="connsiteY1" fmla="*/ 0 h 1642440"/>
              <a:gd name="connsiteX2" fmla="*/ 5566648 w 5566648"/>
              <a:gd name="connsiteY2" fmla="*/ 1642440 h 1642440"/>
              <a:gd name="connsiteX3" fmla="*/ 0 w 5566648"/>
              <a:gd name="connsiteY3" fmla="*/ 1642440 h 1642440"/>
              <a:gd name="connsiteX4" fmla="*/ 0 w 5566648"/>
              <a:gd name="connsiteY4" fmla="*/ 0 h 1642440"/>
              <a:gd name="connsiteX0" fmla="*/ 590843 w 5566648"/>
              <a:gd name="connsiteY0" fmla="*/ 393895 h 1642440"/>
              <a:gd name="connsiteX1" fmla="*/ 5566648 w 5566648"/>
              <a:gd name="connsiteY1" fmla="*/ 0 h 1642440"/>
              <a:gd name="connsiteX2" fmla="*/ 5566648 w 5566648"/>
              <a:gd name="connsiteY2" fmla="*/ 1642440 h 1642440"/>
              <a:gd name="connsiteX3" fmla="*/ 0 w 5566648"/>
              <a:gd name="connsiteY3" fmla="*/ 1642440 h 1642440"/>
              <a:gd name="connsiteX4" fmla="*/ 590843 w 5566648"/>
              <a:gd name="connsiteY4" fmla="*/ 393895 h 1642440"/>
              <a:gd name="connsiteX0" fmla="*/ 0 w 4975805"/>
              <a:gd name="connsiteY0" fmla="*/ 393895 h 1642440"/>
              <a:gd name="connsiteX1" fmla="*/ 4975805 w 4975805"/>
              <a:gd name="connsiteY1" fmla="*/ 0 h 1642440"/>
              <a:gd name="connsiteX2" fmla="*/ 4975805 w 4975805"/>
              <a:gd name="connsiteY2" fmla="*/ 1642440 h 1642440"/>
              <a:gd name="connsiteX3" fmla="*/ 14068 w 4975805"/>
              <a:gd name="connsiteY3" fmla="*/ 1150071 h 1642440"/>
              <a:gd name="connsiteX4" fmla="*/ 0 w 4975805"/>
              <a:gd name="connsiteY4" fmla="*/ 393895 h 1642440"/>
              <a:gd name="connsiteX0" fmla="*/ 365760 w 5341565"/>
              <a:gd name="connsiteY0" fmla="*/ 393895 h 1642440"/>
              <a:gd name="connsiteX1" fmla="*/ 5341565 w 5341565"/>
              <a:gd name="connsiteY1" fmla="*/ 0 h 1642440"/>
              <a:gd name="connsiteX2" fmla="*/ 5341565 w 5341565"/>
              <a:gd name="connsiteY2" fmla="*/ 1642440 h 1642440"/>
              <a:gd name="connsiteX3" fmla="*/ 0 w 5341565"/>
              <a:gd name="connsiteY3" fmla="*/ 995326 h 1642440"/>
              <a:gd name="connsiteX4" fmla="*/ 365760 w 5341565"/>
              <a:gd name="connsiteY4" fmla="*/ 393895 h 1642440"/>
              <a:gd name="connsiteX0" fmla="*/ 365760 w 5341565"/>
              <a:gd name="connsiteY0" fmla="*/ 393895 h 1642440"/>
              <a:gd name="connsiteX1" fmla="*/ 5341565 w 5341565"/>
              <a:gd name="connsiteY1" fmla="*/ 0 h 1642440"/>
              <a:gd name="connsiteX2" fmla="*/ 5341565 w 5341565"/>
              <a:gd name="connsiteY2" fmla="*/ 1642440 h 1642440"/>
              <a:gd name="connsiteX3" fmla="*/ 0 w 5341565"/>
              <a:gd name="connsiteY3" fmla="*/ 995326 h 1642440"/>
              <a:gd name="connsiteX4" fmla="*/ 365760 w 5341565"/>
              <a:gd name="connsiteY4" fmla="*/ 393895 h 1642440"/>
              <a:gd name="connsiteX0" fmla="*/ 365760 w 5341565"/>
              <a:gd name="connsiteY0" fmla="*/ 393895 h 1674975"/>
              <a:gd name="connsiteX1" fmla="*/ 5341565 w 5341565"/>
              <a:gd name="connsiteY1" fmla="*/ 0 h 1674975"/>
              <a:gd name="connsiteX2" fmla="*/ 5341565 w 5341565"/>
              <a:gd name="connsiteY2" fmla="*/ 1642440 h 1674975"/>
              <a:gd name="connsiteX3" fmla="*/ 1699767 w 5341565"/>
              <a:gd name="connsiteY3" fmla="*/ 1026343 h 1674975"/>
              <a:gd name="connsiteX4" fmla="*/ 0 w 5341565"/>
              <a:gd name="connsiteY4" fmla="*/ 995326 h 1674975"/>
              <a:gd name="connsiteX5" fmla="*/ 365760 w 5341565"/>
              <a:gd name="connsiteY5" fmla="*/ 393895 h 1674975"/>
              <a:gd name="connsiteX0" fmla="*/ 365760 w 5341565"/>
              <a:gd name="connsiteY0" fmla="*/ 393895 h 1691926"/>
              <a:gd name="connsiteX1" fmla="*/ 5341565 w 5341565"/>
              <a:gd name="connsiteY1" fmla="*/ 0 h 1691926"/>
              <a:gd name="connsiteX2" fmla="*/ 5341565 w 5341565"/>
              <a:gd name="connsiteY2" fmla="*/ 1642440 h 1691926"/>
              <a:gd name="connsiteX3" fmla="*/ 1699767 w 5341565"/>
              <a:gd name="connsiteY3" fmla="*/ 1026343 h 1691926"/>
              <a:gd name="connsiteX4" fmla="*/ 0 w 5341565"/>
              <a:gd name="connsiteY4" fmla="*/ 995326 h 1691926"/>
              <a:gd name="connsiteX5" fmla="*/ 365760 w 5341565"/>
              <a:gd name="connsiteY5" fmla="*/ 393895 h 1691926"/>
              <a:gd name="connsiteX0" fmla="*/ 365760 w 5341565"/>
              <a:gd name="connsiteY0" fmla="*/ 393895 h 1701823"/>
              <a:gd name="connsiteX1" fmla="*/ 5341565 w 5341565"/>
              <a:gd name="connsiteY1" fmla="*/ 0 h 1701823"/>
              <a:gd name="connsiteX2" fmla="*/ 5341565 w 5341565"/>
              <a:gd name="connsiteY2" fmla="*/ 1642440 h 1701823"/>
              <a:gd name="connsiteX3" fmla="*/ 1291804 w 5341565"/>
              <a:gd name="connsiteY3" fmla="*/ 1124817 h 1701823"/>
              <a:gd name="connsiteX4" fmla="*/ 0 w 5341565"/>
              <a:gd name="connsiteY4" fmla="*/ 995326 h 1701823"/>
              <a:gd name="connsiteX5" fmla="*/ 365760 w 5341565"/>
              <a:gd name="connsiteY5" fmla="*/ 393895 h 1701823"/>
              <a:gd name="connsiteX0" fmla="*/ 365760 w 5341565"/>
              <a:gd name="connsiteY0" fmla="*/ 393895 h 1700197"/>
              <a:gd name="connsiteX1" fmla="*/ 5341565 w 5341565"/>
              <a:gd name="connsiteY1" fmla="*/ 0 h 1700197"/>
              <a:gd name="connsiteX2" fmla="*/ 5341565 w 5341565"/>
              <a:gd name="connsiteY2" fmla="*/ 1642440 h 1700197"/>
              <a:gd name="connsiteX3" fmla="*/ 1249601 w 5341565"/>
              <a:gd name="connsiteY3" fmla="*/ 1110750 h 1700197"/>
              <a:gd name="connsiteX4" fmla="*/ 0 w 5341565"/>
              <a:gd name="connsiteY4" fmla="*/ 995326 h 1700197"/>
              <a:gd name="connsiteX5" fmla="*/ 365760 w 5341565"/>
              <a:gd name="connsiteY5" fmla="*/ 393895 h 1700197"/>
              <a:gd name="connsiteX0" fmla="*/ 365760 w 5341565"/>
              <a:gd name="connsiteY0" fmla="*/ 393895 h 1704847"/>
              <a:gd name="connsiteX1" fmla="*/ 5341565 w 5341565"/>
              <a:gd name="connsiteY1" fmla="*/ 0 h 1704847"/>
              <a:gd name="connsiteX2" fmla="*/ 5341565 w 5341565"/>
              <a:gd name="connsiteY2" fmla="*/ 1642440 h 1704847"/>
              <a:gd name="connsiteX3" fmla="*/ 1249601 w 5341565"/>
              <a:gd name="connsiteY3" fmla="*/ 1110750 h 1704847"/>
              <a:gd name="connsiteX4" fmla="*/ 0 w 5341565"/>
              <a:gd name="connsiteY4" fmla="*/ 995326 h 1704847"/>
              <a:gd name="connsiteX5" fmla="*/ 365760 w 5341565"/>
              <a:gd name="connsiteY5" fmla="*/ 393895 h 1704847"/>
              <a:gd name="connsiteX0" fmla="*/ 365760 w 5341565"/>
              <a:gd name="connsiteY0" fmla="*/ 393895 h 1704847"/>
              <a:gd name="connsiteX1" fmla="*/ 5341565 w 5341565"/>
              <a:gd name="connsiteY1" fmla="*/ 0 h 1704847"/>
              <a:gd name="connsiteX2" fmla="*/ 5341565 w 5341565"/>
              <a:gd name="connsiteY2" fmla="*/ 1642440 h 1704847"/>
              <a:gd name="connsiteX3" fmla="*/ 1249601 w 5341565"/>
              <a:gd name="connsiteY3" fmla="*/ 1110750 h 1704847"/>
              <a:gd name="connsiteX4" fmla="*/ 0 w 5341565"/>
              <a:gd name="connsiteY4" fmla="*/ 995326 h 1704847"/>
              <a:gd name="connsiteX5" fmla="*/ 365760 w 5341565"/>
              <a:gd name="connsiteY5" fmla="*/ 393895 h 1704847"/>
              <a:gd name="connsiteX0" fmla="*/ 365760 w 5341565"/>
              <a:gd name="connsiteY0" fmla="*/ 393895 h 1738498"/>
              <a:gd name="connsiteX1" fmla="*/ 5341565 w 5341565"/>
              <a:gd name="connsiteY1" fmla="*/ 0 h 1738498"/>
              <a:gd name="connsiteX2" fmla="*/ 5341565 w 5341565"/>
              <a:gd name="connsiteY2" fmla="*/ 1642440 h 1738498"/>
              <a:gd name="connsiteX3" fmla="*/ 1207398 w 5341565"/>
              <a:gd name="connsiteY3" fmla="*/ 1293630 h 1738498"/>
              <a:gd name="connsiteX4" fmla="*/ 0 w 5341565"/>
              <a:gd name="connsiteY4" fmla="*/ 995326 h 1738498"/>
              <a:gd name="connsiteX5" fmla="*/ 365760 w 5341565"/>
              <a:gd name="connsiteY5" fmla="*/ 393895 h 1738498"/>
              <a:gd name="connsiteX0" fmla="*/ 365760 w 5341565"/>
              <a:gd name="connsiteY0" fmla="*/ 393895 h 1706698"/>
              <a:gd name="connsiteX1" fmla="*/ 5341565 w 5341565"/>
              <a:gd name="connsiteY1" fmla="*/ 0 h 1706698"/>
              <a:gd name="connsiteX2" fmla="*/ 5341565 w 5341565"/>
              <a:gd name="connsiteY2" fmla="*/ 1642440 h 1706698"/>
              <a:gd name="connsiteX3" fmla="*/ 771299 w 5341565"/>
              <a:gd name="connsiteY3" fmla="*/ 1124818 h 1706698"/>
              <a:gd name="connsiteX4" fmla="*/ 0 w 5341565"/>
              <a:gd name="connsiteY4" fmla="*/ 995326 h 1706698"/>
              <a:gd name="connsiteX5" fmla="*/ 365760 w 5341565"/>
              <a:gd name="connsiteY5" fmla="*/ 393895 h 1706698"/>
              <a:gd name="connsiteX0" fmla="*/ 365760 w 5341565"/>
              <a:gd name="connsiteY0" fmla="*/ 393895 h 1714359"/>
              <a:gd name="connsiteX1" fmla="*/ 5341565 w 5341565"/>
              <a:gd name="connsiteY1" fmla="*/ 0 h 1714359"/>
              <a:gd name="connsiteX2" fmla="*/ 5341565 w 5341565"/>
              <a:gd name="connsiteY2" fmla="*/ 1642440 h 1714359"/>
              <a:gd name="connsiteX3" fmla="*/ 1319939 w 5341565"/>
              <a:gd name="connsiteY3" fmla="*/ 1392101 h 1714359"/>
              <a:gd name="connsiteX4" fmla="*/ 771299 w 5341565"/>
              <a:gd name="connsiteY4" fmla="*/ 1124818 h 1714359"/>
              <a:gd name="connsiteX5" fmla="*/ 0 w 5341565"/>
              <a:gd name="connsiteY5" fmla="*/ 995326 h 1714359"/>
              <a:gd name="connsiteX6" fmla="*/ 365760 w 5341565"/>
              <a:gd name="connsiteY6" fmla="*/ 393895 h 1714359"/>
              <a:gd name="connsiteX0" fmla="*/ 365760 w 5341565"/>
              <a:gd name="connsiteY0" fmla="*/ 393895 h 1791591"/>
              <a:gd name="connsiteX1" fmla="*/ 5341565 w 5341565"/>
              <a:gd name="connsiteY1" fmla="*/ 0 h 1791591"/>
              <a:gd name="connsiteX2" fmla="*/ 5341565 w 5341565"/>
              <a:gd name="connsiteY2" fmla="*/ 1642440 h 1791591"/>
              <a:gd name="connsiteX3" fmla="*/ 1291804 w 5341565"/>
              <a:gd name="connsiteY3" fmla="*/ 1701590 h 1791591"/>
              <a:gd name="connsiteX4" fmla="*/ 771299 w 5341565"/>
              <a:gd name="connsiteY4" fmla="*/ 1124818 h 1791591"/>
              <a:gd name="connsiteX5" fmla="*/ 0 w 5341565"/>
              <a:gd name="connsiteY5" fmla="*/ 995326 h 1791591"/>
              <a:gd name="connsiteX6" fmla="*/ 365760 w 5341565"/>
              <a:gd name="connsiteY6" fmla="*/ 393895 h 1791591"/>
              <a:gd name="connsiteX0" fmla="*/ 365760 w 5341565"/>
              <a:gd name="connsiteY0" fmla="*/ 393895 h 1791591"/>
              <a:gd name="connsiteX1" fmla="*/ 5341565 w 5341565"/>
              <a:gd name="connsiteY1" fmla="*/ 0 h 1791591"/>
              <a:gd name="connsiteX2" fmla="*/ 5341565 w 5341565"/>
              <a:gd name="connsiteY2" fmla="*/ 1642440 h 1791591"/>
              <a:gd name="connsiteX3" fmla="*/ 1291804 w 5341565"/>
              <a:gd name="connsiteY3" fmla="*/ 1701590 h 1791591"/>
              <a:gd name="connsiteX4" fmla="*/ 799435 w 5341565"/>
              <a:gd name="connsiteY4" fmla="*/ 1110751 h 1791591"/>
              <a:gd name="connsiteX5" fmla="*/ 0 w 5341565"/>
              <a:gd name="connsiteY5" fmla="*/ 995326 h 1791591"/>
              <a:gd name="connsiteX6" fmla="*/ 365760 w 5341565"/>
              <a:gd name="connsiteY6" fmla="*/ 393895 h 1791591"/>
              <a:gd name="connsiteX0" fmla="*/ 365760 w 5341565"/>
              <a:gd name="connsiteY0" fmla="*/ 393895 h 1732377"/>
              <a:gd name="connsiteX1" fmla="*/ 5341565 w 5341565"/>
              <a:gd name="connsiteY1" fmla="*/ 0 h 1732377"/>
              <a:gd name="connsiteX2" fmla="*/ 5341565 w 5341565"/>
              <a:gd name="connsiteY2" fmla="*/ 1642440 h 1732377"/>
              <a:gd name="connsiteX3" fmla="*/ 2529761 w 5341565"/>
              <a:gd name="connsiteY3" fmla="*/ 1420236 h 1732377"/>
              <a:gd name="connsiteX4" fmla="*/ 1291804 w 5341565"/>
              <a:gd name="connsiteY4" fmla="*/ 1701590 h 1732377"/>
              <a:gd name="connsiteX5" fmla="*/ 799435 w 5341565"/>
              <a:gd name="connsiteY5" fmla="*/ 1110751 h 1732377"/>
              <a:gd name="connsiteX6" fmla="*/ 0 w 5341565"/>
              <a:gd name="connsiteY6" fmla="*/ 995326 h 1732377"/>
              <a:gd name="connsiteX7" fmla="*/ 365760 w 5341565"/>
              <a:gd name="connsiteY7" fmla="*/ 393895 h 1732377"/>
              <a:gd name="connsiteX0" fmla="*/ 365760 w 5341565"/>
              <a:gd name="connsiteY0" fmla="*/ 393895 h 1848730"/>
              <a:gd name="connsiteX1" fmla="*/ 5341565 w 5341565"/>
              <a:gd name="connsiteY1" fmla="*/ 0 h 1848730"/>
              <a:gd name="connsiteX2" fmla="*/ 5341565 w 5341565"/>
              <a:gd name="connsiteY2" fmla="*/ 1642440 h 1848730"/>
              <a:gd name="connsiteX3" fmla="*/ 2529761 w 5341565"/>
              <a:gd name="connsiteY3" fmla="*/ 1420236 h 1848730"/>
              <a:gd name="connsiteX4" fmla="*/ 1291804 w 5341565"/>
              <a:gd name="connsiteY4" fmla="*/ 1701590 h 1848730"/>
              <a:gd name="connsiteX5" fmla="*/ 799435 w 5341565"/>
              <a:gd name="connsiteY5" fmla="*/ 1110751 h 1848730"/>
              <a:gd name="connsiteX6" fmla="*/ 0 w 5341565"/>
              <a:gd name="connsiteY6" fmla="*/ 995326 h 1848730"/>
              <a:gd name="connsiteX7" fmla="*/ 365760 w 5341565"/>
              <a:gd name="connsiteY7" fmla="*/ 393895 h 1848730"/>
              <a:gd name="connsiteX0" fmla="*/ 365760 w 5341565"/>
              <a:gd name="connsiteY0" fmla="*/ 393895 h 2155542"/>
              <a:gd name="connsiteX1" fmla="*/ 5341565 w 5341565"/>
              <a:gd name="connsiteY1" fmla="*/ 0 h 2155542"/>
              <a:gd name="connsiteX2" fmla="*/ 5341565 w 5341565"/>
              <a:gd name="connsiteY2" fmla="*/ 1642440 h 2155542"/>
              <a:gd name="connsiteX3" fmla="*/ 4133478 w 5341565"/>
              <a:gd name="connsiteY3" fmla="*/ 2151755 h 2155542"/>
              <a:gd name="connsiteX4" fmla="*/ 2529761 w 5341565"/>
              <a:gd name="connsiteY4" fmla="*/ 1420236 h 2155542"/>
              <a:gd name="connsiteX5" fmla="*/ 1291804 w 5341565"/>
              <a:gd name="connsiteY5" fmla="*/ 1701590 h 2155542"/>
              <a:gd name="connsiteX6" fmla="*/ 799435 w 5341565"/>
              <a:gd name="connsiteY6" fmla="*/ 1110751 h 2155542"/>
              <a:gd name="connsiteX7" fmla="*/ 0 w 5341565"/>
              <a:gd name="connsiteY7" fmla="*/ 995326 h 2155542"/>
              <a:gd name="connsiteX8" fmla="*/ 365760 w 5341565"/>
              <a:gd name="connsiteY8" fmla="*/ 393895 h 2155542"/>
              <a:gd name="connsiteX0" fmla="*/ 365760 w 5341565"/>
              <a:gd name="connsiteY0" fmla="*/ 0 h 1761647"/>
              <a:gd name="connsiteX1" fmla="*/ 5327498 w 5341565"/>
              <a:gd name="connsiteY1" fmla="*/ 211016 h 1761647"/>
              <a:gd name="connsiteX2" fmla="*/ 5341565 w 5341565"/>
              <a:gd name="connsiteY2" fmla="*/ 1248545 h 1761647"/>
              <a:gd name="connsiteX3" fmla="*/ 4133478 w 5341565"/>
              <a:gd name="connsiteY3" fmla="*/ 1757860 h 1761647"/>
              <a:gd name="connsiteX4" fmla="*/ 2529761 w 5341565"/>
              <a:gd name="connsiteY4" fmla="*/ 1026341 h 1761647"/>
              <a:gd name="connsiteX5" fmla="*/ 1291804 w 5341565"/>
              <a:gd name="connsiteY5" fmla="*/ 1307695 h 1761647"/>
              <a:gd name="connsiteX6" fmla="*/ 799435 w 5341565"/>
              <a:gd name="connsiteY6" fmla="*/ 716856 h 1761647"/>
              <a:gd name="connsiteX7" fmla="*/ 0 w 5341565"/>
              <a:gd name="connsiteY7" fmla="*/ 601431 h 1761647"/>
              <a:gd name="connsiteX8" fmla="*/ 365760 w 5341565"/>
              <a:gd name="connsiteY8" fmla="*/ 0 h 1761647"/>
              <a:gd name="connsiteX0" fmla="*/ 436099 w 5341565"/>
              <a:gd name="connsiteY0" fmla="*/ 0 h 1592835"/>
              <a:gd name="connsiteX1" fmla="*/ 5327498 w 5341565"/>
              <a:gd name="connsiteY1" fmla="*/ 42204 h 1592835"/>
              <a:gd name="connsiteX2" fmla="*/ 5341565 w 5341565"/>
              <a:gd name="connsiteY2" fmla="*/ 1079733 h 1592835"/>
              <a:gd name="connsiteX3" fmla="*/ 4133478 w 5341565"/>
              <a:gd name="connsiteY3" fmla="*/ 1589048 h 1592835"/>
              <a:gd name="connsiteX4" fmla="*/ 2529761 w 5341565"/>
              <a:gd name="connsiteY4" fmla="*/ 857529 h 1592835"/>
              <a:gd name="connsiteX5" fmla="*/ 1291804 w 5341565"/>
              <a:gd name="connsiteY5" fmla="*/ 1138883 h 1592835"/>
              <a:gd name="connsiteX6" fmla="*/ 799435 w 5341565"/>
              <a:gd name="connsiteY6" fmla="*/ 548044 h 1592835"/>
              <a:gd name="connsiteX7" fmla="*/ 0 w 5341565"/>
              <a:gd name="connsiteY7" fmla="*/ 432619 h 1592835"/>
              <a:gd name="connsiteX8" fmla="*/ 436099 w 5341565"/>
              <a:gd name="connsiteY8" fmla="*/ 0 h 1592835"/>
              <a:gd name="connsiteX0" fmla="*/ 647114 w 5341565"/>
              <a:gd name="connsiteY0" fmla="*/ 154744 h 1550631"/>
              <a:gd name="connsiteX1" fmla="*/ 5327498 w 5341565"/>
              <a:gd name="connsiteY1" fmla="*/ 0 h 1550631"/>
              <a:gd name="connsiteX2" fmla="*/ 5341565 w 5341565"/>
              <a:gd name="connsiteY2" fmla="*/ 1037529 h 1550631"/>
              <a:gd name="connsiteX3" fmla="*/ 4133478 w 5341565"/>
              <a:gd name="connsiteY3" fmla="*/ 1546844 h 1550631"/>
              <a:gd name="connsiteX4" fmla="*/ 2529761 w 5341565"/>
              <a:gd name="connsiteY4" fmla="*/ 815325 h 1550631"/>
              <a:gd name="connsiteX5" fmla="*/ 1291804 w 5341565"/>
              <a:gd name="connsiteY5" fmla="*/ 1096679 h 1550631"/>
              <a:gd name="connsiteX6" fmla="*/ 799435 w 5341565"/>
              <a:gd name="connsiteY6" fmla="*/ 505840 h 1550631"/>
              <a:gd name="connsiteX7" fmla="*/ 0 w 5341565"/>
              <a:gd name="connsiteY7" fmla="*/ 390415 h 1550631"/>
              <a:gd name="connsiteX8" fmla="*/ 647114 w 5341565"/>
              <a:gd name="connsiteY8" fmla="*/ 154744 h 1550631"/>
              <a:gd name="connsiteX0" fmla="*/ 647114 w 5355633"/>
              <a:gd name="connsiteY0" fmla="*/ 0 h 1395887"/>
              <a:gd name="connsiteX1" fmla="*/ 5355633 w 5355633"/>
              <a:gd name="connsiteY1" fmla="*/ 1 h 1395887"/>
              <a:gd name="connsiteX2" fmla="*/ 5341565 w 5355633"/>
              <a:gd name="connsiteY2" fmla="*/ 882785 h 1395887"/>
              <a:gd name="connsiteX3" fmla="*/ 4133478 w 5355633"/>
              <a:gd name="connsiteY3" fmla="*/ 1392100 h 1395887"/>
              <a:gd name="connsiteX4" fmla="*/ 2529761 w 5355633"/>
              <a:gd name="connsiteY4" fmla="*/ 660581 h 1395887"/>
              <a:gd name="connsiteX5" fmla="*/ 1291804 w 5355633"/>
              <a:gd name="connsiteY5" fmla="*/ 941935 h 1395887"/>
              <a:gd name="connsiteX6" fmla="*/ 799435 w 5355633"/>
              <a:gd name="connsiteY6" fmla="*/ 351096 h 1395887"/>
              <a:gd name="connsiteX7" fmla="*/ 0 w 5355633"/>
              <a:gd name="connsiteY7" fmla="*/ 235671 h 1395887"/>
              <a:gd name="connsiteX8" fmla="*/ 647114 w 5355633"/>
              <a:gd name="connsiteY8" fmla="*/ 0 h 1395887"/>
              <a:gd name="connsiteX0" fmla="*/ 647114 w 5383769"/>
              <a:gd name="connsiteY0" fmla="*/ 0 h 1395887"/>
              <a:gd name="connsiteX1" fmla="*/ 5355633 w 5383769"/>
              <a:gd name="connsiteY1" fmla="*/ 1 h 1395887"/>
              <a:gd name="connsiteX2" fmla="*/ 5383769 w 5383769"/>
              <a:gd name="connsiteY2" fmla="*/ 882785 h 1395887"/>
              <a:gd name="connsiteX3" fmla="*/ 4133478 w 5383769"/>
              <a:gd name="connsiteY3" fmla="*/ 1392100 h 1395887"/>
              <a:gd name="connsiteX4" fmla="*/ 2529761 w 5383769"/>
              <a:gd name="connsiteY4" fmla="*/ 660581 h 1395887"/>
              <a:gd name="connsiteX5" fmla="*/ 1291804 w 5383769"/>
              <a:gd name="connsiteY5" fmla="*/ 941935 h 1395887"/>
              <a:gd name="connsiteX6" fmla="*/ 799435 w 5383769"/>
              <a:gd name="connsiteY6" fmla="*/ 351096 h 1395887"/>
              <a:gd name="connsiteX7" fmla="*/ 0 w 5383769"/>
              <a:gd name="connsiteY7" fmla="*/ 235671 h 1395887"/>
              <a:gd name="connsiteX8" fmla="*/ 647114 w 5383769"/>
              <a:gd name="connsiteY8" fmla="*/ 0 h 139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83769" h="1395887">
                <a:moveTo>
                  <a:pt x="647114" y="0"/>
                </a:moveTo>
                <a:lnTo>
                  <a:pt x="5355633" y="1"/>
                </a:lnTo>
                <a:lnTo>
                  <a:pt x="5383769" y="882785"/>
                </a:lnTo>
                <a:cubicBezTo>
                  <a:pt x="5158975" y="1189829"/>
                  <a:pt x="4602112" y="1429134"/>
                  <a:pt x="4133478" y="1392100"/>
                </a:cubicBezTo>
                <a:cubicBezTo>
                  <a:pt x="3664844" y="1355066"/>
                  <a:pt x="2979927" y="684027"/>
                  <a:pt x="2529761" y="660581"/>
                </a:cubicBezTo>
                <a:cubicBezTo>
                  <a:pt x="1854801" y="670439"/>
                  <a:pt x="1493441" y="1052131"/>
                  <a:pt x="1291804" y="941935"/>
                </a:cubicBezTo>
                <a:cubicBezTo>
                  <a:pt x="1090167" y="831739"/>
                  <a:pt x="1019425" y="417225"/>
                  <a:pt x="799435" y="351096"/>
                </a:cubicBezTo>
                <a:cubicBezTo>
                  <a:pt x="162393" y="566801"/>
                  <a:pt x="212956" y="359836"/>
                  <a:pt x="0" y="235671"/>
                </a:cubicBezTo>
                <a:lnTo>
                  <a:pt x="647114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0"/>
                </a:schemeClr>
              </a:gs>
              <a:gs pos="50000">
                <a:schemeClr val="accent6"/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93">
            <a:extLst>
              <a:ext uri="{FF2B5EF4-FFF2-40B4-BE49-F238E27FC236}">
                <a16:creationId xmlns:a16="http://schemas.microsoft.com/office/drawing/2014/main" id="{293A4E70-9314-48E9-9AE3-C622536FB369}"/>
              </a:ext>
            </a:extLst>
          </p:cNvPr>
          <p:cNvSpPr/>
          <p:nvPr/>
        </p:nvSpPr>
        <p:spPr>
          <a:xfrm>
            <a:off x="1073744" y="1955706"/>
            <a:ext cx="2968976" cy="4175876"/>
          </a:xfrm>
          <a:custGeom>
            <a:avLst/>
            <a:gdLst>
              <a:gd name="connsiteX0" fmla="*/ 0 w 6162368"/>
              <a:gd name="connsiteY0" fmla="*/ 0 h 4157211"/>
              <a:gd name="connsiteX1" fmla="*/ 6162368 w 6162368"/>
              <a:gd name="connsiteY1" fmla="*/ 0 h 4157211"/>
              <a:gd name="connsiteX2" fmla="*/ 6162368 w 6162368"/>
              <a:gd name="connsiteY2" fmla="*/ 4157211 h 4157211"/>
              <a:gd name="connsiteX3" fmla="*/ 0 w 6162368"/>
              <a:gd name="connsiteY3" fmla="*/ 4157211 h 4157211"/>
              <a:gd name="connsiteX4" fmla="*/ 0 w 6162368"/>
              <a:gd name="connsiteY4" fmla="*/ 0 h 4157211"/>
              <a:gd name="connsiteX0" fmla="*/ 0 w 6162368"/>
              <a:gd name="connsiteY0" fmla="*/ 0 h 4157211"/>
              <a:gd name="connsiteX1" fmla="*/ 4150688 w 6162368"/>
              <a:gd name="connsiteY1" fmla="*/ 1153550 h 4157211"/>
              <a:gd name="connsiteX2" fmla="*/ 6162368 w 6162368"/>
              <a:gd name="connsiteY2" fmla="*/ 4157211 h 4157211"/>
              <a:gd name="connsiteX3" fmla="*/ 0 w 6162368"/>
              <a:gd name="connsiteY3" fmla="*/ 4157211 h 4157211"/>
              <a:gd name="connsiteX4" fmla="*/ 0 w 6162368"/>
              <a:gd name="connsiteY4" fmla="*/ 0 h 4157211"/>
              <a:gd name="connsiteX0" fmla="*/ 0 w 6162368"/>
              <a:gd name="connsiteY0" fmla="*/ 0 h 4157211"/>
              <a:gd name="connsiteX1" fmla="*/ 4150688 w 6162368"/>
              <a:gd name="connsiteY1" fmla="*/ 1153550 h 4157211"/>
              <a:gd name="connsiteX2" fmla="*/ 6162368 w 6162368"/>
              <a:gd name="connsiteY2" fmla="*/ 4157211 h 4157211"/>
              <a:gd name="connsiteX3" fmla="*/ 0 w 6162368"/>
              <a:gd name="connsiteY3" fmla="*/ 4157211 h 4157211"/>
              <a:gd name="connsiteX4" fmla="*/ 0 w 6162368"/>
              <a:gd name="connsiteY4" fmla="*/ 0 h 4157211"/>
              <a:gd name="connsiteX0" fmla="*/ 0 w 6162368"/>
              <a:gd name="connsiteY0" fmla="*/ 245931 h 4403142"/>
              <a:gd name="connsiteX1" fmla="*/ 3503574 w 6162368"/>
              <a:gd name="connsiteY1" fmla="*/ 527284 h 4403142"/>
              <a:gd name="connsiteX2" fmla="*/ 6162368 w 6162368"/>
              <a:gd name="connsiteY2" fmla="*/ 4403142 h 4403142"/>
              <a:gd name="connsiteX3" fmla="*/ 0 w 6162368"/>
              <a:gd name="connsiteY3" fmla="*/ 4403142 h 4403142"/>
              <a:gd name="connsiteX4" fmla="*/ 0 w 6162368"/>
              <a:gd name="connsiteY4" fmla="*/ 245931 h 4403142"/>
              <a:gd name="connsiteX0" fmla="*/ 0 w 6162368"/>
              <a:gd name="connsiteY0" fmla="*/ 320263 h 4477474"/>
              <a:gd name="connsiteX1" fmla="*/ 3461371 w 6162368"/>
              <a:gd name="connsiteY1" fmla="*/ 503142 h 4477474"/>
              <a:gd name="connsiteX2" fmla="*/ 6162368 w 6162368"/>
              <a:gd name="connsiteY2" fmla="*/ 4477474 h 4477474"/>
              <a:gd name="connsiteX3" fmla="*/ 0 w 6162368"/>
              <a:gd name="connsiteY3" fmla="*/ 4477474 h 4477474"/>
              <a:gd name="connsiteX4" fmla="*/ 0 w 6162368"/>
              <a:gd name="connsiteY4" fmla="*/ 320263 h 4477474"/>
              <a:gd name="connsiteX0" fmla="*/ 0 w 6162368"/>
              <a:gd name="connsiteY0" fmla="*/ 285270 h 4442481"/>
              <a:gd name="connsiteX1" fmla="*/ 3445534 w 6162368"/>
              <a:gd name="connsiteY1" fmla="*/ 514122 h 4442481"/>
              <a:gd name="connsiteX2" fmla="*/ 6162368 w 6162368"/>
              <a:gd name="connsiteY2" fmla="*/ 4442481 h 4442481"/>
              <a:gd name="connsiteX3" fmla="*/ 0 w 6162368"/>
              <a:gd name="connsiteY3" fmla="*/ 4442481 h 4442481"/>
              <a:gd name="connsiteX4" fmla="*/ 0 w 6162368"/>
              <a:gd name="connsiteY4" fmla="*/ 285270 h 4442481"/>
              <a:gd name="connsiteX0" fmla="*/ 0 w 6162368"/>
              <a:gd name="connsiteY0" fmla="*/ 285270 h 4442481"/>
              <a:gd name="connsiteX1" fmla="*/ 3445534 w 6162368"/>
              <a:gd name="connsiteY1" fmla="*/ 514122 h 4442481"/>
              <a:gd name="connsiteX2" fmla="*/ 6162368 w 6162368"/>
              <a:gd name="connsiteY2" fmla="*/ 4442481 h 4442481"/>
              <a:gd name="connsiteX3" fmla="*/ 0 w 6162368"/>
              <a:gd name="connsiteY3" fmla="*/ 4442481 h 4442481"/>
              <a:gd name="connsiteX4" fmla="*/ 0 w 6162368"/>
              <a:gd name="connsiteY4" fmla="*/ 285270 h 4442481"/>
              <a:gd name="connsiteX0" fmla="*/ 0 w 6290304"/>
              <a:gd name="connsiteY0" fmla="*/ 285270 h 4442481"/>
              <a:gd name="connsiteX1" fmla="*/ 3445534 w 6290304"/>
              <a:gd name="connsiteY1" fmla="*/ 514122 h 4442481"/>
              <a:gd name="connsiteX2" fmla="*/ 3843405 w 6290304"/>
              <a:gd name="connsiteY2" fmla="*/ 1716884 h 4442481"/>
              <a:gd name="connsiteX3" fmla="*/ 6162368 w 6290304"/>
              <a:gd name="connsiteY3" fmla="*/ 4442481 h 4442481"/>
              <a:gd name="connsiteX4" fmla="*/ 0 w 6290304"/>
              <a:gd name="connsiteY4" fmla="*/ 4442481 h 4442481"/>
              <a:gd name="connsiteX5" fmla="*/ 0 w 6290304"/>
              <a:gd name="connsiteY5" fmla="*/ 285270 h 4442481"/>
              <a:gd name="connsiteX0" fmla="*/ 0 w 6316828"/>
              <a:gd name="connsiteY0" fmla="*/ 285270 h 4442481"/>
              <a:gd name="connsiteX1" fmla="*/ 3445534 w 6316828"/>
              <a:gd name="connsiteY1" fmla="*/ 514122 h 4442481"/>
              <a:gd name="connsiteX2" fmla="*/ 3843405 w 6316828"/>
              <a:gd name="connsiteY2" fmla="*/ 1716884 h 4442481"/>
              <a:gd name="connsiteX3" fmla="*/ 6162368 w 6316828"/>
              <a:gd name="connsiteY3" fmla="*/ 4442481 h 4442481"/>
              <a:gd name="connsiteX4" fmla="*/ 0 w 6316828"/>
              <a:gd name="connsiteY4" fmla="*/ 4442481 h 4442481"/>
              <a:gd name="connsiteX5" fmla="*/ 0 w 6316828"/>
              <a:gd name="connsiteY5" fmla="*/ 285270 h 4442481"/>
              <a:gd name="connsiteX0" fmla="*/ 0 w 6450707"/>
              <a:gd name="connsiteY0" fmla="*/ 285270 h 4442481"/>
              <a:gd name="connsiteX1" fmla="*/ 3445534 w 6450707"/>
              <a:gd name="connsiteY1" fmla="*/ 514122 h 4442481"/>
              <a:gd name="connsiteX2" fmla="*/ 3843405 w 6450707"/>
              <a:gd name="connsiteY2" fmla="*/ 1716884 h 4442481"/>
              <a:gd name="connsiteX3" fmla="*/ 5395507 w 6450707"/>
              <a:gd name="connsiteY3" fmla="*/ 2299202 h 4442481"/>
              <a:gd name="connsiteX4" fmla="*/ 6162368 w 6450707"/>
              <a:gd name="connsiteY4" fmla="*/ 4442481 h 4442481"/>
              <a:gd name="connsiteX5" fmla="*/ 0 w 6450707"/>
              <a:gd name="connsiteY5" fmla="*/ 4442481 h 4442481"/>
              <a:gd name="connsiteX6" fmla="*/ 0 w 6450707"/>
              <a:gd name="connsiteY6" fmla="*/ 285270 h 4442481"/>
              <a:gd name="connsiteX0" fmla="*/ 0 w 6396106"/>
              <a:gd name="connsiteY0" fmla="*/ 285270 h 4442481"/>
              <a:gd name="connsiteX1" fmla="*/ 3445534 w 6396106"/>
              <a:gd name="connsiteY1" fmla="*/ 514122 h 4442481"/>
              <a:gd name="connsiteX2" fmla="*/ 3843405 w 6396106"/>
              <a:gd name="connsiteY2" fmla="*/ 1716884 h 4442481"/>
              <a:gd name="connsiteX3" fmla="*/ 5395507 w 6396106"/>
              <a:gd name="connsiteY3" fmla="*/ 2299202 h 4442481"/>
              <a:gd name="connsiteX4" fmla="*/ 6162368 w 6396106"/>
              <a:gd name="connsiteY4" fmla="*/ 4442481 h 4442481"/>
              <a:gd name="connsiteX5" fmla="*/ 0 w 6396106"/>
              <a:gd name="connsiteY5" fmla="*/ 4442481 h 4442481"/>
              <a:gd name="connsiteX6" fmla="*/ 0 w 6396106"/>
              <a:gd name="connsiteY6" fmla="*/ 285270 h 4442481"/>
              <a:gd name="connsiteX0" fmla="*/ 0 w 6396106"/>
              <a:gd name="connsiteY0" fmla="*/ 183504 h 4340715"/>
              <a:gd name="connsiteX1" fmla="*/ 5933389 w 6396106"/>
              <a:gd name="connsiteY1" fmla="*/ 550274 h 4340715"/>
              <a:gd name="connsiteX2" fmla="*/ 3843405 w 6396106"/>
              <a:gd name="connsiteY2" fmla="*/ 1615118 h 4340715"/>
              <a:gd name="connsiteX3" fmla="*/ 5395507 w 6396106"/>
              <a:gd name="connsiteY3" fmla="*/ 2197436 h 4340715"/>
              <a:gd name="connsiteX4" fmla="*/ 6162368 w 6396106"/>
              <a:gd name="connsiteY4" fmla="*/ 4340715 h 4340715"/>
              <a:gd name="connsiteX5" fmla="*/ 0 w 6396106"/>
              <a:gd name="connsiteY5" fmla="*/ 4340715 h 4340715"/>
              <a:gd name="connsiteX6" fmla="*/ 0 w 6396106"/>
              <a:gd name="connsiteY6" fmla="*/ 183504 h 4340715"/>
              <a:gd name="connsiteX0" fmla="*/ 0 w 7466867"/>
              <a:gd name="connsiteY0" fmla="*/ 391640 h 4548851"/>
              <a:gd name="connsiteX1" fmla="*/ 7390559 w 7466867"/>
              <a:gd name="connsiteY1" fmla="*/ 482575 h 4548851"/>
              <a:gd name="connsiteX2" fmla="*/ 3843405 w 7466867"/>
              <a:gd name="connsiteY2" fmla="*/ 1823254 h 4548851"/>
              <a:gd name="connsiteX3" fmla="*/ 5395507 w 7466867"/>
              <a:gd name="connsiteY3" fmla="*/ 2405572 h 4548851"/>
              <a:gd name="connsiteX4" fmla="*/ 6162368 w 7466867"/>
              <a:gd name="connsiteY4" fmla="*/ 4548851 h 4548851"/>
              <a:gd name="connsiteX5" fmla="*/ 0 w 7466867"/>
              <a:gd name="connsiteY5" fmla="*/ 4548851 h 4548851"/>
              <a:gd name="connsiteX6" fmla="*/ 0 w 7466867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5395507 w 7500850"/>
              <a:gd name="connsiteY3" fmla="*/ 2405572 h 4548851"/>
              <a:gd name="connsiteX4" fmla="*/ 6162368 w 7500850"/>
              <a:gd name="connsiteY4" fmla="*/ 4548851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6781596 w 7500850"/>
              <a:gd name="connsiteY3" fmla="*/ 2344276 h 4548851"/>
              <a:gd name="connsiteX4" fmla="*/ 6162368 w 7500850"/>
              <a:gd name="connsiteY4" fmla="*/ 4548851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6781596 w 7500850"/>
              <a:gd name="connsiteY3" fmla="*/ 2344276 h 4548851"/>
              <a:gd name="connsiteX4" fmla="*/ 6162368 w 7500850"/>
              <a:gd name="connsiteY4" fmla="*/ 4548851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6781596 w 7500850"/>
              <a:gd name="connsiteY3" fmla="*/ 2344276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6674974 w 7500850"/>
              <a:gd name="connsiteY3" fmla="*/ 2589462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6674974 w 7500850"/>
              <a:gd name="connsiteY3" fmla="*/ 2589462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776739"/>
              <a:gd name="connsiteY0" fmla="*/ 391640 h 4548851"/>
              <a:gd name="connsiteX1" fmla="*/ 7390559 w 7776739"/>
              <a:gd name="connsiteY1" fmla="*/ 482575 h 4548851"/>
              <a:gd name="connsiteX2" fmla="*/ 5442738 w 7776739"/>
              <a:gd name="connsiteY2" fmla="*/ 1332881 h 4548851"/>
              <a:gd name="connsiteX3" fmla="*/ 7776739 w 7776739"/>
              <a:gd name="connsiteY3" fmla="*/ 2482193 h 4548851"/>
              <a:gd name="connsiteX4" fmla="*/ 6908725 w 7776739"/>
              <a:gd name="connsiteY4" fmla="*/ 4518203 h 4548851"/>
              <a:gd name="connsiteX5" fmla="*/ 0 w 7776739"/>
              <a:gd name="connsiteY5" fmla="*/ 4548851 h 4548851"/>
              <a:gd name="connsiteX6" fmla="*/ 0 w 7776739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4649155 w 7500850"/>
              <a:gd name="connsiteY3" fmla="*/ 2482193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5395509 w 7500850"/>
              <a:gd name="connsiteY3" fmla="*/ 2482193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5395509 w 7500850"/>
              <a:gd name="connsiteY3" fmla="*/ 2482193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5395509 w 7500850"/>
              <a:gd name="connsiteY3" fmla="*/ 2482193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3760634 w 7500850"/>
              <a:gd name="connsiteY3" fmla="*/ 2620111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3760634 w 7500850"/>
              <a:gd name="connsiteY3" fmla="*/ 2620111 h 4548851"/>
              <a:gd name="connsiteX4" fmla="*/ 5060606 w 7500850"/>
              <a:gd name="connsiteY4" fmla="*/ 4456906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3760634 w 7500850"/>
              <a:gd name="connsiteY3" fmla="*/ 2620111 h 4548851"/>
              <a:gd name="connsiteX4" fmla="*/ 5344931 w 7500850"/>
              <a:gd name="connsiteY4" fmla="*/ 4548851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1997625 w 7500850"/>
              <a:gd name="connsiteY3" fmla="*/ 2672537 h 4548851"/>
              <a:gd name="connsiteX4" fmla="*/ 5344931 w 7500850"/>
              <a:gd name="connsiteY4" fmla="*/ 4548851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1997625 w 7500850"/>
              <a:gd name="connsiteY3" fmla="*/ 2672537 h 4548851"/>
              <a:gd name="connsiteX4" fmla="*/ 2548435 w 7500850"/>
              <a:gd name="connsiteY4" fmla="*/ 4548851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00850" h="4548851">
                <a:moveTo>
                  <a:pt x="0" y="391640"/>
                </a:moveTo>
                <a:cubicBezTo>
                  <a:pt x="1383563" y="776157"/>
                  <a:pt x="6471230" y="-731936"/>
                  <a:pt x="7390559" y="482575"/>
                </a:cubicBezTo>
                <a:cubicBezTo>
                  <a:pt x="8118234" y="813122"/>
                  <a:pt x="4989932" y="678155"/>
                  <a:pt x="5442738" y="1332881"/>
                </a:cubicBezTo>
                <a:cubicBezTo>
                  <a:pt x="5707022" y="1658488"/>
                  <a:pt x="2250868" y="2080353"/>
                  <a:pt x="1997625" y="2672537"/>
                </a:cubicBezTo>
                <a:cubicBezTo>
                  <a:pt x="2442097" y="3509908"/>
                  <a:pt x="3386975" y="4219732"/>
                  <a:pt x="2548435" y="4548851"/>
                </a:cubicBezTo>
                <a:lnTo>
                  <a:pt x="0" y="4548851"/>
                </a:lnTo>
                <a:lnTo>
                  <a:pt x="0" y="39164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2F584F-6A64-43AF-8312-028C56D8A03E}"/>
              </a:ext>
            </a:extLst>
          </p:cNvPr>
          <p:cNvSpPr/>
          <p:nvPr/>
        </p:nvSpPr>
        <p:spPr>
          <a:xfrm>
            <a:off x="6199002" y="1036139"/>
            <a:ext cx="716388" cy="68445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glow rad="4953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6A1527-362A-4037-A031-E37B8BB0D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367" y="1061280"/>
            <a:ext cx="5858764" cy="1755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84FE9A-2B60-4248-B13F-AE3589867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03072" y="2828878"/>
            <a:ext cx="1347333" cy="7986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33ED6D-AB09-4A8C-9EC2-FAC305C49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13807">
            <a:off x="7253119" y="3005629"/>
            <a:ext cx="369980" cy="2190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FF3256-0D90-47F9-82E4-E1B5B1884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4933" y="3019304"/>
            <a:ext cx="129872" cy="958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694407B-BE39-4144-9668-7463F9C20E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692" y="1904435"/>
            <a:ext cx="579392" cy="482827"/>
          </a:xfrm>
          <a:prstGeom prst="rect">
            <a:avLst/>
          </a:prstGeom>
        </p:spPr>
      </p:pic>
      <p:sp>
        <p:nvSpPr>
          <p:cNvPr id="34" name="Rectangle 16">
            <a:extLst>
              <a:ext uri="{FF2B5EF4-FFF2-40B4-BE49-F238E27FC236}">
                <a16:creationId xmlns:a16="http://schemas.microsoft.com/office/drawing/2014/main" id="{A6E918A7-2E9C-4BC5-BDCA-4A659B670A34}"/>
              </a:ext>
            </a:extLst>
          </p:cNvPr>
          <p:cNvSpPr/>
          <p:nvPr/>
        </p:nvSpPr>
        <p:spPr>
          <a:xfrm rot="7863324">
            <a:off x="7713963" y="2719656"/>
            <a:ext cx="1545196" cy="533148"/>
          </a:xfrm>
          <a:custGeom>
            <a:avLst/>
            <a:gdLst>
              <a:gd name="connsiteX0" fmla="*/ 0 w 1561514"/>
              <a:gd name="connsiteY0" fmla="*/ 0 h 612459"/>
              <a:gd name="connsiteX1" fmla="*/ 1561514 w 1561514"/>
              <a:gd name="connsiteY1" fmla="*/ 0 h 612459"/>
              <a:gd name="connsiteX2" fmla="*/ 1561514 w 1561514"/>
              <a:gd name="connsiteY2" fmla="*/ 612459 h 612459"/>
              <a:gd name="connsiteX3" fmla="*/ 0 w 1561514"/>
              <a:gd name="connsiteY3" fmla="*/ 612459 h 612459"/>
              <a:gd name="connsiteX4" fmla="*/ 0 w 1561514"/>
              <a:gd name="connsiteY4" fmla="*/ 0 h 612459"/>
              <a:gd name="connsiteX0" fmla="*/ 450166 w 1561514"/>
              <a:gd name="connsiteY0" fmla="*/ 84406 h 612459"/>
              <a:gd name="connsiteX1" fmla="*/ 1561514 w 1561514"/>
              <a:gd name="connsiteY1" fmla="*/ 0 h 612459"/>
              <a:gd name="connsiteX2" fmla="*/ 1561514 w 1561514"/>
              <a:gd name="connsiteY2" fmla="*/ 612459 h 612459"/>
              <a:gd name="connsiteX3" fmla="*/ 0 w 1561514"/>
              <a:gd name="connsiteY3" fmla="*/ 612459 h 612459"/>
              <a:gd name="connsiteX4" fmla="*/ 450166 w 1561514"/>
              <a:gd name="connsiteY4" fmla="*/ 84406 h 612459"/>
              <a:gd name="connsiteX0" fmla="*/ 450166 w 1561514"/>
              <a:gd name="connsiteY0" fmla="*/ 84406 h 612590"/>
              <a:gd name="connsiteX1" fmla="*/ 1561514 w 1561514"/>
              <a:gd name="connsiteY1" fmla="*/ 0 h 612590"/>
              <a:gd name="connsiteX2" fmla="*/ 1561514 w 1561514"/>
              <a:gd name="connsiteY2" fmla="*/ 612459 h 612590"/>
              <a:gd name="connsiteX3" fmla="*/ 490313 w 1561514"/>
              <a:gd name="connsiteY3" fmla="*/ 365590 h 612590"/>
              <a:gd name="connsiteX4" fmla="*/ 0 w 1561514"/>
              <a:gd name="connsiteY4" fmla="*/ 612459 h 612590"/>
              <a:gd name="connsiteX5" fmla="*/ 450166 w 1561514"/>
              <a:gd name="connsiteY5" fmla="*/ 84406 h 612590"/>
              <a:gd name="connsiteX0" fmla="*/ 450166 w 1561514"/>
              <a:gd name="connsiteY0" fmla="*/ 84406 h 612590"/>
              <a:gd name="connsiteX1" fmla="*/ 968615 w 1561514"/>
              <a:gd name="connsiteY1" fmla="*/ 238980 h 612590"/>
              <a:gd name="connsiteX2" fmla="*/ 1561514 w 1561514"/>
              <a:gd name="connsiteY2" fmla="*/ 0 h 612590"/>
              <a:gd name="connsiteX3" fmla="*/ 1561514 w 1561514"/>
              <a:gd name="connsiteY3" fmla="*/ 612459 h 612590"/>
              <a:gd name="connsiteX4" fmla="*/ 490313 w 1561514"/>
              <a:gd name="connsiteY4" fmla="*/ 365590 h 612590"/>
              <a:gd name="connsiteX5" fmla="*/ 0 w 1561514"/>
              <a:gd name="connsiteY5" fmla="*/ 612459 h 612590"/>
              <a:gd name="connsiteX6" fmla="*/ 450166 w 1561514"/>
              <a:gd name="connsiteY6" fmla="*/ 84406 h 612590"/>
              <a:gd name="connsiteX0" fmla="*/ 534573 w 1561514"/>
              <a:gd name="connsiteY0" fmla="*/ 154744 h 612590"/>
              <a:gd name="connsiteX1" fmla="*/ 968615 w 1561514"/>
              <a:gd name="connsiteY1" fmla="*/ 238980 h 612590"/>
              <a:gd name="connsiteX2" fmla="*/ 1561514 w 1561514"/>
              <a:gd name="connsiteY2" fmla="*/ 0 h 612590"/>
              <a:gd name="connsiteX3" fmla="*/ 1561514 w 1561514"/>
              <a:gd name="connsiteY3" fmla="*/ 612459 h 612590"/>
              <a:gd name="connsiteX4" fmla="*/ 490313 w 1561514"/>
              <a:gd name="connsiteY4" fmla="*/ 365590 h 612590"/>
              <a:gd name="connsiteX5" fmla="*/ 0 w 1561514"/>
              <a:gd name="connsiteY5" fmla="*/ 612459 h 612590"/>
              <a:gd name="connsiteX6" fmla="*/ 534573 w 1561514"/>
              <a:gd name="connsiteY6" fmla="*/ 154744 h 612590"/>
              <a:gd name="connsiteX0" fmla="*/ 534573 w 1603717"/>
              <a:gd name="connsiteY0" fmla="*/ 56270 h 514116"/>
              <a:gd name="connsiteX1" fmla="*/ 968615 w 1603717"/>
              <a:gd name="connsiteY1" fmla="*/ 140506 h 514116"/>
              <a:gd name="connsiteX2" fmla="*/ 1603717 w 1603717"/>
              <a:gd name="connsiteY2" fmla="*/ 0 h 514116"/>
              <a:gd name="connsiteX3" fmla="*/ 1561514 w 1603717"/>
              <a:gd name="connsiteY3" fmla="*/ 513985 h 514116"/>
              <a:gd name="connsiteX4" fmla="*/ 490313 w 1603717"/>
              <a:gd name="connsiteY4" fmla="*/ 267116 h 514116"/>
              <a:gd name="connsiteX5" fmla="*/ 0 w 1603717"/>
              <a:gd name="connsiteY5" fmla="*/ 513985 h 514116"/>
              <a:gd name="connsiteX6" fmla="*/ 534573 w 1603717"/>
              <a:gd name="connsiteY6" fmla="*/ 56270 h 514116"/>
              <a:gd name="connsiteX0" fmla="*/ 534573 w 1603717"/>
              <a:gd name="connsiteY0" fmla="*/ 56270 h 514116"/>
              <a:gd name="connsiteX1" fmla="*/ 1249969 w 1603717"/>
              <a:gd name="connsiteY1" fmla="*/ 210845 h 514116"/>
              <a:gd name="connsiteX2" fmla="*/ 1603717 w 1603717"/>
              <a:gd name="connsiteY2" fmla="*/ 0 h 514116"/>
              <a:gd name="connsiteX3" fmla="*/ 1561514 w 1603717"/>
              <a:gd name="connsiteY3" fmla="*/ 513985 h 514116"/>
              <a:gd name="connsiteX4" fmla="*/ 490313 w 1603717"/>
              <a:gd name="connsiteY4" fmla="*/ 267116 h 514116"/>
              <a:gd name="connsiteX5" fmla="*/ 0 w 1603717"/>
              <a:gd name="connsiteY5" fmla="*/ 513985 h 514116"/>
              <a:gd name="connsiteX6" fmla="*/ 534573 w 1603717"/>
              <a:gd name="connsiteY6" fmla="*/ 56270 h 514116"/>
              <a:gd name="connsiteX0" fmla="*/ 534573 w 1561514"/>
              <a:gd name="connsiteY0" fmla="*/ 46874 h 504720"/>
              <a:gd name="connsiteX1" fmla="*/ 1249969 w 1561514"/>
              <a:gd name="connsiteY1" fmla="*/ 201449 h 504720"/>
              <a:gd name="connsiteX2" fmla="*/ 1340695 w 1561514"/>
              <a:gd name="connsiteY2" fmla="*/ 0 h 504720"/>
              <a:gd name="connsiteX3" fmla="*/ 1561514 w 1561514"/>
              <a:gd name="connsiteY3" fmla="*/ 504589 h 504720"/>
              <a:gd name="connsiteX4" fmla="*/ 490313 w 1561514"/>
              <a:gd name="connsiteY4" fmla="*/ 257720 h 504720"/>
              <a:gd name="connsiteX5" fmla="*/ 0 w 1561514"/>
              <a:gd name="connsiteY5" fmla="*/ 504589 h 504720"/>
              <a:gd name="connsiteX6" fmla="*/ 534573 w 1561514"/>
              <a:gd name="connsiteY6" fmla="*/ 46874 h 504720"/>
              <a:gd name="connsiteX0" fmla="*/ 534573 w 1520177"/>
              <a:gd name="connsiteY0" fmla="*/ 46874 h 535451"/>
              <a:gd name="connsiteX1" fmla="*/ 1249969 w 1520177"/>
              <a:gd name="connsiteY1" fmla="*/ 201449 h 535451"/>
              <a:gd name="connsiteX2" fmla="*/ 1340695 w 1520177"/>
              <a:gd name="connsiteY2" fmla="*/ 0 h 535451"/>
              <a:gd name="connsiteX3" fmla="*/ 1520177 w 1520177"/>
              <a:gd name="connsiteY3" fmla="*/ 535334 h 535451"/>
              <a:gd name="connsiteX4" fmla="*/ 490313 w 1520177"/>
              <a:gd name="connsiteY4" fmla="*/ 257720 h 535451"/>
              <a:gd name="connsiteX5" fmla="*/ 0 w 1520177"/>
              <a:gd name="connsiteY5" fmla="*/ 504589 h 535451"/>
              <a:gd name="connsiteX6" fmla="*/ 534573 w 1520177"/>
              <a:gd name="connsiteY6" fmla="*/ 46874 h 535451"/>
              <a:gd name="connsiteX0" fmla="*/ 534573 w 1520177"/>
              <a:gd name="connsiteY0" fmla="*/ 46874 h 535451"/>
              <a:gd name="connsiteX1" fmla="*/ 1117290 w 1520177"/>
              <a:gd name="connsiteY1" fmla="*/ 160457 h 535451"/>
              <a:gd name="connsiteX2" fmla="*/ 1340695 w 1520177"/>
              <a:gd name="connsiteY2" fmla="*/ 0 h 535451"/>
              <a:gd name="connsiteX3" fmla="*/ 1520177 w 1520177"/>
              <a:gd name="connsiteY3" fmla="*/ 535334 h 535451"/>
              <a:gd name="connsiteX4" fmla="*/ 490313 w 1520177"/>
              <a:gd name="connsiteY4" fmla="*/ 257720 h 535451"/>
              <a:gd name="connsiteX5" fmla="*/ 0 w 1520177"/>
              <a:gd name="connsiteY5" fmla="*/ 504589 h 535451"/>
              <a:gd name="connsiteX6" fmla="*/ 534573 w 1520177"/>
              <a:gd name="connsiteY6" fmla="*/ 46874 h 53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0177" h="535451">
                <a:moveTo>
                  <a:pt x="534573" y="46874"/>
                </a:moveTo>
                <a:cubicBezTo>
                  <a:pt x="688632" y="37439"/>
                  <a:pt x="963231" y="169892"/>
                  <a:pt x="1117290" y="160457"/>
                </a:cubicBezTo>
                <a:lnTo>
                  <a:pt x="1340695" y="0"/>
                </a:lnTo>
                <a:lnTo>
                  <a:pt x="1520177" y="535334"/>
                </a:lnTo>
                <a:cubicBezTo>
                  <a:pt x="1167799" y="542140"/>
                  <a:pt x="842691" y="250914"/>
                  <a:pt x="490313" y="257720"/>
                </a:cubicBezTo>
                <a:lnTo>
                  <a:pt x="0" y="504589"/>
                </a:lnTo>
                <a:lnTo>
                  <a:pt x="534573" y="46874"/>
                </a:lnTo>
                <a:close/>
              </a:path>
            </a:pathLst>
          </a:custGeom>
          <a:gradFill flip="none" rotWithShape="1">
            <a:gsLst>
              <a:gs pos="5000">
                <a:srgbClr val="0070C0"/>
              </a:gs>
              <a:gs pos="100000">
                <a:srgbClr val="99FFCC">
                  <a:shade val="67500"/>
                  <a:satMod val="115000"/>
                </a:srgb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8F0946B-FFC7-4BB8-8618-C43FB83D45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2755" y="2031337"/>
            <a:ext cx="579392" cy="48282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5198BFC-85F9-41A5-B0C4-1BAC98CE8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2053" y="2335323"/>
            <a:ext cx="579392" cy="48282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DEE4A9D-C116-4AE6-8398-13860AEBF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5554" y="2551112"/>
            <a:ext cx="579392" cy="4828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31F6A2-D70C-4410-9C81-772D6B1D44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3734" y="621468"/>
            <a:ext cx="1452579" cy="121926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68777C4-2FA4-42CE-B589-E0FBA260E154}"/>
              </a:ext>
            </a:extLst>
          </p:cNvPr>
          <p:cNvSpPr txBox="1"/>
          <p:nvPr/>
        </p:nvSpPr>
        <p:spPr>
          <a:xfrm>
            <a:off x="4427411" y="3622212"/>
            <a:ext cx="2274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Microplastic</a:t>
            </a:r>
          </a:p>
        </p:txBody>
      </p:sp>
      <p:pic>
        <p:nvPicPr>
          <p:cNvPr id="3074" name="Picture 2" descr="Wind symbol | Wind tattoo, Wind, Waves tattoo">
            <a:extLst>
              <a:ext uri="{FF2B5EF4-FFF2-40B4-BE49-F238E27FC236}">
                <a16:creationId xmlns:a16="http://schemas.microsoft.com/office/drawing/2014/main" id="{1B3B0CD3-3CC3-47C5-A95F-CA4F1352D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435" y="3138948"/>
            <a:ext cx="1859212" cy="185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15AD37E-E126-43E3-BC17-EEC3A426B6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2788" y="2863920"/>
            <a:ext cx="2096690" cy="776885"/>
          </a:xfrm>
          <a:prstGeom prst="rect">
            <a:avLst/>
          </a:prstGeom>
        </p:spPr>
      </p:pic>
      <p:pic>
        <p:nvPicPr>
          <p:cNvPr id="72" name="Picture 2" descr="Plastic bottle water set. Blue drinking water packaged in PET Bottle,  recyclable and easy to store liquids. Vector flat style cartoon  illustration isolated on white background: Royalty-free vector graphics">
            <a:extLst>
              <a:ext uri="{FF2B5EF4-FFF2-40B4-BE49-F238E27FC236}">
                <a16:creationId xmlns:a16="http://schemas.microsoft.com/office/drawing/2014/main" id="{89B8281F-BF3D-46C9-AFB6-DF5FBF968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778" b="57778" l="1556" r="14667">
                        <a14:foregroundMark x1="7778" y1="23778" x2="9333" y2="25333"/>
                        <a14:foregroundMark x1="5111" y1="57333" x2="12667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57" r="83598" b="39187"/>
          <a:stretch/>
        </p:blipFill>
        <p:spPr bwMode="auto">
          <a:xfrm rot="679106">
            <a:off x="8190010" y="2980412"/>
            <a:ext cx="158815" cy="37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1FCCF0F7-E7AA-4F10-9BD5-EFDF8EF3AD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8034" y="3286582"/>
            <a:ext cx="555883" cy="4610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78CB81A-652C-413F-ACE3-94AF8E026C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3363" y="2527852"/>
            <a:ext cx="2566392" cy="3429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BC4A57-4185-43E5-9CDB-7891CB1378E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7892" t="56387" r="11484"/>
          <a:stretch/>
        </p:blipFill>
        <p:spPr>
          <a:xfrm>
            <a:off x="2690107" y="762905"/>
            <a:ext cx="5920493" cy="569054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6924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4C238-6454-44F4-BA3C-29B005ED9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77B8A7-B674-473C-A111-E6F6C3B9E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352" y="1283633"/>
            <a:ext cx="1859164" cy="4492979"/>
          </a:xfrm>
          <a:prstGeom prst="rect">
            <a:avLst/>
          </a:prstGeom>
        </p:spPr>
      </p:pic>
      <p:pic>
        <p:nvPicPr>
          <p:cNvPr id="5" name="Imagem 5">
            <a:extLst>
              <a:ext uri="{FF2B5EF4-FFF2-40B4-BE49-F238E27FC236}">
                <a16:creationId xmlns:a16="http://schemas.microsoft.com/office/drawing/2014/main" id="{FD840F3A-B39C-4C01-84B1-006AD18B0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43" y="2281883"/>
            <a:ext cx="4092466" cy="1852795"/>
          </a:xfrm>
          <a:prstGeom prst="rect">
            <a:avLst/>
          </a:prstGeom>
        </p:spPr>
      </p:pic>
      <p:pic>
        <p:nvPicPr>
          <p:cNvPr id="6" name="Imagem 27">
            <a:extLst>
              <a:ext uri="{FF2B5EF4-FFF2-40B4-BE49-F238E27FC236}">
                <a16:creationId xmlns:a16="http://schemas.microsoft.com/office/drawing/2014/main" id="{8B9975F4-D0BD-4D57-8AF5-2F5FD0175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240" y="2101254"/>
            <a:ext cx="3093391" cy="221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0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45B3D-B340-4BE0-99CE-8C8BEF713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7" r="2231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AF41FE75-BCBC-4349-A882-99ED547CAF83}"/>
              </a:ext>
            </a:extLst>
          </p:cNvPr>
          <p:cNvSpPr txBox="1">
            <a:spLocks/>
          </p:cNvSpPr>
          <p:nvPr/>
        </p:nvSpPr>
        <p:spPr>
          <a:xfrm>
            <a:off x="451476" y="256185"/>
            <a:ext cx="4803636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Clr>
                <a:srgbClr val="799934"/>
              </a:buClr>
              <a:buFont typeface="Arial"/>
              <a:buNone/>
              <a:defRPr sz="2400" b="0" i="0" kern="1200">
                <a:solidFill>
                  <a:srgbClr val="00A0E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799934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F2FB902D-83AE-4B62-9CD5-F207A3546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939" y="2356404"/>
            <a:ext cx="4436537" cy="276295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rId5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www.hydronationscholars.scot/scholars/</a:t>
            </a:r>
            <a:r>
              <a:rPr lang="en-US" altLang="en-US" b="1" dirty="0">
                <a:solidFill>
                  <a:srgbClr val="000000"/>
                </a:solidFill>
                <a:latin typeface="Calibri" panose="020F0502020204030204"/>
              </a:rPr>
              <a:t>d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iana-souza</a:t>
            </a:r>
            <a:r>
              <a:rPr lang="en-US" altLang="en-US" b="1" dirty="0">
                <a:solidFill>
                  <a:srgbClr val="000000"/>
                </a:solidFill>
                <a:latin typeface="Calibri" panose="020F0502020204030204"/>
              </a:rPr>
              <a:t>-</a:t>
            </a:r>
            <a:r>
              <a:rPr lang="en-US" altLang="en-US" b="1" dirty="0" err="1">
                <a:solidFill>
                  <a:srgbClr val="000000"/>
                </a:solidFill>
                <a:latin typeface="Calibri" panose="020F0502020204030204"/>
              </a:rPr>
              <a:t>moura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HydroScholars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rId7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linkedin.com/in/hydro-nation-scholars-b75b92142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F9A00-EFE4-49EA-BAFF-E7E1A5EA2B0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3991" y="3685338"/>
            <a:ext cx="631190" cy="5095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175F47-87A7-4B3C-9D91-29A149BAECA6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2187" y="4432159"/>
            <a:ext cx="567927" cy="5679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EE54E1-5DBD-40B9-885D-841ED8FFD8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87" y="5709087"/>
            <a:ext cx="2123337" cy="8971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0B62CE-BB2D-4D88-AC41-510CBC322B34}"/>
              </a:ext>
            </a:extLst>
          </p:cNvPr>
          <p:cNvSpPr txBox="1"/>
          <p:nvPr/>
        </p:nvSpPr>
        <p:spPr>
          <a:xfrm>
            <a:off x="553991" y="1748888"/>
            <a:ext cx="4979127" cy="774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further information &amp; updates, please contact d.souza-moura1@rgu.ac.uk</a:t>
            </a:r>
          </a:p>
        </p:txBody>
      </p:sp>
      <p:pic>
        <p:nvPicPr>
          <p:cNvPr id="12" name="Picture 4" descr="The Three R's of Recycling | Urban Impact">
            <a:extLst>
              <a:ext uri="{FF2B5EF4-FFF2-40B4-BE49-F238E27FC236}">
                <a16:creationId xmlns:a16="http://schemas.microsoft.com/office/drawing/2014/main" id="{74D01DEC-7EE8-43DE-8C51-7544CFCE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54" y="53265"/>
            <a:ext cx="2649864" cy="171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86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5C1A140-C88D-49B3-B723-638D60538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1C6BB84-6513-4DF5-8DCE-C46B2059D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A103F-CB1B-4850-A491-055DBAEAE2C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80475" y="6453188"/>
            <a:ext cx="3311525" cy="365125"/>
          </a:xfrm>
          <a:prstGeom prst="rect">
            <a:avLst/>
          </a:prstGeom>
        </p:spPr>
        <p:txBody>
          <a:bodyPr/>
          <a:lstStyle/>
          <a:p>
            <a:fld id="{437794D7-DC86-9A4E-9C9F-0B324FE8876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Rectangle: Diagonal Corners Snipped 1">
            <a:extLst>
              <a:ext uri="{FF2B5EF4-FFF2-40B4-BE49-F238E27FC236}">
                <a16:creationId xmlns:a16="http://schemas.microsoft.com/office/drawing/2014/main" id="{118DD121-1349-4543-81F6-46EB5DB61299}"/>
              </a:ext>
            </a:extLst>
          </p:cNvPr>
          <p:cNvSpPr/>
          <p:nvPr/>
        </p:nvSpPr>
        <p:spPr>
          <a:xfrm>
            <a:off x="1590261" y="1718988"/>
            <a:ext cx="8144105" cy="4436255"/>
          </a:xfrm>
          <a:custGeom>
            <a:avLst/>
            <a:gdLst>
              <a:gd name="connsiteX0" fmla="*/ 0 w 7705068"/>
              <a:gd name="connsiteY0" fmla="*/ 0 h 4316895"/>
              <a:gd name="connsiteX1" fmla="*/ 5546621 w 7705068"/>
              <a:gd name="connsiteY1" fmla="*/ 0 h 4316895"/>
              <a:gd name="connsiteX2" fmla="*/ 7705068 w 7705068"/>
              <a:gd name="connsiteY2" fmla="*/ 2158448 h 4316895"/>
              <a:gd name="connsiteX3" fmla="*/ 7705068 w 7705068"/>
              <a:gd name="connsiteY3" fmla="*/ 4316895 h 4316895"/>
              <a:gd name="connsiteX4" fmla="*/ 7705068 w 7705068"/>
              <a:gd name="connsiteY4" fmla="*/ 4316895 h 4316895"/>
              <a:gd name="connsiteX5" fmla="*/ 2158448 w 7705068"/>
              <a:gd name="connsiteY5" fmla="*/ 4316895 h 4316895"/>
              <a:gd name="connsiteX6" fmla="*/ 0 w 7705068"/>
              <a:gd name="connsiteY6" fmla="*/ 2158448 h 4316895"/>
              <a:gd name="connsiteX7" fmla="*/ 0 w 7705068"/>
              <a:gd name="connsiteY7" fmla="*/ 0 h 4316895"/>
              <a:gd name="connsiteX0" fmla="*/ 618978 w 7705068"/>
              <a:gd name="connsiteY0" fmla="*/ 379827 h 4316895"/>
              <a:gd name="connsiteX1" fmla="*/ 5546621 w 7705068"/>
              <a:gd name="connsiteY1" fmla="*/ 0 h 4316895"/>
              <a:gd name="connsiteX2" fmla="*/ 7705068 w 7705068"/>
              <a:gd name="connsiteY2" fmla="*/ 2158448 h 4316895"/>
              <a:gd name="connsiteX3" fmla="*/ 7705068 w 7705068"/>
              <a:gd name="connsiteY3" fmla="*/ 4316895 h 4316895"/>
              <a:gd name="connsiteX4" fmla="*/ 7705068 w 7705068"/>
              <a:gd name="connsiteY4" fmla="*/ 4316895 h 4316895"/>
              <a:gd name="connsiteX5" fmla="*/ 2158448 w 7705068"/>
              <a:gd name="connsiteY5" fmla="*/ 4316895 h 4316895"/>
              <a:gd name="connsiteX6" fmla="*/ 0 w 7705068"/>
              <a:gd name="connsiteY6" fmla="*/ 2158448 h 4316895"/>
              <a:gd name="connsiteX7" fmla="*/ 618978 w 7705068"/>
              <a:gd name="connsiteY7" fmla="*/ 379827 h 4316895"/>
              <a:gd name="connsiteX0" fmla="*/ 618978 w 7705068"/>
              <a:gd name="connsiteY0" fmla="*/ 0 h 3937068"/>
              <a:gd name="connsiteX1" fmla="*/ 5152726 w 7705068"/>
              <a:gd name="connsiteY1" fmla="*/ 520505 h 3937068"/>
              <a:gd name="connsiteX2" fmla="*/ 7705068 w 7705068"/>
              <a:gd name="connsiteY2" fmla="*/ 1778621 h 3937068"/>
              <a:gd name="connsiteX3" fmla="*/ 7705068 w 7705068"/>
              <a:gd name="connsiteY3" fmla="*/ 3937068 h 3937068"/>
              <a:gd name="connsiteX4" fmla="*/ 7705068 w 7705068"/>
              <a:gd name="connsiteY4" fmla="*/ 3937068 h 3937068"/>
              <a:gd name="connsiteX5" fmla="*/ 2158448 w 7705068"/>
              <a:gd name="connsiteY5" fmla="*/ 3937068 h 3937068"/>
              <a:gd name="connsiteX6" fmla="*/ 0 w 7705068"/>
              <a:gd name="connsiteY6" fmla="*/ 1778621 h 3937068"/>
              <a:gd name="connsiteX7" fmla="*/ 618978 w 7705068"/>
              <a:gd name="connsiteY7" fmla="*/ 0 h 3937068"/>
              <a:gd name="connsiteX0" fmla="*/ 618978 w 7705068"/>
              <a:gd name="connsiteY0" fmla="*/ 429687 h 4366755"/>
              <a:gd name="connsiteX1" fmla="*/ 5152726 w 7705068"/>
              <a:gd name="connsiteY1" fmla="*/ 950192 h 4366755"/>
              <a:gd name="connsiteX2" fmla="*/ 7705068 w 7705068"/>
              <a:gd name="connsiteY2" fmla="*/ 2208308 h 4366755"/>
              <a:gd name="connsiteX3" fmla="*/ 7705068 w 7705068"/>
              <a:gd name="connsiteY3" fmla="*/ 4366755 h 4366755"/>
              <a:gd name="connsiteX4" fmla="*/ 7705068 w 7705068"/>
              <a:gd name="connsiteY4" fmla="*/ 4366755 h 4366755"/>
              <a:gd name="connsiteX5" fmla="*/ 2158448 w 7705068"/>
              <a:gd name="connsiteY5" fmla="*/ 4366755 h 4366755"/>
              <a:gd name="connsiteX6" fmla="*/ 0 w 7705068"/>
              <a:gd name="connsiteY6" fmla="*/ 2208308 h 4366755"/>
              <a:gd name="connsiteX7" fmla="*/ 618978 w 7705068"/>
              <a:gd name="connsiteY7" fmla="*/ 429687 h 4366755"/>
              <a:gd name="connsiteX0" fmla="*/ 618978 w 7916083"/>
              <a:gd name="connsiteY0" fmla="*/ 429687 h 4366755"/>
              <a:gd name="connsiteX1" fmla="*/ 5152726 w 7916083"/>
              <a:gd name="connsiteY1" fmla="*/ 950192 h 4366755"/>
              <a:gd name="connsiteX2" fmla="*/ 7916083 w 7916083"/>
              <a:gd name="connsiteY2" fmla="*/ 1181367 h 4366755"/>
              <a:gd name="connsiteX3" fmla="*/ 7705068 w 7916083"/>
              <a:gd name="connsiteY3" fmla="*/ 4366755 h 4366755"/>
              <a:gd name="connsiteX4" fmla="*/ 7705068 w 7916083"/>
              <a:gd name="connsiteY4" fmla="*/ 4366755 h 4366755"/>
              <a:gd name="connsiteX5" fmla="*/ 2158448 w 7916083"/>
              <a:gd name="connsiteY5" fmla="*/ 4366755 h 4366755"/>
              <a:gd name="connsiteX6" fmla="*/ 0 w 7916083"/>
              <a:gd name="connsiteY6" fmla="*/ 2208308 h 4366755"/>
              <a:gd name="connsiteX7" fmla="*/ 618978 w 7916083"/>
              <a:gd name="connsiteY7" fmla="*/ 429687 h 4366755"/>
              <a:gd name="connsiteX0" fmla="*/ 618978 w 7960318"/>
              <a:gd name="connsiteY0" fmla="*/ 429687 h 4366755"/>
              <a:gd name="connsiteX1" fmla="*/ 5152726 w 7960318"/>
              <a:gd name="connsiteY1" fmla="*/ 950192 h 4366755"/>
              <a:gd name="connsiteX2" fmla="*/ 7916083 w 7960318"/>
              <a:gd name="connsiteY2" fmla="*/ 1181367 h 4366755"/>
              <a:gd name="connsiteX3" fmla="*/ 7705068 w 7960318"/>
              <a:gd name="connsiteY3" fmla="*/ 4366755 h 4366755"/>
              <a:gd name="connsiteX4" fmla="*/ 7705068 w 7960318"/>
              <a:gd name="connsiteY4" fmla="*/ 4366755 h 4366755"/>
              <a:gd name="connsiteX5" fmla="*/ 2158448 w 7960318"/>
              <a:gd name="connsiteY5" fmla="*/ 4366755 h 4366755"/>
              <a:gd name="connsiteX6" fmla="*/ 0 w 7960318"/>
              <a:gd name="connsiteY6" fmla="*/ 2208308 h 4366755"/>
              <a:gd name="connsiteX7" fmla="*/ 618978 w 7960318"/>
              <a:gd name="connsiteY7" fmla="*/ 429687 h 4366755"/>
              <a:gd name="connsiteX0" fmla="*/ 618978 w 8050275"/>
              <a:gd name="connsiteY0" fmla="*/ 429687 h 4366755"/>
              <a:gd name="connsiteX1" fmla="*/ 5152726 w 8050275"/>
              <a:gd name="connsiteY1" fmla="*/ 950192 h 4366755"/>
              <a:gd name="connsiteX2" fmla="*/ 8014557 w 8050275"/>
              <a:gd name="connsiteY2" fmla="*/ 1181367 h 4366755"/>
              <a:gd name="connsiteX3" fmla="*/ 7705068 w 8050275"/>
              <a:gd name="connsiteY3" fmla="*/ 4366755 h 4366755"/>
              <a:gd name="connsiteX4" fmla="*/ 7705068 w 8050275"/>
              <a:gd name="connsiteY4" fmla="*/ 4366755 h 4366755"/>
              <a:gd name="connsiteX5" fmla="*/ 2158448 w 8050275"/>
              <a:gd name="connsiteY5" fmla="*/ 4366755 h 4366755"/>
              <a:gd name="connsiteX6" fmla="*/ 0 w 8050275"/>
              <a:gd name="connsiteY6" fmla="*/ 2208308 h 4366755"/>
              <a:gd name="connsiteX7" fmla="*/ 618978 w 8050275"/>
              <a:gd name="connsiteY7" fmla="*/ 429687 h 4366755"/>
              <a:gd name="connsiteX0" fmla="*/ 618978 w 8014557"/>
              <a:gd name="connsiteY0" fmla="*/ 429687 h 4366755"/>
              <a:gd name="connsiteX1" fmla="*/ 5152726 w 8014557"/>
              <a:gd name="connsiteY1" fmla="*/ 950192 h 4366755"/>
              <a:gd name="connsiteX2" fmla="*/ 8014557 w 8014557"/>
              <a:gd name="connsiteY2" fmla="*/ 1181367 h 4366755"/>
              <a:gd name="connsiteX3" fmla="*/ 7705068 w 8014557"/>
              <a:gd name="connsiteY3" fmla="*/ 4366755 h 4366755"/>
              <a:gd name="connsiteX4" fmla="*/ 7705068 w 8014557"/>
              <a:gd name="connsiteY4" fmla="*/ 4366755 h 4366755"/>
              <a:gd name="connsiteX5" fmla="*/ 2158448 w 8014557"/>
              <a:gd name="connsiteY5" fmla="*/ 4366755 h 4366755"/>
              <a:gd name="connsiteX6" fmla="*/ 0 w 8014557"/>
              <a:gd name="connsiteY6" fmla="*/ 2208308 h 4366755"/>
              <a:gd name="connsiteX7" fmla="*/ 618978 w 8014557"/>
              <a:gd name="connsiteY7" fmla="*/ 429687 h 4366755"/>
              <a:gd name="connsiteX0" fmla="*/ 618978 w 8239640"/>
              <a:gd name="connsiteY0" fmla="*/ 429687 h 4408959"/>
              <a:gd name="connsiteX1" fmla="*/ 5152726 w 8239640"/>
              <a:gd name="connsiteY1" fmla="*/ 950192 h 4408959"/>
              <a:gd name="connsiteX2" fmla="*/ 8014557 w 8239640"/>
              <a:gd name="connsiteY2" fmla="*/ 1181367 h 4408959"/>
              <a:gd name="connsiteX3" fmla="*/ 7705068 w 8239640"/>
              <a:gd name="connsiteY3" fmla="*/ 4366755 h 4408959"/>
              <a:gd name="connsiteX4" fmla="*/ 8239640 w 8239640"/>
              <a:gd name="connsiteY4" fmla="*/ 4408959 h 4408959"/>
              <a:gd name="connsiteX5" fmla="*/ 2158448 w 8239640"/>
              <a:gd name="connsiteY5" fmla="*/ 4366755 h 4408959"/>
              <a:gd name="connsiteX6" fmla="*/ 0 w 8239640"/>
              <a:gd name="connsiteY6" fmla="*/ 2208308 h 4408959"/>
              <a:gd name="connsiteX7" fmla="*/ 618978 w 8239640"/>
              <a:gd name="connsiteY7" fmla="*/ 429687 h 4408959"/>
              <a:gd name="connsiteX0" fmla="*/ 618978 w 8239640"/>
              <a:gd name="connsiteY0" fmla="*/ 429687 h 4408959"/>
              <a:gd name="connsiteX1" fmla="*/ 5152726 w 8239640"/>
              <a:gd name="connsiteY1" fmla="*/ 950192 h 4408959"/>
              <a:gd name="connsiteX2" fmla="*/ 8014557 w 8239640"/>
              <a:gd name="connsiteY2" fmla="*/ 1181367 h 4408959"/>
              <a:gd name="connsiteX3" fmla="*/ 8127099 w 8239640"/>
              <a:gd name="connsiteY3" fmla="*/ 3733709 h 4408959"/>
              <a:gd name="connsiteX4" fmla="*/ 8239640 w 8239640"/>
              <a:gd name="connsiteY4" fmla="*/ 4408959 h 4408959"/>
              <a:gd name="connsiteX5" fmla="*/ 2158448 w 8239640"/>
              <a:gd name="connsiteY5" fmla="*/ 4366755 h 4408959"/>
              <a:gd name="connsiteX6" fmla="*/ 0 w 8239640"/>
              <a:gd name="connsiteY6" fmla="*/ 2208308 h 4408959"/>
              <a:gd name="connsiteX7" fmla="*/ 618978 w 8239640"/>
              <a:gd name="connsiteY7" fmla="*/ 429687 h 4408959"/>
              <a:gd name="connsiteX0" fmla="*/ 618978 w 8239640"/>
              <a:gd name="connsiteY0" fmla="*/ 429687 h 4408959"/>
              <a:gd name="connsiteX1" fmla="*/ 5152726 w 8239640"/>
              <a:gd name="connsiteY1" fmla="*/ 950192 h 4408959"/>
              <a:gd name="connsiteX2" fmla="*/ 8014557 w 8239640"/>
              <a:gd name="connsiteY2" fmla="*/ 1181367 h 4408959"/>
              <a:gd name="connsiteX3" fmla="*/ 8127099 w 8239640"/>
              <a:gd name="connsiteY3" fmla="*/ 3733709 h 4408959"/>
              <a:gd name="connsiteX4" fmla="*/ 8239640 w 8239640"/>
              <a:gd name="connsiteY4" fmla="*/ 4408959 h 4408959"/>
              <a:gd name="connsiteX5" fmla="*/ 1201844 w 8239640"/>
              <a:gd name="connsiteY5" fmla="*/ 4408958 h 4408959"/>
              <a:gd name="connsiteX6" fmla="*/ 0 w 8239640"/>
              <a:gd name="connsiteY6" fmla="*/ 2208308 h 4408959"/>
              <a:gd name="connsiteX7" fmla="*/ 618978 w 8239640"/>
              <a:gd name="connsiteY7" fmla="*/ 429687 h 4408959"/>
              <a:gd name="connsiteX0" fmla="*/ 618978 w 8239640"/>
              <a:gd name="connsiteY0" fmla="*/ 429687 h 4420989"/>
              <a:gd name="connsiteX1" fmla="*/ 5152726 w 8239640"/>
              <a:gd name="connsiteY1" fmla="*/ 950192 h 4420989"/>
              <a:gd name="connsiteX2" fmla="*/ 8014557 w 8239640"/>
              <a:gd name="connsiteY2" fmla="*/ 1181367 h 4420989"/>
              <a:gd name="connsiteX3" fmla="*/ 8127099 w 8239640"/>
              <a:gd name="connsiteY3" fmla="*/ 3733709 h 4420989"/>
              <a:gd name="connsiteX4" fmla="*/ 8239640 w 8239640"/>
              <a:gd name="connsiteY4" fmla="*/ 4408959 h 4420989"/>
              <a:gd name="connsiteX5" fmla="*/ 275413 w 8239640"/>
              <a:gd name="connsiteY5" fmla="*/ 4420989 h 4420989"/>
              <a:gd name="connsiteX6" fmla="*/ 0 w 8239640"/>
              <a:gd name="connsiteY6" fmla="*/ 2208308 h 4420989"/>
              <a:gd name="connsiteX7" fmla="*/ 618978 w 8239640"/>
              <a:gd name="connsiteY7" fmla="*/ 429687 h 4420989"/>
              <a:gd name="connsiteX0" fmla="*/ 618978 w 8144105"/>
              <a:gd name="connsiteY0" fmla="*/ 429687 h 4436255"/>
              <a:gd name="connsiteX1" fmla="*/ 5152726 w 8144105"/>
              <a:gd name="connsiteY1" fmla="*/ 950192 h 4436255"/>
              <a:gd name="connsiteX2" fmla="*/ 8014557 w 8144105"/>
              <a:gd name="connsiteY2" fmla="*/ 1181367 h 4436255"/>
              <a:gd name="connsiteX3" fmla="*/ 8127099 w 8144105"/>
              <a:gd name="connsiteY3" fmla="*/ 3733709 h 4436255"/>
              <a:gd name="connsiteX4" fmla="*/ 8144105 w 8144105"/>
              <a:gd name="connsiteY4" fmla="*/ 4436255 h 4436255"/>
              <a:gd name="connsiteX5" fmla="*/ 275413 w 8144105"/>
              <a:gd name="connsiteY5" fmla="*/ 4420989 h 4436255"/>
              <a:gd name="connsiteX6" fmla="*/ 0 w 8144105"/>
              <a:gd name="connsiteY6" fmla="*/ 2208308 h 4436255"/>
              <a:gd name="connsiteX7" fmla="*/ 618978 w 8144105"/>
              <a:gd name="connsiteY7" fmla="*/ 429687 h 443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44105" h="4436255">
                <a:moveTo>
                  <a:pt x="618978" y="429687"/>
                </a:moveTo>
                <a:cubicBezTo>
                  <a:pt x="2130227" y="603189"/>
                  <a:pt x="1587594" y="-939568"/>
                  <a:pt x="5152726" y="950192"/>
                </a:cubicBezTo>
                <a:lnTo>
                  <a:pt x="8014557" y="1181367"/>
                </a:lnTo>
                <a:cubicBezTo>
                  <a:pt x="7986422" y="2229095"/>
                  <a:pt x="8197437" y="2671913"/>
                  <a:pt x="8127099" y="3733709"/>
                </a:cubicBezTo>
                <a:lnTo>
                  <a:pt x="8144105" y="4436255"/>
                </a:lnTo>
                <a:lnTo>
                  <a:pt x="275413" y="4420989"/>
                </a:lnTo>
                <a:lnTo>
                  <a:pt x="0" y="2208308"/>
                </a:lnTo>
                <a:lnTo>
                  <a:pt x="618978" y="429687"/>
                </a:lnTo>
                <a:close/>
              </a:path>
            </a:pathLst>
          </a:custGeom>
          <a:gradFill flip="none" rotWithShape="1">
            <a:gsLst>
              <a:gs pos="5000">
                <a:schemeClr val="accent6">
                  <a:lumMod val="75000"/>
                </a:schemeClr>
              </a:gs>
              <a:gs pos="50000">
                <a:srgbClr val="99FFCC">
                  <a:shade val="67500"/>
                  <a:satMod val="115000"/>
                </a:srgbClr>
              </a:gs>
              <a:gs pos="100000">
                <a:srgbClr val="3399FF"/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94">
            <a:extLst>
              <a:ext uri="{FF2B5EF4-FFF2-40B4-BE49-F238E27FC236}">
                <a16:creationId xmlns:a16="http://schemas.microsoft.com/office/drawing/2014/main" id="{13650471-1FA4-45D2-83FA-81BEBDDF5405}"/>
              </a:ext>
            </a:extLst>
          </p:cNvPr>
          <p:cNvSpPr/>
          <p:nvPr/>
        </p:nvSpPr>
        <p:spPr>
          <a:xfrm>
            <a:off x="4280829" y="2165977"/>
            <a:ext cx="5323248" cy="1395887"/>
          </a:xfrm>
          <a:custGeom>
            <a:avLst/>
            <a:gdLst>
              <a:gd name="connsiteX0" fmla="*/ 0 w 5566648"/>
              <a:gd name="connsiteY0" fmla="*/ 0 h 1642440"/>
              <a:gd name="connsiteX1" fmla="*/ 5566648 w 5566648"/>
              <a:gd name="connsiteY1" fmla="*/ 0 h 1642440"/>
              <a:gd name="connsiteX2" fmla="*/ 5566648 w 5566648"/>
              <a:gd name="connsiteY2" fmla="*/ 1642440 h 1642440"/>
              <a:gd name="connsiteX3" fmla="*/ 0 w 5566648"/>
              <a:gd name="connsiteY3" fmla="*/ 1642440 h 1642440"/>
              <a:gd name="connsiteX4" fmla="*/ 0 w 5566648"/>
              <a:gd name="connsiteY4" fmla="*/ 0 h 1642440"/>
              <a:gd name="connsiteX0" fmla="*/ 590843 w 5566648"/>
              <a:gd name="connsiteY0" fmla="*/ 393895 h 1642440"/>
              <a:gd name="connsiteX1" fmla="*/ 5566648 w 5566648"/>
              <a:gd name="connsiteY1" fmla="*/ 0 h 1642440"/>
              <a:gd name="connsiteX2" fmla="*/ 5566648 w 5566648"/>
              <a:gd name="connsiteY2" fmla="*/ 1642440 h 1642440"/>
              <a:gd name="connsiteX3" fmla="*/ 0 w 5566648"/>
              <a:gd name="connsiteY3" fmla="*/ 1642440 h 1642440"/>
              <a:gd name="connsiteX4" fmla="*/ 590843 w 5566648"/>
              <a:gd name="connsiteY4" fmla="*/ 393895 h 1642440"/>
              <a:gd name="connsiteX0" fmla="*/ 0 w 4975805"/>
              <a:gd name="connsiteY0" fmla="*/ 393895 h 1642440"/>
              <a:gd name="connsiteX1" fmla="*/ 4975805 w 4975805"/>
              <a:gd name="connsiteY1" fmla="*/ 0 h 1642440"/>
              <a:gd name="connsiteX2" fmla="*/ 4975805 w 4975805"/>
              <a:gd name="connsiteY2" fmla="*/ 1642440 h 1642440"/>
              <a:gd name="connsiteX3" fmla="*/ 14068 w 4975805"/>
              <a:gd name="connsiteY3" fmla="*/ 1150071 h 1642440"/>
              <a:gd name="connsiteX4" fmla="*/ 0 w 4975805"/>
              <a:gd name="connsiteY4" fmla="*/ 393895 h 1642440"/>
              <a:gd name="connsiteX0" fmla="*/ 365760 w 5341565"/>
              <a:gd name="connsiteY0" fmla="*/ 393895 h 1642440"/>
              <a:gd name="connsiteX1" fmla="*/ 5341565 w 5341565"/>
              <a:gd name="connsiteY1" fmla="*/ 0 h 1642440"/>
              <a:gd name="connsiteX2" fmla="*/ 5341565 w 5341565"/>
              <a:gd name="connsiteY2" fmla="*/ 1642440 h 1642440"/>
              <a:gd name="connsiteX3" fmla="*/ 0 w 5341565"/>
              <a:gd name="connsiteY3" fmla="*/ 995326 h 1642440"/>
              <a:gd name="connsiteX4" fmla="*/ 365760 w 5341565"/>
              <a:gd name="connsiteY4" fmla="*/ 393895 h 1642440"/>
              <a:gd name="connsiteX0" fmla="*/ 365760 w 5341565"/>
              <a:gd name="connsiteY0" fmla="*/ 393895 h 1642440"/>
              <a:gd name="connsiteX1" fmla="*/ 5341565 w 5341565"/>
              <a:gd name="connsiteY1" fmla="*/ 0 h 1642440"/>
              <a:gd name="connsiteX2" fmla="*/ 5341565 w 5341565"/>
              <a:gd name="connsiteY2" fmla="*/ 1642440 h 1642440"/>
              <a:gd name="connsiteX3" fmla="*/ 0 w 5341565"/>
              <a:gd name="connsiteY3" fmla="*/ 995326 h 1642440"/>
              <a:gd name="connsiteX4" fmla="*/ 365760 w 5341565"/>
              <a:gd name="connsiteY4" fmla="*/ 393895 h 1642440"/>
              <a:gd name="connsiteX0" fmla="*/ 365760 w 5341565"/>
              <a:gd name="connsiteY0" fmla="*/ 393895 h 1674975"/>
              <a:gd name="connsiteX1" fmla="*/ 5341565 w 5341565"/>
              <a:gd name="connsiteY1" fmla="*/ 0 h 1674975"/>
              <a:gd name="connsiteX2" fmla="*/ 5341565 w 5341565"/>
              <a:gd name="connsiteY2" fmla="*/ 1642440 h 1674975"/>
              <a:gd name="connsiteX3" fmla="*/ 1699767 w 5341565"/>
              <a:gd name="connsiteY3" fmla="*/ 1026343 h 1674975"/>
              <a:gd name="connsiteX4" fmla="*/ 0 w 5341565"/>
              <a:gd name="connsiteY4" fmla="*/ 995326 h 1674975"/>
              <a:gd name="connsiteX5" fmla="*/ 365760 w 5341565"/>
              <a:gd name="connsiteY5" fmla="*/ 393895 h 1674975"/>
              <a:gd name="connsiteX0" fmla="*/ 365760 w 5341565"/>
              <a:gd name="connsiteY0" fmla="*/ 393895 h 1691926"/>
              <a:gd name="connsiteX1" fmla="*/ 5341565 w 5341565"/>
              <a:gd name="connsiteY1" fmla="*/ 0 h 1691926"/>
              <a:gd name="connsiteX2" fmla="*/ 5341565 w 5341565"/>
              <a:gd name="connsiteY2" fmla="*/ 1642440 h 1691926"/>
              <a:gd name="connsiteX3" fmla="*/ 1699767 w 5341565"/>
              <a:gd name="connsiteY3" fmla="*/ 1026343 h 1691926"/>
              <a:gd name="connsiteX4" fmla="*/ 0 w 5341565"/>
              <a:gd name="connsiteY4" fmla="*/ 995326 h 1691926"/>
              <a:gd name="connsiteX5" fmla="*/ 365760 w 5341565"/>
              <a:gd name="connsiteY5" fmla="*/ 393895 h 1691926"/>
              <a:gd name="connsiteX0" fmla="*/ 365760 w 5341565"/>
              <a:gd name="connsiteY0" fmla="*/ 393895 h 1701823"/>
              <a:gd name="connsiteX1" fmla="*/ 5341565 w 5341565"/>
              <a:gd name="connsiteY1" fmla="*/ 0 h 1701823"/>
              <a:gd name="connsiteX2" fmla="*/ 5341565 w 5341565"/>
              <a:gd name="connsiteY2" fmla="*/ 1642440 h 1701823"/>
              <a:gd name="connsiteX3" fmla="*/ 1291804 w 5341565"/>
              <a:gd name="connsiteY3" fmla="*/ 1124817 h 1701823"/>
              <a:gd name="connsiteX4" fmla="*/ 0 w 5341565"/>
              <a:gd name="connsiteY4" fmla="*/ 995326 h 1701823"/>
              <a:gd name="connsiteX5" fmla="*/ 365760 w 5341565"/>
              <a:gd name="connsiteY5" fmla="*/ 393895 h 1701823"/>
              <a:gd name="connsiteX0" fmla="*/ 365760 w 5341565"/>
              <a:gd name="connsiteY0" fmla="*/ 393895 h 1700197"/>
              <a:gd name="connsiteX1" fmla="*/ 5341565 w 5341565"/>
              <a:gd name="connsiteY1" fmla="*/ 0 h 1700197"/>
              <a:gd name="connsiteX2" fmla="*/ 5341565 w 5341565"/>
              <a:gd name="connsiteY2" fmla="*/ 1642440 h 1700197"/>
              <a:gd name="connsiteX3" fmla="*/ 1249601 w 5341565"/>
              <a:gd name="connsiteY3" fmla="*/ 1110750 h 1700197"/>
              <a:gd name="connsiteX4" fmla="*/ 0 w 5341565"/>
              <a:gd name="connsiteY4" fmla="*/ 995326 h 1700197"/>
              <a:gd name="connsiteX5" fmla="*/ 365760 w 5341565"/>
              <a:gd name="connsiteY5" fmla="*/ 393895 h 1700197"/>
              <a:gd name="connsiteX0" fmla="*/ 365760 w 5341565"/>
              <a:gd name="connsiteY0" fmla="*/ 393895 h 1704847"/>
              <a:gd name="connsiteX1" fmla="*/ 5341565 w 5341565"/>
              <a:gd name="connsiteY1" fmla="*/ 0 h 1704847"/>
              <a:gd name="connsiteX2" fmla="*/ 5341565 w 5341565"/>
              <a:gd name="connsiteY2" fmla="*/ 1642440 h 1704847"/>
              <a:gd name="connsiteX3" fmla="*/ 1249601 w 5341565"/>
              <a:gd name="connsiteY3" fmla="*/ 1110750 h 1704847"/>
              <a:gd name="connsiteX4" fmla="*/ 0 w 5341565"/>
              <a:gd name="connsiteY4" fmla="*/ 995326 h 1704847"/>
              <a:gd name="connsiteX5" fmla="*/ 365760 w 5341565"/>
              <a:gd name="connsiteY5" fmla="*/ 393895 h 1704847"/>
              <a:gd name="connsiteX0" fmla="*/ 365760 w 5341565"/>
              <a:gd name="connsiteY0" fmla="*/ 393895 h 1704847"/>
              <a:gd name="connsiteX1" fmla="*/ 5341565 w 5341565"/>
              <a:gd name="connsiteY1" fmla="*/ 0 h 1704847"/>
              <a:gd name="connsiteX2" fmla="*/ 5341565 w 5341565"/>
              <a:gd name="connsiteY2" fmla="*/ 1642440 h 1704847"/>
              <a:gd name="connsiteX3" fmla="*/ 1249601 w 5341565"/>
              <a:gd name="connsiteY3" fmla="*/ 1110750 h 1704847"/>
              <a:gd name="connsiteX4" fmla="*/ 0 w 5341565"/>
              <a:gd name="connsiteY4" fmla="*/ 995326 h 1704847"/>
              <a:gd name="connsiteX5" fmla="*/ 365760 w 5341565"/>
              <a:gd name="connsiteY5" fmla="*/ 393895 h 1704847"/>
              <a:gd name="connsiteX0" fmla="*/ 365760 w 5341565"/>
              <a:gd name="connsiteY0" fmla="*/ 393895 h 1738498"/>
              <a:gd name="connsiteX1" fmla="*/ 5341565 w 5341565"/>
              <a:gd name="connsiteY1" fmla="*/ 0 h 1738498"/>
              <a:gd name="connsiteX2" fmla="*/ 5341565 w 5341565"/>
              <a:gd name="connsiteY2" fmla="*/ 1642440 h 1738498"/>
              <a:gd name="connsiteX3" fmla="*/ 1207398 w 5341565"/>
              <a:gd name="connsiteY3" fmla="*/ 1293630 h 1738498"/>
              <a:gd name="connsiteX4" fmla="*/ 0 w 5341565"/>
              <a:gd name="connsiteY4" fmla="*/ 995326 h 1738498"/>
              <a:gd name="connsiteX5" fmla="*/ 365760 w 5341565"/>
              <a:gd name="connsiteY5" fmla="*/ 393895 h 1738498"/>
              <a:gd name="connsiteX0" fmla="*/ 365760 w 5341565"/>
              <a:gd name="connsiteY0" fmla="*/ 393895 h 1706698"/>
              <a:gd name="connsiteX1" fmla="*/ 5341565 w 5341565"/>
              <a:gd name="connsiteY1" fmla="*/ 0 h 1706698"/>
              <a:gd name="connsiteX2" fmla="*/ 5341565 w 5341565"/>
              <a:gd name="connsiteY2" fmla="*/ 1642440 h 1706698"/>
              <a:gd name="connsiteX3" fmla="*/ 771299 w 5341565"/>
              <a:gd name="connsiteY3" fmla="*/ 1124818 h 1706698"/>
              <a:gd name="connsiteX4" fmla="*/ 0 w 5341565"/>
              <a:gd name="connsiteY4" fmla="*/ 995326 h 1706698"/>
              <a:gd name="connsiteX5" fmla="*/ 365760 w 5341565"/>
              <a:gd name="connsiteY5" fmla="*/ 393895 h 1706698"/>
              <a:gd name="connsiteX0" fmla="*/ 365760 w 5341565"/>
              <a:gd name="connsiteY0" fmla="*/ 393895 h 1714359"/>
              <a:gd name="connsiteX1" fmla="*/ 5341565 w 5341565"/>
              <a:gd name="connsiteY1" fmla="*/ 0 h 1714359"/>
              <a:gd name="connsiteX2" fmla="*/ 5341565 w 5341565"/>
              <a:gd name="connsiteY2" fmla="*/ 1642440 h 1714359"/>
              <a:gd name="connsiteX3" fmla="*/ 1319939 w 5341565"/>
              <a:gd name="connsiteY3" fmla="*/ 1392101 h 1714359"/>
              <a:gd name="connsiteX4" fmla="*/ 771299 w 5341565"/>
              <a:gd name="connsiteY4" fmla="*/ 1124818 h 1714359"/>
              <a:gd name="connsiteX5" fmla="*/ 0 w 5341565"/>
              <a:gd name="connsiteY5" fmla="*/ 995326 h 1714359"/>
              <a:gd name="connsiteX6" fmla="*/ 365760 w 5341565"/>
              <a:gd name="connsiteY6" fmla="*/ 393895 h 1714359"/>
              <a:gd name="connsiteX0" fmla="*/ 365760 w 5341565"/>
              <a:gd name="connsiteY0" fmla="*/ 393895 h 1791591"/>
              <a:gd name="connsiteX1" fmla="*/ 5341565 w 5341565"/>
              <a:gd name="connsiteY1" fmla="*/ 0 h 1791591"/>
              <a:gd name="connsiteX2" fmla="*/ 5341565 w 5341565"/>
              <a:gd name="connsiteY2" fmla="*/ 1642440 h 1791591"/>
              <a:gd name="connsiteX3" fmla="*/ 1291804 w 5341565"/>
              <a:gd name="connsiteY3" fmla="*/ 1701590 h 1791591"/>
              <a:gd name="connsiteX4" fmla="*/ 771299 w 5341565"/>
              <a:gd name="connsiteY4" fmla="*/ 1124818 h 1791591"/>
              <a:gd name="connsiteX5" fmla="*/ 0 w 5341565"/>
              <a:gd name="connsiteY5" fmla="*/ 995326 h 1791591"/>
              <a:gd name="connsiteX6" fmla="*/ 365760 w 5341565"/>
              <a:gd name="connsiteY6" fmla="*/ 393895 h 1791591"/>
              <a:gd name="connsiteX0" fmla="*/ 365760 w 5341565"/>
              <a:gd name="connsiteY0" fmla="*/ 393895 h 1791591"/>
              <a:gd name="connsiteX1" fmla="*/ 5341565 w 5341565"/>
              <a:gd name="connsiteY1" fmla="*/ 0 h 1791591"/>
              <a:gd name="connsiteX2" fmla="*/ 5341565 w 5341565"/>
              <a:gd name="connsiteY2" fmla="*/ 1642440 h 1791591"/>
              <a:gd name="connsiteX3" fmla="*/ 1291804 w 5341565"/>
              <a:gd name="connsiteY3" fmla="*/ 1701590 h 1791591"/>
              <a:gd name="connsiteX4" fmla="*/ 799435 w 5341565"/>
              <a:gd name="connsiteY4" fmla="*/ 1110751 h 1791591"/>
              <a:gd name="connsiteX5" fmla="*/ 0 w 5341565"/>
              <a:gd name="connsiteY5" fmla="*/ 995326 h 1791591"/>
              <a:gd name="connsiteX6" fmla="*/ 365760 w 5341565"/>
              <a:gd name="connsiteY6" fmla="*/ 393895 h 1791591"/>
              <a:gd name="connsiteX0" fmla="*/ 365760 w 5341565"/>
              <a:gd name="connsiteY0" fmla="*/ 393895 h 1732377"/>
              <a:gd name="connsiteX1" fmla="*/ 5341565 w 5341565"/>
              <a:gd name="connsiteY1" fmla="*/ 0 h 1732377"/>
              <a:gd name="connsiteX2" fmla="*/ 5341565 w 5341565"/>
              <a:gd name="connsiteY2" fmla="*/ 1642440 h 1732377"/>
              <a:gd name="connsiteX3" fmla="*/ 2529761 w 5341565"/>
              <a:gd name="connsiteY3" fmla="*/ 1420236 h 1732377"/>
              <a:gd name="connsiteX4" fmla="*/ 1291804 w 5341565"/>
              <a:gd name="connsiteY4" fmla="*/ 1701590 h 1732377"/>
              <a:gd name="connsiteX5" fmla="*/ 799435 w 5341565"/>
              <a:gd name="connsiteY5" fmla="*/ 1110751 h 1732377"/>
              <a:gd name="connsiteX6" fmla="*/ 0 w 5341565"/>
              <a:gd name="connsiteY6" fmla="*/ 995326 h 1732377"/>
              <a:gd name="connsiteX7" fmla="*/ 365760 w 5341565"/>
              <a:gd name="connsiteY7" fmla="*/ 393895 h 1732377"/>
              <a:gd name="connsiteX0" fmla="*/ 365760 w 5341565"/>
              <a:gd name="connsiteY0" fmla="*/ 393895 h 1848730"/>
              <a:gd name="connsiteX1" fmla="*/ 5341565 w 5341565"/>
              <a:gd name="connsiteY1" fmla="*/ 0 h 1848730"/>
              <a:gd name="connsiteX2" fmla="*/ 5341565 w 5341565"/>
              <a:gd name="connsiteY2" fmla="*/ 1642440 h 1848730"/>
              <a:gd name="connsiteX3" fmla="*/ 2529761 w 5341565"/>
              <a:gd name="connsiteY3" fmla="*/ 1420236 h 1848730"/>
              <a:gd name="connsiteX4" fmla="*/ 1291804 w 5341565"/>
              <a:gd name="connsiteY4" fmla="*/ 1701590 h 1848730"/>
              <a:gd name="connsiteX5" fmla="*/ 799435 w 5341565"/>
              <a:gd name="connsiteY5" fmla="*/ 1110751 h 1848730"/>
              <a:gd name="connsiteX6" fmla="*/ 0 w 5341565"/>
              <a:gd name="connsiteY6" fmla="*/ 995326 h 1848730"/>
              <a:gd name="connsiteX7" fmla="*/ 365760 w 5341565"/>
              <a:gd name="connsiteY7" fmla="*/ 393895 h 1848730"/>
              <a:gd name="connsiteX0" fmla="*/ 365760 w 5341565"/>
              <a:gd name="connsiteY0" fmla="*/ 393895 h 2155542"/>
              <a:gd name="connsiteX1" fmla="*/ 5341565 w 5341565"/>
              <a:gd name="connsiteY1" fmla="*/ 0 h 2155542"/>
              <a:gd name="connsiteX2" fmla="*/ 5341565 w 5341565"/>
              <a:gd name="connsiteY2" fmla="*/ 1642440 h 2155542"/>
              <a:gd name="connsiteX3" fmla="*/ 4133478 w 5341565"/>
              <a:gd name="connsiteY3" fmla="*/ 2151755 h 2155542"/>
              <a:gd name="connsiteX4" fmla="*/ 2529761 w 5341565"/>
              <a:gd name="connsiteY4" fmla="*/ 1420236 h 2155542"/>
              <a:gd name="connsiteX5" fmla="*/ 1291804 w 5341565"/>
              <a:gd name="connsiteY5" fmla="*/ 1701590 h 2155542"/>
              <a:gd name="connsiteX6" fmla="*/ 799435 w 5341565"/>
              <a:gd name="connsiteY6" fmla="*/ 1110751 h 2155542"/>
              <a:gd name="connsiteX7" fmla="*/ 0 w 5341565"/>
              <a:gd name="connsiteY7" fmla="*/ 995326 h 2155542"/>
              <a:gd name="connsiteX8" fmla="*/ 365760 w 5341565"/>
              <a:gd name="connsiteY8" fmla="*/ 393895 h 2155542"/>
              <a:gd name="connsiteX0" fmla="*/ 365760 w 5341565"/>
              <a:gd name="connsiteY0" fmla="*/ 0 h 1761647"/>
              <a:gd name="connsiteX1" fmla="*/ 5327498 w 5341565"/>
              <a:gd name="connsiteY1" fmla="*/ 211016 h 1761647"/>
              <a:gd name="connsiteX2" fmla="*/ 5341565 w 5341565"/>
              <a:gd name="connsiteY2" fmla="*/ 1248545 h 1761647"/>
              <a:gd name="connsiteX3" fmla="*/ 4133478 w 5341565"/>
              <a:gd name="connsiteY3" fmla="*/ 1757860 h 1761647"/>
              <a:gd name="connsiteX4" fmla="*/ 2529761 w 5341565"/>
              <a:gd name="connsiteY4" fmla="*/ 1026341 h 1761647"/>
              <a:gd name="connsiteX5" fmla="*/ 1291804 w 5341565"/>
              <a:gd name="connsiteY5" fmla="*/ 1307695 h 1761647"/>
              <a:gd name="connsiteX6" fmla="*/ 799435 w 5341565"/>
              <a:gd name="connsiteY6" fmla="*/ 716856 h 1761647"/>
              <a:gd name="connsiteX7" fmla="*/ 0 w 5341565"/>
              <a:gd name="connsiteY7" fmla="*/ 601431 h 1761647"/>
              <a:gd name="connsiteX8" fmla="*/ 365760 w 5341565"/>
              <a:gd name="connsiteY8" fmla="*/ 0 h 1761647"/>
              <a:gd name="connsiteX0" fmla="*/ 436099 w 5341565"/>
              <a:gd name="connsiteY0" fmla="*/ 0 h 1592835"/>
              <a:gd name="connsiteX1" fmla="*/ 5327498 w 5341565"/>
              <a:gd name="connsiteY1" fmla="*/ 42204 h 1592835"/>
              <a:gd name="connsiteX2" fmla="*/ 5341565 w 5341565"/>
              <a:gd name="connsiteY2" fmla="*/ 1079733 h 1592835"/>
              <a:gd name="connsiteX3" fmla="*/ 4133478 w 5341565"/>
              <a:gd name="connsiteY3" fmla="*/ 1589048 h 1592835"/>
              <a:gd name="connsiteX4" fmla="*/ 2529761 w 5341565"/>
              <a:gd name="connsiteY4" fmla="*/ 857529 h 1592835"/>
              <a:gd name="connsiteX5" fmla="*/ 1291804 w 5341565"/>
              <a:gd name="connsiteY5" fmla="*/ 1138883 h 1592835"/>
              <a:gd name="connsiteX6" fmla="*/ 799435 w 5341565"/>
              <a:gd name="connsiteY6" fmla="*/ 548044 h 1592835"/>
              <a:gd name="connsiteX7" fmla="*/ 0 w 5341565"/>
              <a:gd name="connsiteY7" fmla="*/ 432619 h 1592835"/>
              <a:gd name="connsiteX8" fmla="*/ 436099 w 5341565"/>
              <a:gd name="connsiteY8" fmla="*/ 0 h 1592835"/>
              <a:gd name="connsiteX0" fmla="*/ 647114 w 5341565"/>
              <a:gd name="connsiteY0" fmla="*/ 154744 h 1550631"/>
              <a:gd name="connsiteX1" fmla="*/ 5327498 w 5341565"/>
              <a:gd name="connsiteY1" fmla="*/ 0 h 1550631"/>
              <a:gd name="connsiteX2" fmla="*/ 5341565 w 5341565"/>
              <a:gd name="connsiteY2" fmla="*/ 1037529 h 1550631"/>
              <a:gd name="connsiteX3" fmla="*/ 4133478 w 5341565"/>
              <a:gd name="connsiteY3" fmla="*/ 1546844 h 1550631"/>
              <a:gd name="connsiteX4" fmla="*/ 2529761 w 5341565"/>
              <a:gd name="connsiteY4" fmla="*/ 815325 h 1550631"/>
              <a:gd name="connsiteX5" fmla="*/ 1291804 w 5341565"/>
              <a:gd name="connsiteY5" fmla="*/ 1096679 h 1550631"/>
              <a:gd name="connsiteX6" fmla="*/ 799435 w 5341565"/>
              <a:gd name="connsiteY6" fmla="*/ 505840 h 1550631"/>
              <a:gd name="connsiteX7" fmla="*/ 0 w 5341565"/>
              <a:gd name="connsiteY7" fmla="*/ 390415 h 1550631"/>
              <a:gd name="connsiteX8" fmla="*/ 647114 w 5341565"/>
              <a:gd name="connsiteY8" fmla="*/ 154744 h 1550631"/>
              <a:gd name="connsiteX0" fmla="*/ 647114 w 5355633"/>
              <a:gd name="connsiteY0" fmla="*/ 0 h 1395887"/>
              <a:gd name="connsiteX1" fmla="*/ 5355633 w 5355633"/>
              <a:gd name="connsiteY1" fmla="*/ 1 h 1395887"/>
              <a:gd name="connsiteX2" fmla="*/ 5341565 w 5355633"/>
              <a:gd name="connsiteY2" fmla="*/ 882785 h 1395887"/>
              <a:gd name="connsiteX3" fmla="*/ 4133478 w 5355633"/>
              <a:gd name="connsiteY3" fmla="*/ 1392100 h 1395887"/>
              <a:gd name="connsiteX4" fmla="*/ 2529761 w 5355633"/>
              <a:gd name="connsiteY4" fmla="*/ 660581 h 1395887"/>
              <a:gd name="connsiteX5" fmla="*/ 1291804 w 5355633"/>
              <a:gd name="connsiteY5" fmla="*/ 941935 h 1395887"/>
              <a:gd name="connsiteX6" fmla="*/ 799435 w 5355633"/>
              <a:gd name="connsiteY6" fmla="*/ 351096 h 1395887"/>
              <a:gd name="connsiteX7" fmla="*/ 0 w 5355633"/>
              <a:gd name="connsiteY7" fmla="*/ 235671 h 1395887"/>
              <a:gd name="connsiteX8" fmla="*/ 647114 w 5355633"/>
              <a:gd name="connsiteY8" fmla="*/ 0 h 1395887"/>
              <a:gd name="connsiteX0" fmla="*/ 647114 w 5383769"/>
              <a:gd name="connsiteY0" fmla="*/ 0 h 1395887"/>
              <a:gd name="connsiteX1" fmla="*/ 5355633 w 5383769"/>
              <a:gd name="connsiteY1" fmla="*/ 1 h 1395887"/>
              <a:gd name="connsiteX2" fmla="*/ 5383769 w 5383769"/>
              <a:gd name="connsiteY2" fmla="*/ 882785 h 1395887"/>
              <a:gd name="connsiteX3" fmla="*/ 4133478 w 5383769"/>
              <a:gd name="connsiteY3" fmla="*/ 1392100 h 1395887"/>
              <a:gd name="connsiteX4" fmla="*/ 2529761 w 5383769"/>
              <a:gd name="connsiteY4" fmla="*/ 660581 h 1395887"/>
              <a:gd name="connsiteX5" fmla="*/ 1291804 w 5383769"/>
              <a:gd name="connsiteY5" fmla="*/ 941935 h 1395887"/>
              <a:gd name="connsiteX6" fmla="*/ 799435 w 5383769"/>
              <a:gd name="connsiteY6" fmla="*/ 351096 h 1395887"/>
              <a:gd name="connsiteX7" fmla="*/ 0 w 5383769"/>
              <a:gd name="connsiteY7" fmla="*/ 235671 h 1395887"/>
              <a:gd name="connsiteX8" fmla="*/ 647114 w 5383769"/>
              <a:gd name="connsiteY8" fmla="*/ 0 h 139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83769" h="1395887">
                <a:moveTo>
                  <a:pt x="647114" y="0"/>
                </a:moveTo>
                <a:lnTo>
                  <a:pt x="5355633" y="1"/>
                </a:lnTo>
                <a:lnTo>
                  <a:pt x="5383769" y="882785"/>
                </a:lnTo>
                <a:cubicBezTo>
                  <a:pt x="5158975" y="1189829"/>
                  <a:pt x="4602112" y="1429134"/>
                  <a:pt x="4133478" y="1392100"/>
                </a:cubicBezTo>
                <a:cubicBezTo>
                  <a:pt x="3664844" y="1355066"/>
                  <a:pt x="2979927" y="684027"/>
                  <a:pt x="2529761" y="660581"/>
                </a:cubicBezTo>
                <a:cubicBezTo>
                  <a:pt x="1854801" y="670439"/>
                  <a:pt x="1493441" y="1052131"/>
                  <a:pt x="1291804" y="941935"/>
                </a:cubicBezTo>
                <a:cubicBezTo>
                  <a:pt x="1090167" y="831739"/>
                  <a:pt x="1019425" y="417225"/>
                  <a:pt x="799435" y="351096"/>
                </a:cubicBezTo>
                <a:cubicBezTo>
                  <a:pt x="162393" y="566801"/>
                  <a:pt x="212956" y="359836"/>
                  <a:pt x="0" y="235671"/>
                </a:cubicBezTo>
                <a:lnTo>
                  <a:pt x="647114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0"/>
                </a:schemeClr>
              </a:gs>
              <a:gs pos="50000">
                <a:schemeClr val="accent6"/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93">
            <a:extLst>
              <a:ext uri="{FF2B5EF4-FFF2-40B4-BE49-F238E27FC236}">
                <a16:creationId xmlns:a16="http://schemas.microsoft.com/office/drawing/2014/main" id="{293A4E70-9314-48E9-9AE3-C622536FB369}"/>
              </a:ext>
            </a:extLst>
          </p:cNvPr>
          <p:cNvSpPr/>
          <p:nvPr/>
        </p:nvSpPr>
        <p:spPr>
          <a:xfrm>
            <a:off x="1073744" y="1955706"/>
            <a:ext cx="2968976" cy="4175876"/>
          </a:xfrm>
          <a:custGeom>
            <a:avLst/>
            <a:gdLst>
              <a:gd name="connsiteX0" fmla="*/ 0 w 6162368"/>
              <a:gd name="connsiteY0" fmla="*/ 0 h 4157211"/>
              <a:gd name="connsiteX1" fmla="*/ 6162368 w 6162368"/>
              <a:gd name="connsiteY1" fmla="*/ 0 h 4157211"/>
              <a:gd name="connsiteX2" fmla="*/ 6162368 w 6162368"/>
              <a:gd name="connsiteY2" fmla="*/ 4157211 h 4157211"/>
              <a:gd name="connsiteX3" fmla="*/ 0 w 6162368"/>
              <a:gd name="connsiteY3" fmla="*/ 4157211 h 4157211"/>
              <a:gd name="connsiteX4" fmla="*/ 0 w 6162368"/>
              <a:gd name="connsiteY4" fmla="*/ 0 h 4157211"/>
              <a:gd name="connsiteX0" fmla="*/ 0 w 6162368"/>
              <a:gd name="connsiteY0" fmla="*/ 0 h 4157211"/>
              <a:gd name="connsiteX1" fmla="*/ 4150688 w 6162368"/>
              <a:gd name="connsiteY1" fmla="*/ 1153550 h 4157211"/>
              <a:gd name="connsiteX2" fmla="*/ 6162368 w 6162368"/>
              <a:gd name="connsiteY2" fmla="*/ 4157211 h 4157211"/>
              <a:gd name="connsiteX3" fmla="*/ 0 w 6162368"/>
              <a:gd name="connsiteY3" fmla="*/ 4157211 h 4157211"/>
              <a:gd name="connsiteX4" fmla="*/ 0 w 6162368"/>
              <a:gd name="connsiteY4" fmla="*/ 0 h 4157211"/>
              <a:gd name="connsiteX0" fmla="*/ 0 w 6162368"/>
              <a:gd name="connsiteY0" fmla="*/ 0 h 4157211"/>
              <a:gd name="connsiteX1" fmla="*/ 4150688 w 6162368"/>
              <a:gd name="connsiteY1" fmla="*/ 1153550 h 4157211"/>
              <a:gd name="connsiteX2" fmla="*/ 6162368 w 6162368"/>
              <a:gd name="connsiteY2" fmla="*/ 4157211 h 4157211"/>
              <a:gd name="connsiteX3" fmla="*/ 0 w 6162368"/>
              <a:gd name="connsiteY3" fmla="*/ 4157211 h 4157211"/>
              <a:gd name="connsiteX4" fmla="*/ 0 w 6162368"/>
              <a:gd name="connsiteY4" fmla="*/ 0 h 4157211"/>
              <a:gd name="connsiteX0" fmla="*/ 0 w 6162368"/>
              <a:gd name="connsiteY0" fmla="*/ 245931 h 4403142"/>
              <a:gd name="connsiteX1" fmla="*/ 3503574 w 6162368"/>
              <a:gd name="connsiteY1" fmla="*/ 527284 h 4403142"/>
              <a:gd name="connsiteX2" fmla="*/ 6162368 w 6162368"/>
              <a:gd name="connsiteY2" fmla="*/ 4403142 h 4403142"/>
              <a:gd name="connsiteX3" fmla="*/ 0 w 6162368"/>
              <a:gd name="connsiteY3" fmla="*/ 4403142 h 4403142"/>
              <a:gd name="connsiteX4" fmla="*/ 0 w 6162368"/>
              <a:gd name="connsiteY4" fmla="*/ 245931 h 4403142"/>
              <a:gd name="connsiteX0" fmla="*/ 0 w 6162368"/>
              <a:gd name="connsiteY0" fmla="*/ 320263 h 4477474"/>
              <a:gd name="connsiteX1" fmla="*/ 3461371 w 6162368"/>
              <a:gd name="connsiteY1" fmla="*/ 503142 h 4477474"/>
              <a:gd name="connsiteX2" fmla="*/ 6162368 w 6162368"/>
              <a:gd name="connsiteY2" fmla="*/ 4477474 h 4477474"/>
              <a:gd name="connsiteX3" fmla="*/ 0 w 6162368"/>
              <a:gd name="connsiteY3" fmla="*/ 4477474 h 4477474"/>
              <a:gd name="connsiteX4" fmla="*/ 0 w 6162368"/>
              <a:gd name="connsiteY4" fmla="*/ 320263 h 4477474"/>
              <a:gd name="connsiteX0" fmla="*/ 0 w 6162368"/>
              <a:gd name="connsiteY0" fmla="*/ 285270 h 4442481"/>
              <a:gd name="connsiteX1" fmla="*/ 3445534 w 6162368"/>
              <a:gd name="connsiteY1" fmla="*/ 514122 h 4442481"/>
              <a:gd name="connsiteX2" fmla="*/ 6162368 w 6162368"/>
              <a:gd name="connsiteY2" fmla="*/ 4442481 h 4442481"/>
              <a:gd name="connsiteX3" fmla="*/ 0 w 6162368"/>
              <a:gd name="connsiteY3" fmla="*/ 4442481 h 4442481"/>
              <a:gd name="connsiteX4" fmla="*/ 0 w 6162368"/>
              <a:gd name="connsiteY4" fmla="*/ 285270 h 4442481"/>
              <a:gd name="connsiteX0" fmla="*/ 0 w 6162368"/>
              <a:gd name="connsiteY0" fmla="*/ 285270 h 4442481"/>
              <a:gd name="connsiteX1" fmla="*/ 3445534 w 6162368"/>
              <a:gd name="connsiteY1" fmla="*/ 514122 h 4442481"/>
              <a:gd name="connsiteX2" fmla="*/ 6162368 w 6162368"/>
              <a:gd name="connsiteY2" fmla="*/ 4442481 h 4442481"/>
              <a:gd name="connsiteX3" fmla="*/ 0 w 6162368"/>
              <a:gd name="connsiteY3" fmla="*/ 4442481 h 4442481"/>
              <a:gd name="connsiteX4" fmla="*/ 0 w 6162368"/>
              <a:gd name="connsiteY4" fmla="*/ 285270 h 4442481"/>
              <a:gd name="connsiteX0" fmla="*/ 0 w 6290304"/>
              <a:gd name="connsiteY0" fmla="*/ 285270 h 4442481"/>
              <a:gd name="connsiteX1" fmla="*/ 3445534 w 6290304"/>
              <a:gd name="connsiteY1" fmla="*/ 514122 h 4442481"/>
              <a:gd name="connsiteX2" fmla="*/ 3843405 w 6290304"/>
              <a:gd name="connsiteY2" fmla="*/ 1716884 h 4442481"/>
              <a:gd name="connsiteX3" fmla="*/ 6162368 w 6290304"/>
              <a:gd name="connsiteY3" fmla="*/ 4442481 h 4442481"/>
              <a:gd name="connsiteX4" fmla="*/ 0 w 6290304"/>
              <a:gd name="connsiteY4" fmla="*/ 4442481 h 4442481"/>
              <a:gd name="connsiteX5" fmla="*/ 0 w 6290304"/>
              <a:gd name="connsiteY5" fmla="*/ 285270 h 4442481"/>
              <a:gd name="connsiteX0" fmla="*/ 0 w 6316828"/>
              <a:gd name="connsiteY0" fmla="*/ 285270 h 4442481"/>
              <a:gd name="connsiteX1" fmla="*/ 3445534 w 6316828"/>
              <a:gd name="connsiteY1" fmla="*/ 514122 h 4442481"/>
              <a:gd name="connsiteX2" fmla="*/ 3843405 w 6316828"/>
              <a:gd name="connsiteY2" fmla="*/ 1716884 h 4442481"/>
              <a:gd name="connsiteX3" fmla="*/ 6162368 w 6316828"/>
              <a:gd name="connsiteY3" fmla="*/ 4442481 h 4442481"/>
              <a:gd name="connsiteX4" fmla="*/ 0 w 6316828"/>
              <a:gd name="connsiteY4" fmla="*/ 4442481 h 4442481"/>
              <a:gd name="connsiteX5" fmla="*/ 0 w 6316828"/>
              <a:gd name="connsiteY5" fmla="*/ 285270 h 4442481"/>
              <a:gd name="connsiteX0" fmla="*/ 0 w 6450707"/>
              <a:gd name="connsiteY0" fmla="*/ 285270 h 4442481"/>
              <a:gd name="connsiteX1" fmla="*/ 3445534 w 6450707"/>
              <a:gd name="connsiteY1" fmla="*/ 514122 h 4442481"/>
              <a:gd name="connsiteX2" fmla="*/ 3843405 w 6450707"/>
              <a:gd name="connsiteY2" fmla="*/ 1716884 h 4442481"/>
              <a:gd name="connsiteX3" fmla="*/ 5395507 w 6450707"/>
              <a:gd name="connsiteY3" fmla="*/ 2299202 h 4442481"/>
              <a:gd name="connsiteX4" fmla="*/ 6162368 w 6450707"/>
              <a:gd name="connsiteY4" fmla="*/ 4442481 h 4442481"/>
              <a:gd name="connsiteX5" fmla="*/ 0 w 6450707"/>
              <a:gd name="connsiteY5" fmla="*/ 4442481 h 4442481"/>
              <a:gd name="connsiteX6" fmla="*/ 0 w 6450707"/>
              <a:gd name="connsiteY6" fmla="*/ 285270 h 4442481"/>
              <a:gd name="connsiteX0" fmla="*/ 0 w 6396106"/>
              <a:gd name="connsiteY0" fmla="*/ 285270 h 4442481"/>
              <a:gd name="connsiteX1" fmla="*/ 3445534 w 6396106"/>
              <a:gd name="connsiteY1" fmla="*/ 514122 h 4442481"/>
              <a:gd name="connsiteX2" fmla="*/ 3843405 w 6396106"/>
              <a:gd name="connsiteY2" fmla="*/ 1716884 h 4442481"/>
              <a:gd name="connsiteX3" fmla="*/ 5395507 w 6396106"/>
              <a:gd name="connsiteY3" fmla="*/ 2299202 h 4442481"/>
              <a:gd name="connsiteX4" fmla="*/ 6162368 w 6396106"/>
              <a:gd name="connsiteY4" fmla="*/ 4442481 h 4442481"/>
              <a:gd name="connsiteX5" fmla="*/ 0 w 6396106"/>
              <a:gd name="connsiteY5" fmla="*/ 4442481 h 4442481"/>
              <a:gd name="connsiteX6" fmla="*/ 0 w 6396106"/>
              <a:gd name="connsiteY6" fmla="*/ 285270 h 4442481"/>
              <a:gd name="connsiteX0" fmla="*/ 0 w 6396106"/>
              <a:gd name="connsiteY0" fmla="*/ 183504 h 4340715"/>
              <a:gd name="connsiteX1" fmla="*/ 5933389 w 6396106"/>
              <a:gd name="connsiteY1" fmla="*/ 550274 h 4340715"/>
              <a:gd name="connsiteX2" fmla="*/ 3843405 w 6396106"/>
              <a:gd name="connsiteY2" fmla="*/ 1615118 h 4340715"/>
              <a:gd name="connsiteX3" fmla="*/ 5395507 w 6396106"/>
              <a:gd name="connsiteY3" fmla="*/ 2197436 h 4340715"/>
              <a:gd name="connsiteX4" fmla="*/ 6162368 w 6396106"/>
              <a:gd name="connsiteY4" fmla="*/ 4340715 h 4340715"/>
              <a:gd name="connsiteX5" fmla="*/ 0 w 6396106"/>
              <a:gd name="connsiteY5" fmla="*/ 4340715 h 4340715"/>
              <a:gd name="connsiteX6" fmla="*/ 0 w 6396106"/>
              <a:gd name="connsiteY6" fmla="*/ 183504 h 4340715"/>
              <a:gd name="connsiteX0" fmla="*/ 0 w 7466867"/>
              <a:gd name="connsiteY0" fmla="*/ 391640 h 4548851"/>
              <a:gd name="connsiteX1" fmla="*/ 7390559 w 7466867"/>
              <a:gd name="connsiteY1" fmla="*/ 482575 h 4548851"/>
              <a:gd name="connsiteX2" fmla="*/ 3843405 w 7466867"/>
              <a:gd name="connsiteY2" fmla="*/ 1823254 h 4548851"/>
              <a:gd name="connsiteX3" fmla="*/ 5395507 w 7466867"/>
              <a:gd name="connsiteY3" fmla="*/ 2405572 h 4548851"/>
              <a:gd name="connsiteX4" fmla="*/ 6162368 w 7466867"/>
              <a:gd name="connsiteY4" fmla="*/ 4548851 h 4548851"/>
              <a:gd name="connsiteX5" fmla="*/ 0 w 7466867"/>
              <a:gd name="connsiteY5" fmla="*/ 4548851 h 4548851"/>
              <a:gd name="connsiteX6" fmla="*/ 0 w 7466867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5395507 w 7500850"/>
              <a:gd name="connsiteY3" fmla="*/ 2405572 h 4548851"/>
              <a:gd name="connsiteX4" fmla="*/ 6162368 w 7500850"/>
              <a:gd name="connsiteY4" fmla="*/ 4548851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6781596 w 7500850"/>
              <a:gd name="connsiteY3" fmla="*/ 2344276 h 4548851"/>
              <a:gd name="connsiteX4" fmla="*/ 6162368 w 7500850"/>
              <a:gd name="connsiteY4" fmla="*/ 4548851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6781596 w 7500850"/>
              <a:gd name="connsiteY3" fmla="*/ 2344276 h 4548851"/>
              <a:gd name="connsiteX4" fmla="*/ 6162368 w 7500850"/>
              <a:gd name="connsiteY4" fmla="*/ 4548851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6781596 w 7500850"/>
              <a:gd name="connsiteY3" fmla="*/ 2344276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6674974 w 7500850"/>
              <a:gd name="connsiteY3" fmla="*/ 2589462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6674974 w 7500850"/>
              <a:gd name="connsiteY3" fmla="*/ 2589462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776739"/>
              <a:gd name="connsiteY0" fmla="*/ 391640 h 4548851"/>
              <a:gd name="connsiteX1" fmla="*/ 7390559 w 7776739"/>
              <a:gd name="connsiteY1" fmla="*/ 482575 h 4548851"/>
              <a:gd name="connsiteX2" fmla="*/ 5442738 w 7776739"/>
              <a:gd name="connsiteY2" fmla="*/ 1332881 h 4548851"/>
              <a:gd name="connsiteX3" fmla="*/ 7776739 w 7776739"/>
              <a:gd name="connsiteY3" fmla="*/ 2482193 h 4548851"/>
              <a:gd name="connsiteX4" fmla="*/ 6908725 w 7776739"/>
              <a:gd name="connsiteY4" fmla="*/ 4518203 h 4548851"/>
              <a:gd name="connsiteX5" fmla="*/ 0 w 7776739"/>
              <a:gd name="connsiteY5" fmla="*/ 4548851 h 4548851"/>
              <a:gd name="connsiteX6" fmla="*/ 0 w 7776739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4649155 w 7500850"/>
              <a:gd name="connsiteY3" fmla="*/ 2482193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5395509 w 7500850"/>
              <a:gd name="connsiteY3" fmla="*/ 2482193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5395509 w 7500850"/>
              <a:gd name="connsiteY3" fmla="*/ 2482193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5395509 w 7500850"/>
              <a:gd name="connsiteY3" fmla="*/ 2482193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3760634 w 7500850"/>
              <a:gd name="connsiteY3" fmla="*/ 2620111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3760634 w 7500850"/>
              <a:gd name="connsiteY3" fmla="*/ 2620111 h 4548851"/>
              <a:gd name="connsiteX4" fmla="*/ 5060606 w 7500850"/>
              <a:gd name="connsiteY4" fmla="*/ 4456906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3760634 w 7500850"/>
              <a:gd name="connsiteY3" fmla="*/ 2620111 h 4548851"/>
              <a:gd name="connsiteX4" fmla="*/ 5344931 w 7500850"/>
              <a:gd name="connsiteY4" fmla="*/ 4548851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1997625 w 7500850"/>
              <a:gd name="connsiteY3" fmla="*/ 2672537 h 4548851"/>
              <a:gd name="connsiteX4" fmla="*/ 5344931 w 7500850"/>
              <a:gd name="connsiteY4" fmla="*/ 4548851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1997625 w 7500850"/>
              <a:gd name="connsiteY3" fmla="*/ 2672537 h 4548851"/>
              <a:gd name="connsiteX4" fmla="*/ 2548435 w 7500850"/>
              <a:gd name="connsiteY4" fmla="*/ 4548851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00850" h="4548851">
                <a:moveTo>
                  <a:pt x="0" y="391640"/>
                </a:moveTo>
                <a:cubicBezTo>
                  <a:pt x="1383563" y="776157"/>
                  <a:pt x="6471230" y="-731936"/>
                  <a:pt x="7390559" y="482575"/>
                </a:cubicBezTo>
                <a:cubicBezTo>
                  <a:pt x="8118234" y="813122"/>
                  <a:pt x="4989932" y="678155"/>
                  <a:pt x="5442738" y="1332881"/>
                </a:cubicBezTo>
                <a:cubicBezTo>
                  <a:pt x="5707022" y="1658488"/>
                  <a:pt x="2250868" y="2080353"/>
                  <a:pt x="1997625" y="2672537"/>
                </a:cubicBezTo>
                <a:cubicBezTo>
                  <a:pt x="2442097" y="3509908"/>
                  <a:pt x="3386975" y="4219732"/>
                  <a:pt x="2548435" y="4548851"/>
                </a:cubicBezTo>
                <a:lnTo>
                  <a:pt x="0" y="4548851"/>
                </a:lnTo>
                <a:lnTo>
                  <a:pt x="0" y="39164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2F584F-6A64-43AF-8312-028C56D8A03E}"/>
              </a:ext>
            </a:extLst>
          </p:cNvPr>
          <p:cNvSpPr/>
          <p:nvPr/>
        </p:nvSpPr>
        <p:spPr>
          <a:xfrm>
            <a:off x="6199002" y="1036139"/>
            <a:ext cx="716388" cy="68445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glow rad="4953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6A1527-362A-4037-A031-E37B8BB0D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367" y="1061280"/>
            <a:ext cx="5858764" cy="1755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84FE9A-2B60-4248-B13F-AE3589867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03072" y="2828878"/>
            <a:ext cx="1347333" cy="7986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33ED6D-AB09-4A8C-9EC2-FAC305C49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13807">
            <a:off x="7253119" y="3005629"/>
            <a:ext cx="369980" cy="2190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FF3256-0D90-47F9-82E4-E1B5B1884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4933" y="3019304"/>
            <a:ext cx="129872" cy="958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694407B-BE39-4144-9668-7463F9C20E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692" y="1904435"/>
            <a:ext cx="579392" cy="482827"/>
          </a:xfrm>
          <a:prstGeom prst="rect">
            <a:avLst/>
          </a:prstGeom>
        </p:spPr>
      </p:pic>
      <p:sp>
        <p:nvSpPr>
          <p:cNvPr id="34" name="Rectangle 16">
            <a:extLst>
              <a:ext uri="{FF2B5EF4-FFF2-40B4-BE49-F238E27FC236}">
                <a16:creationId xmlns:a16="http://schemas.microsoft.com/office/drawing/2014/main" id="{A6E918A7-2E9C-4BC5-BDCA-4A659B670A34}"/>
              </a:ext>
            </a:extLst>
          </p:cNvPr>
          <p:cNvSpPr/>
          <p:nvPr/>
        </p:nvSpPr>
        <p:spPr>
          <a:xfrm rot="7863324">
            <a:off x="7713963" y="2719656"/>
            <a:ext cx="1545196" cy="533148"/>
          </a:xfrm>
          <a:custGeom>
            <a:avLst/>
            <a:gdLst>
              <a:gd name="connsiteX0" fmla="*/ 0 w 1561514"/>
              <a:gd name="connsiteY0" fmla="*/ 0 h 612459"/>
              <a:gd name="connsiteX1" fmla="*/ 1561514 w 1561514"/>
              <a:gd name="connsiteY1" fmla="*/ 0 h 612459"/>
              <a:gd name="connsiteX2" fmla="*/ 1561514 w 1561514"/>
              <a:gd name="connsiteY2" fmla="*/ 612459 h 612459"/>
              <a:gd name="connsiteX3" fmla="*/ 0 w 1561514"/>
              <a:gd name="connsiteY3" fmla="*/ 612459 h 612459"/>
              <a:gd name="connsiteX4" fmla="*/ 0 w 1561514"/>
              <a:gd name="connsiteY4" fmla="*/ 0 h 612459"/>
              <a:gd name="connsiteX0" fmla="*/ 450166 w 1561514"/>
              <a:gd name="connsiteY0" fmla="*/ 84406 h 612459"/>
              <a:gd name="connsiteX1" fmla="*/ 1561514 w 1561514"/>
              <a:gd name="connsiteY1" fmla="*/ 0 h 612459"/>
              <a:gd name="connsiteX2" fmla="*/ 1561514 w 1561514"/>
              <a:gd name="connsiteY2" fmla="*/ 612459 h 612459"/>
              <a:gd name="connsiteX3" fmla="*/ 0 w 1561514"/>
              <a:gd name="connsiteY3" fmla="*/ 612459 h 612459"/>
              <a:gd name="connsiteX4" fmla="*/ 450166 w 1561514"/>
              <a:gd name="connsiteY4" fmla="*/ 84406 h 612459"/>
              <a:gd name="connsiteX0" fmla="*/ 450166 w 1561514"/>
              <a:gd name="connsiteY0" fmla="*/ 84406 h 612590"/>
              <a:gd name="connsiteX1" fmla="*/ 1561514 w 1561514"/>
              <a:gd name="connsiteY1" fmla="*/ 0 h 612590"/>
              <a:gd name="connsiteX2" fmla="*/ 1561514 w 1561514"/>
              <a:gd name="connsiteY2" fmla="*/ 612459 h 612590"/>
              <a:gd name="connsiteX3" fmla="*/ 490313 w 1561514"/>
              <a:gd name="connsiteY3" fmla="*/ 365590 h 612590"/>
              <a:gd name="connsiteX4" fmla="*/ 0 w 1561514"/>
              <a:gd name="connsiteY4" fmla="*/ 612459 h 612590"/>
              <a:gd name="connsiteX5" fmla="*/ 450166 w 1561514"/>
              <a:gd name="connsiteY5" fmla="*/ 84406 h 612590"/>
              <a:gd name="connsiteX0" fmla="*/ 450166 w 1561514"/>
              <a:gd name="connsiteY0" fmla="*/ 84406 h 612590"/>
              <a:gd name="connsiteX1" fmla="*/ 968615 w 1561514"/>
              <a:gd name="connsiteY1" fmla="*/ 238980 h 612590"/>
              <a:gd name="connsiteX2" fmla="*/ 1561514 w 1561514"/>
              <a:gd name="connsiteY2" fmla="*/ 0 h 612590"/>
              <a:gd name="connsiteX3" fmla="*/ 1561514 w 1561514"/>
              <a:gd name="connsiteY3" fmla="*/ 612459 h 612590"/>
              <a:gd name="connsiteX4" fmla="*/ 490313 w 1561514"/>
              <a:gd name="connsiteY4" fmla="*/ 365590 h 612590"/>
              <a:gd name="connsiteX5" fmla="*/ 0 w 1561514"/>
              <a:gd name="connsiteY5" fmla="*/ 612459 h 612590"/>
              <a:gd name="connsiteX6" fmla="*/ 450166 w 1561514"/>
              <a:gd name="connsiteY6" fmla="*/ 84406 h 612590"/>
              <a:gd name="connsiteX0" fmla="*/ 534573 w 1561514"/>
              <a:gd name="connsiteY0" fmla="*/ 154744 h 612590"/>
              <a:gd name="connsiteX1" fmla="*/ 968615 w 1561514"/>
              <a:gd name="connsiteY1" fmla="*/ 238980 h 612590"/>
              <a:gd name="connsiteX2" fmla="*/ 1561514 w 1561514"/>
              <a:gd name="connsiteY2" fmla="*/ 0 h 612590"/>
              <a:gd name="connsiteX3" fmla="*/ 1561514 w 1561514"/>
              <a:gd name="connsiteY3" fmla="*/ 612459 h 612590"/>
              <a:gd name="connsiteX4" fmla="*/ 490313 w 1561514"/>
              <a:gd name="connsiteY4" fmla="*/ 365590 h 612590"/>
              <a:gd name="connsiteX5" fmla="*/ 0 w 1561514"/>
              <a:gd name="connsiteY5" fmla="*/ 612459 h 612590"/>
              <a:gd name="connsiteX6" fmla="*/ 534573 w 1561514"/>
              <a:gd name="connsiteY6" fmla="*/ 154744 h 612590"/>
              <a:gd name="connsiteX0" fmla="*/ 534573 w 1603717"/>
              <a:gd name="connsiteY0" fmla="*/ 56270 h 514116"/>
              <a:gd name="connsiteX1" fmla="*/ 968615 w 1603717"/>
              <a:gd name="connsiteY1" fmla="*/ 140506 h 514116"/>
              <a:gd name="connsiteX2" fmla="*/ 1603717 w 1603717"/>
              <a:gd name="connsiteY2" fmla="*/ 0 h 514116"/>
              <a:gd name="connsiteX3" fmla="*/ 1561514 w 1603717"/>
              <a:gd name="connsiteY3" fmla="*/ 513985 h 514116"/>
              <a:gd name="connsiteX4" fmla="*/ 490313 w 1603717"/>
              <a:gd name="connsiteY4" fmla="*/ 267116 h 514116"/>
              <a:gd name="connsiteX5" fmla="*/ 0 w 1603717"/>
              <a:gd name="connsiteY5" fmla="*/ 513985 h 514116"/>
              <a:gd name="connsiteX6" fmla="*/ 534573 w 1603717"/>
              <a:gd name="connsiteY6" fmla="*/ 56270 h 514116"/>
              <a:gd name="connsiteX0" fmla="*/ 534573 w 1603717"/>
              <a:gd name="connsiteY0" fmla="*/ 56270 h 514116"/>
              <a:gd name="connsiteX1" fmla="*/ 1249969 w 1603717"/>
              <a:gd name="connsiteY1" fmla="*/ 210845 h 514116"/>
              <a:gd name="connsiteX2" fmla="*/ 1603717 w 1603717"/>
              <a:gd name="connsiteY2" fmla="*/ 0 h 514116"/>
              <a:gd name="connsiteX3" fmla="*/ 1561514 w 1603717"/>
              <a:gd name="connsiteY3" fmla="*/ 513985 h 514116"/>
              <a:gd name="connsiteX4" fmla="*/ 490313 w 1603717"/>
              <a:gd name="connsiteY4" fmla="*/ 267116 h 514116"/>
              <a:gd name="connsiteX5" fmla="*/ 0 w 1603717"/>
              <a:gd name="connsiteY5" fmla="*/ 513985 h 514116"/>
              <a:gd name="connsiteX6" fmla="*/ 534573 w 1603717"/>
              <a:gd name="connsiteY6" fmla="*/ 56270 h 514116"/>
              <a:gd name="connsiteX0" fmla="*/ 534573 w 1561514"/>
              <a:gd name="connsiteY0" fmla="*/ 46874 h 504720"/>
              <a:gd name="connsiteX1" fmla="*/ 1249969 w 1561514"/>
              <a:gd name="connsiteY1" fmla="*/ 201449 h 504720"/>
              <a:gd name="connsiteX2" fmla="*/ 1340695 w 1561514"/>
              <a:gd name="connsiteY2" fmla="*/ 0 h 504720"/>
              <a:gd name="connsiteX3" fmla="*/ 1561514 w 1561514"/>
              <a:gd name="connsiteY3" fmla="*/ 504589 h 504720"/>
              <a:gd name="connsiteX4" fmla="*/ 490313 w 1561514"/>
              <a:gd name="connsiteY4" fmla="*/ 257720 h 504720"/>
              <a:gd name="connsiteX5" fmla="*/ 0 w 1561514"/>
              <a:gd name="connsiteY5" fmla="*/ 504589 h 504720"/>
              <a:gd name="connsiteX6" fmla="*/ 534573 w 1561514"/>
              <a:gd name="connsiteY6" fmla="*/ 46874 h 504720"/>
              <a:gd name="connsiteX0" fmla="*/ 534573 w 1520177"/>
              <a:gd name="connsiteY0" fmla="*/ 46874 h 535451"/>
              <a:gd name="connsiteX1" fmla="*/ 1249969 w 1520177"/>
              <a:gd name="connsiteY1" fmla="*/ 201449 h 535451"/>
              <a:gd name="connsiteX2" fmla="*/ 1340695 w 1520177"/>
              <a:gd name="connsiteY2" fmla="*/ 0 h 535451"/>
              <a:gd name="connsiteX3" fmla="*/ 1520177 w 1520177"/>
              <a:gd name="connsiteY3" fmla="*/ 535334 h 535451"/>
              <a:gd name="connsiteX4" fmla="*/ 490313 w 1520177"/>
              <a:gd name="connsiteY4" fmla="*/ 257720 h 535451"/>
              <a:gd name="connsiteX5" fmla="*/ 0 w 1520177"/>
              <a:gd name="connsiteY5" fmla="*/ 504589 h 535451"/>
              <a:gd name="connsiteX6" fmla="*/ 534573 w 1520177"/>
              <a:gd name="connsiteY6" fmla="*/ 46874 h 535451"/>
              <a:gd name="connsiteX0" fmla="*/ 534573 w 1520177"/>
              <a:gd name="connsiteY0" fmla="*/ 46874 h 535451"/>
              <a:gd name="connsiteX1" fmla="*/ 1117290 w 1520177"/>
              <a:gd name="connsiteY1" fmla="*/ 160457 h 535451"/>
              <a:gd name="connsiteX2" fmla="*/ 1340695 w 1520177"/>
              <a:gd name="connsiteY2" fmla="*/ 0 h 535451"/>
              <a:gd name="connsiteX3" fmla="*/ 1520177 w 1520177"/>
              <a:gd name="connsiteY3" fmla="*/ 535334 h 535451"/>
              <a:gd name="connsiteX4" fmla="*/ 490313 w 1520177"/>
              <a:gd name="connsiteY4" fmla="*/ 257720 h 535451"/>
              <a:gd name="connsiteX5" fmla="*/ 0 w 1520177"/>
              <a:gd name="connsiteY5" fmla="*/ 504589 h 535451"/>
              <a:gd name="connsiteX6" fmla="*/ 534573 w 1520177"/>
              <a:gd name="connsiteY6" fmla="*/ 46874 h 53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0177" h="535451">
                <a:moveTo>
                  <a:pt x="534573" y="46874"/>
                </a:moveTo>
                <a:cubicBezTo>
                  <a:pt x="688632" y="37439"/>
                  <a:pt x="963231" y="169892"/>
                  <a:pt x="1117290" y="160457"/>
                </a:cubicBezTo>
                <a:lnTo>
                  <a:pt x="1340695" y="0"/>
                </a:lnTo>
                <a:lnTo>
                  <a:pt x="1520177" y="535334"/>
                </a:lnTo>
                <a:cubicBezTo>
                  <a:pt x="1167799" y="542140"/>
                  <a:pt x="842691" y="250914"/>
                  <a:pt x="490313" y="257720"/>
                </a:cubicBezTo>
                <a:lnTo>
                  <a:pt x="0" y="504589"/>
                </a:lnTo>
                <a:lnTo>
                  <a:pt x="534573" y="46874"/>
                </a:lnTo>
                <a:close/>
              </a:path>
            </a:pathLst>
          </a:custGeom>
          <a:gradFill flip="none" rotWithShape="1">
            <a:gsLst>
              <a:gs pos="5000">
                <a:srgbClr val="0070C0"/>
              </a:gs>
              <a:gs pos="100000">
                <a:srgbClr val="99FFCC">
                  <a:shade val="67500"/>
                  <a:satMod val="115000"/>
                </a:srgb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8F0946B-FFC7-4BB8-8618-C43FB83D45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2755" y="2031337"/>
            <a:ext cx="579392" cy="48282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5198BFC-85F9-41A5-B0C4-1BAC98CE8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2053" y="2335323"/>
            <a:ext cx="579392" cy="48282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DEE4A9D-C116-4AE6-8398-13860AEBF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5554" y="2551112"/>
            <a:ext cx="579392" cy="4828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31F6A2-D70C-4410-9C81-772D6B1D44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3734" y="621468"/>
            <a:ext cx="1452579" cy="121926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68777C4-2FA4-42CE-B589-E0FBA260E154}"/>
              </a:ext>
            </a:extLst>
          </p:cNvPr>
          <p:cNvSpPr txBox="1"/>
          <p:nvPr/>
        </p:nvSpPr>
        <p:spPr>
          <a:xfrm>
            <a:off x="4427411" y="3622212"/>
            <a:ext cx="2274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Microplastic</a:t>
            </a:r>
          </a:p>
        </p:txBody>
      </p:sp>
      <p:pic>
        <p:nvPicPr>
          <p:cNvPr id="3074" name="Picture 2" descr="Wind symbol | Wind tattoo, Wind, Waves tattoo">
            <a:extLst>
              <a:ext uri="{FF2B5EF4-FFF2-40B4-BE49-F238E27FC236}">
                <a16:creationId xmlns:a16="http://schemas.microsoft.com/office/drawing/2014/main" id="{1B3B0CD3-3CC3-47C5-A95F-CA4F1352D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435" y="3138948"/>
            <a:ext cx="1859212" cy="185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F2F2B4-D360-4FF5-859D-83E629EA4C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5086" y="4520527"/>
            <a:ext cx="2275594" cy="17066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Seta: para Cima 22">
            <a:extLst>
              <a:ext uri="{FF2B5EF4-FFF2-40B4-BE49-F238E27FC236}">
                <a16:creationId xmlns:a16="http://schemas.microsoft.com/office/drawing/2014/main" id="{FD31C33A-DB96-4FFE-9116-26BA560CE5A8}"/>
              </a:ext>
            </a:extLst>
          </p:cNvPr>
          <p:cNvSpPr/>
          <p:nvPr/>
        </p:nvSpPr>
        <p:spPr>
          <a:xfrm>
            <a:off x="6885106" y="3278953"/>
            <a:ext cx="316523" cy="419127"/>
          </a:xfrm>
          <a:prstGeom prst="up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CaixaDeTexto 23">
            <a:extLst>
              <a:ext uri="{FF2B5EF4-FFF2-40B4-BE49-F238E27FC236}">
                <a16:creationId xmlns:a16="http://schemas.microsoft.com/office/drawing/2014/main" id="{D8A3BC0F-0142-4D27-8523-05C3B6B82FBC}"/>
              </a:ext>
            </a:extLst>
          </p:cNvPr>
          <p:cNvSpPr txBox="1"/>
          <p:nvPr/>
        </p:nvSpPr>
        <p:spPr>
          <a:xfrm>
            <a:off x="7201629" y="3278953"/>
            <a:ext cx="1392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Nutrients</a:t>
            </a:r>
          </a:p>
        </p:txBody>
      </p:sp>
      <p:sp>
        <p:nvSpPr>
          <p:cNvPr id="40" name="Seta: para Cima 24">
            <a:extLst>
              <a:ext uri="{FF2B5EF4-FFF2-40B4-BE49-F238E27FC236}">
                <a16:creationId xmlns:a16="http://schemas.microsoft.com/office/drawing/2014/main" id="{95E1254D-8CD5-441F-B8AC-1F4ADC115685}"/>
              </a:ext>
            </a:extLst>
          </p:cNvPr>
          <p:cNvSpPr/>
          <p:nvPr/>
        </p:nvSpPr>
        <p:spPr>
          <a:xfrm>
            <a:off x="6929154" y="3879829"/>
            <a:ext cx="316523" cy="419127"/>
          </a:xfrm>
          <a:prstGeom prst="up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CaixaDeTexto 25">
            <a:extLst>
              <a:ext uri="{FF2B5EF4-FFF2-40B4-BE49-F238E27FC236}">
                <a16:creationId xmlns:a16="http://schemas.microsoft.com/office/drawing/2014/main" id="{7C168980-4941-478C-BFF4-2C4ECF3F2C40}"/>
              </a:ext>
            </a:extLst>
          </p:cNvPr>
          <p:cNvSpPr txBox="1"/>
          <p:nvPr/>
        </p:nvSpPr>
        <p:spPr>
          <a:xfrm>
            <a:off x="7201629" y="3823406"/>
            <a:ext cx="5006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Mass occurrences of </a:t>
            </a:r>
            <a:r>
              <a:rPr lang="en-GB" sz="2400" b="1" u="sng" dirty="0"/>
              <a:t>toxin</a:t>
            </a:r>
            <a:r>
              <a:rPr lang="en-GB" sz="2400" b="1" dirty="0"/>
              <a:t> producing cyanobacteria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B297334-91F8-4FE6-B172-95B9B45B68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05" y="391077"/>
            <a:ext cx="4367989" cy="58361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FA972EE-6670-46D2-98F6-AF33715A58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3854" y="404971"/>
            <a:ext cx="3444291" cy="5935365"/>
          </a:xfrm>
          <a:prstGeom prst="rect">
            <a:avLst/>
          </a:prstGeom>
        </p:spPr>
      </p:pic>
      <p:sp>
        <p:nvSpPr>
          <p:cNvPr id="45" name="AutoShape 14">
            <a:extLst>
              <a:ext uri="{FF2B5EF4-FFF2-40B4-BE49-F238E27FC236}">
                <a16:creationId xmlns:a16="http://schemas.microsoft.com/office/drawing/2014/main" id="{9C141F8F-50FF-42E2-A71C-FF8D3CC1C3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5B7C1E4-63A7-4ADE-A3DA-9641A50F8D0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2862"/>
          <a:stretch/>
        </p:blipFill>
        <p:spPr>
          <a:xfrm>
            <a:off x="7818146" y="415105"/>
            <a:ext cx="4307769" cy="592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5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 animBg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C3E6980-3C01-46FF-992B-320B5686E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A103F-CB1B-4850-A491-055DBAEAE2C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80475" y="6453188"/>
            <a:ext cx="3311525" cy="365125"/>
          </a:xfrm>
          <a:prstGeom prst="rect">
            <a:avLst/>
          </a:prstGeom>
        </p:spPr>
        <p:txBody>
          <a:bodyPr/>
          <a:lstStyle/>
          <a:p>
            <a:fld id="{437794D7-DC86-9A4E-9C9F-0B324FE8876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Rectangle: Diagonal Corners Snipped 1">
            <a:extLst>
              <a:ext uri="{FF2B5EF4-FFF2-40B4-BE49-F238E27FC236}">
                <a16:creationId xmlns:a16="http://schemas.microsoft.com/office/drawing/2014/main" id="{118DD121-1349-4543-81F6-46EB5DB61299}"/>
              </a:ext>
            </a:extLst>
          </p:cNvPr>
          <p:cNvSpPr/>
          <p:nvPr/>
        </p:nvSpPr>
        <p:spPr>
          <a:xfrm>
            <a:off x="1590261" y="1718988"/>
            <a:ext cx="8144105" cy="4436255"/>
          </a:xfrm>
          <a:custGeom>
            <a:avLst/>
            <a:gdLst>
              <a:gd name="connsiteX0" fmla="*/ 0 w 7705068"/>
              <a:gd name="connsiteY0" fmla="*/ 0 h 4316895"/>
              <a:gd name="connsiteX1" fmla="*/ 5546621 w 7705068"/>
              <a:gd name="connsiteY1" fmla="*/ 0 h 4316895"/>
              <a:gd name="connsiteX2" fmla="*/ 7705068 w 7705068"/>
              <a:gd name="connsiteY2" fmla="*/ 2158448 h 4316895"/>
              <a:gd name="connsiteX3" fmla="*/ 7705068 w 7705068"/>
              <a:gd name="connsiteY3" fmla="*/ 4316895 h 4316895"/>
              <a:gd name="connsiteX4" fmla="*/ 7705068 w 7705068"/>
              <a:gd name="connsiteY4" fmla="*/ 4316895 h 4316895"/>
              <a:gd name="connsiteX5" fmla="*/ 2158448 w 7705068"/>
              <a:gd name="connsiteY5" fmla="*/ 4316895 h 4316895"/>
              <a:gd name="connsiteX6" fmla="*/ 0 w 7705068"/>
              <a:gd name="connsiteY6" fmla="*/ 2158448 h 4316895"/>
              <a:gd name="connsiteX7" fmla="*/ 0 w 7705068"/>
              <a:gd name="connsiteY7" fmla="*/ 0 h 4316895"/>
              <a:gd name="connsiteX0" fmla="*/ 618978 w 7705068"/>
              <a:gd name="connsiteY0" fmla="*/ 379827 h 4316895"/>
              <a:gd name="connsiteX1" fmla="*/ 5546621 w 7705068"/>
              <a:gd name="connsiteY1" fmla="*/ 0 h 4316895"/>
              <a:gd name="connsiteX2" fmla="*/ 7705068 w 7705068"/>
              <a:gd name="connsiteY2" fmla="*/ 2158448 h 4316895"/>
              <a:gd name="connsiteX3" fmla="*/ 7705068 w 7705068"/>
              <a:gd name="connsiteY3" fmla="*/ 4316895 h 4316895"/>
              <a:gd name="connsiteX4" fmla="*/ 7705068 w 7705068"/>
              <a:gd name="connsiteY4" fmla="*/ 4316895 h 4316895"/>
              <a:gd name="connsiteX5" fmla="*/ 2158448 w 7705068"/>
              <a:gd name="connsiteY5" fmla="*/ 4316895 h 4316895"/>
              <a:gd name="connsiteX6" fmla="*/ 0 w 7705068"/>
              <a:gd name="connsiteY6" fmla="*/ 2158448 h 4316895"/>
              <a:gd name="connsiteX7" fmla="*/ 618978 w 7705068"/>
              <a:gd name="connsiteY7" fmla="*/ 379827 h 4316895"/>
              <a:gd name="connsiteX0" fmla="*/ 618978 w 7705068"/>
              <a:gd name="connsiteY0" fmla="*/ 0 h 3937068"/>
              <a:gd name="connsiteX1" fmla="*/ 5152726 w 7705068"/>
              <a:gd name="connsiteY1" fmla="*/ 520505 h 3937068"/>
              <a:gd name="connsiteX2" fmla="*/ 7705068 w 7705068"/>
              <a:gd name="connsiteY2" fmla="*/ 1778621 h 3937068"/>
              <a:gd name="connsiteX3" fmla="*/ 7705068 w 7705068"/>
              <a:gd name="connsiteY3" fmla="*/ 3937068 h 3937068"/>
              <a:gd name="connsiteX4" fmla="*/ 7705068 w 7705068"/>
              <a:gd name="connsiteY4" fmla="*/ 3937068 h 3937068"/>
              <a:gd name="connsiteX5" fmla="*/ 2158448 w 7705068"/>
              <a:gd name="connsiteY5" fmla="*/ 3937068 h 3937068"/>
              <a:gd name="connsiteX6" fmla="*/ 0 w 7705068"/>
              <a:gd name="connsiteY6" fmla="*/ 1778621 h 3937068"/>
              <a:gd name="connsiteX7" fmla="*/ 618978 w 7705068"/>
              <a:gd name="connsiteY7" fmla="*/ 0 h 3937068"/>
              <a:gd name="connsiteX0" fmla="*/ 618978 w 7705068"/>
              <a:gd name="connsiteY0" fmla="*/ 429687 h 4366755"/>
              <a:gd name="connsiteX1" fmla="*/ 5152726 w 7705068"/>
              <a:gd name="connsiteY1" fmla="*/ 950192 h 4366755"/>
              <a:gd name="connsiteX2" fmla="*/ 7705068 w 7705068"/>
              <a:gd name="connsiteY2" fmla="*/ 2208308 h 4366755"/>
              <a:gd name="connsiteX3" fmla="*/ 7705068 w 7705068"/>
              <a:gd name="connsiteY3" fmla="*/ 4366755 h 4366755"/>
              <a:gd name="connsiteX4" fmla="*/ 7705068 w 7705068"/>
              <a:gd name="connsiteY4" fmla="*/ 4366755 h 4366755"/>
              <a:gd name="connsiteX5" fmla="*/ 2158448 w 7705068"/>
              <a:gd name="connsiteY5" fmla="*/ 4366755 h 4366755"/>
              <a:gd name="connsiteX6" fmla="*/ 0 w 7705068"/>
              <a:gd name="connsiteY6" fmla="*/ 2208308 h 4366755"/>
              <a:gd name="connsiteX7" fmla="*/ 618978 w 7705068"/>
              <a:gd name="connsiteY7" fmla="*/ 429687 h 4366755"/>
              <a:gd name="connsiteX0" fmla="*/ 618978 w 7916083"/>
              <a:gd name="connsiteY0" fmla="*/ 429687 h 4366755"/>
              <a:gd name="connsiteX1" fmla="*/ 5152726 w 7916083"/>
              <a:gd name="connsiteY1" fmla="*/ 950192 h 4366755"/>
              <a:gd name="connsiteX2" fmla="*/ 7916083 w 7916083"/>
              <a:gd name="connsiteY2" fmla="*/ 1181367 h 4366755"/>
              <a:gd name="connsiteX3" fmla="*/ 7705068 w 7916083"/>
              <a:gd name="connsiteY3" fmla="*/ 4366755 h 4366755"/>
              <a:gd name="connsiteX4" fmla="*/ 7705068 w 7916083"/>
              <a:gd name="connsiteY4" fmla="*/ 4366755 h 4366755"/>
              <a:gd name="connsiteX5" fmla="*/ 2158448 w 7916083"/>
              <a:gd name="connsiteY5" fmla="*/ 4366755 h 4366755"/>
              <a:gd name="connsiteX6" fmla="*/ 0 w 7916083"/>
              <a:gd name="connsiteY6" fmla="*/ 2208308 h 4366755"/>
              <a:gd name="connsiteX7" fmla="*/ 618978 w 7916083"/>
              <a:gd name="connsiteY7" fmla="*/ 429687 h 4366755"/>
              <a:gd name="connsiteX0" fmla="*/ 618978 w 7960318"/>
              <a:gd name="connsiteY0" fmla="*/ 429687 h 4366755"/>
              <a:gd name="connsiteX1" fmla="*/ 5152726 w 7960318"/>
              <a:gd name="connsiteY1" fmla="*/ 950192 h 4366755"/>
              <a:gd name="connsiteX2" fmla="*/ 7916083 w 7960318"/>
              <a:gd name="connsiteY2" fmla="*/ 1181367 h 4366755"/>
              <a:gd name="connsiteX3" fmla="*/ 7705068 w 7960318"/>
              <a:gd name="connsiteY3" fmla="*/ 4366755 h 4366755"/>
              <a:gd name="connsiteX4" fmla="*/ 7705068 w 7960318"/>
              <a:gd name="connsiteY4" fmla="*/ 4366755 h 4366755"/>
              <a:gd name="connsiteX5" fmla="*/ 2158448 w 7960318"/>
              <a:gd name="connsiteY5" fmla="*/ 4366755 h 4366755"/>
              <a:gd name="connsiteX6" fmla="*/ 0 w 7960318"/>
              <a:gd name="connsiteY6" fmla="*/ 2208308 h 4366755"/>
              <a:gd name="connsiteX7" fmla="*/ 618978 w 7960318"/>
              <a:gd name="connsiteY7" fmla="*/ 429687 h 4366755"/>
              <a:gd name="connsiteX0" fmla="*/ 618978 w 8050275"/>
              <a:gd name="connsiteY0" fmla="*/ 429687 h 4366755"/>
              <a:gd name="connsiteX1" fmla="*/ 5152726 w 8050275"/>
              <a:gd name="connsiteY1" fmla="*/ 950192 h 4366755"/>
              <a:gd name="connsiteX2" fmla="*/ 8014557 w 8050275"/>
              <a:gd name="connsiteY2" fmla="*/ 1181367 h 4366755"/>
              <a:gd name="connsiteX3" fmla="*/ 7705068 w 8050275"/>
              <a:gd name="connsiteY3" fmla="*/ 4366755 h 4366755"/>
              <a:gd name="connsiteX4" fmla="*/ 7705068 w 8050275"/>
              <a:gd name="connsiteY4" fmla="*/ 4366755 h 4366755"/>
              <a:gd name="connsiteX5" fmla="*/ 2158448 w 8050275"/>
              <a:gd name="connsiteY5" fmla="*/ 4366755 h 4366755"/>
              <a:gd name="connsiteX6" fmla="*/ 0 w 8050275"/>
              <a:gd name="connsiteY6" fmla="*/ 2208308 h 4366755"/>
              <a:gd name="connsiteX7" fmla="*/ 618978 w 8050275"/>
              <a:gd name="connsiteY7" fmla="*/ 429687 h 4366755"/>
              <a:gd name="connsiteX0" fmla="*/ 618978 w 8014557"/>
              <a:gd name="connsiteY0" fmla="*/ 429687 h 4366755"/>
              <a:gd name="connsiteX1" fmla="*/ 5152726 w 8014557"/>
              <a:gd name="connsiteY1" fmla="*/ 950192 h 4366755"/>
              <a:gd name="connsiteX2" fmla="*/ 8014557 w 8014557"/>
              <a:gd name="connsiteY2" fmla="*/ 1181367 h 4366755"/>
              <a:gd name="connsiteX3" fmla="*/ 7705068 w 8014557"/>
              <a:gd name="connsiteY3" fmla="*/ 4366755 h 4366755"/>
              <a:gd name="connsiteX4" fmla="*/ 7705068 w 8014557"/>
              <a:gd name="connsiteY4" fmla="*/ 4366755 h 4366755"/>
              <a:gd name="connsiteX5" fmla="*/ 2158448 w 8014557"/>
              <a:gd name="connsiteY5" fmla="*/ 4366755 h 4366755"/>
              <a:gd name="connsiteX6" fmla="*/ 0 w 8014557"/>
              <a:gd name="connsiteY6" fmla="*/ 2208308 h 4366755"/>
              <a:gd name="connsiteX7" fmla="*/ 618978 w 8014557"/>
              <a:gd name="connsiteY7" fmla="*/ 429687 h 4366755"/>
              <a:gd name="connsiteX0" fmla="*/ 618978 w 8239640"/>
              <a:gd name="connsiteY0" fmla="*/ 429687 h 4408959"/>
              <a:gd name="connsiteX1" fmla="*/ 5152726 w 8239640"/>
              <a:gd name="connsiteY1" fmla="*/ 950192 h 4408959"/>
              <a:gd name="connsiteX2" fmla="*/ 8014557 w 8239640"/>
              <a:gd name="connsiteY2" fmla="*/ 1181367 h 4408959"/>
              <a:gd name="connsiteX3" fmla="*/ 7705068 w 8239640"/>
              <a:gd name="connsiteY3" fmla="*/ 4366755 h 4408959"/>
              <a:gd name="connsiteX4" fmla="*/ 8239640 w 8239640"/>
              <a:gd name="connsiteY4" fmla="*/ 4408959 h 4408959"/>
              <a:gd name="connsiteX5" fmla="*/ 2158448 w 8239640"/>
              <a:gd name="connsiteY5" fmla="*/ 4366755 h 4408959"/>
              <a:gd name="connsiteX6" fmla="*/ 0 w 8239640"/>
              <a:gd name="connsiteY6" fmla="*/ 2208308 h 4408959"/>
              <a:gd name="connsiteX7" fmla="*/ 618978 w 8239640"/>
              <a:gd name="connsiteY7" fmla="*/ 429687 h 4408959"/>
              <a:gd name="connsiteX0" fmla="*/ 618978 w 8239640"/>
              <a:gd name="connsiteY0" fmla="*/ 429687 h 4408959"/>
              <a:gd name="connsiteX1" fmla="*/ 5152726 w 8239640"/>
              <a:gd name="connsiteY1" fmla="*/ 950192 h 4408959"/>
              <a:gd name="connsiteX2" fmla="*/ 8014557 w 8239640"/>
              <a:gd name="connsiteY2" fmla="*/ 1181367 h 4408959"/>
              <a:gd name="connsiteX3" fmla="*/ 8127099 w 8239640"/>
              <a:gd name="connsiteY3" fmla="*/ 3733709 h 4408959"/>
              <a:gd name="connsiteX4" fmla="*/ 8239640 w 8239640"/>
              <a:gd name="connsiteY4" fmla="*/ 4408959 h 4408959"/>
              <a:gd name="connsiteX5" fmla="*/ 2158448 w 8239640"/>
              <a:gd name="connsiteY5" fmla="*/ 4366755 h 4408959"/>
              <a:gd name="connsiteX6" fmla="*/ 0 w 8239640"/>
              <a:gd name="connsiteY6" fmla="*/ 2208308 h 4408959"/>
              <a:gd name="connsiteX7" fmla="*/ 618978 w 8239640"/>
              <a:gd name="connsiteY7" fmla="*/ 429687 h 4408959"/>
              <a:gd name="connsiteX0" fmla="*/ 618978 w 8239640"/>
              <a:gd name="connsiteY0" fmla="*/ 429687 h 4408959"/>
              <a:gd name="connsiteX1" fmla="*/ 5152726 w 8239640"/>
              <a:gd name="connsiteY1" fmla="*/ 950192 h 4408959"/>
              <a:gd name="connsiteX2" fmla="*/ 8014557 w 8239640"/>
              <a:gd name="connsiteY2" fmla="*/ 1181367 h 4408959"/>
              <a:gd name="connsiteX3" fmla="*/ 8127099 w 8239640"/>
              <a:gd name="connsiteY3" fmla="*/ 3733709 h 4408959"/>
              <a:gd name="connsiteX4" fmla="*/ 8239640 w 8239640"/>
              <a:gd name="connsiteY4" fmla="*/ 4408959 h 4408959"/>
              <a:gd name="connsiteX5" fmla="*/ 1201844 w 8239640"/>
              <a:gd name="connsiteY5" fmla="*/ 4408958 h 4408959"/>
              <a:gd name="connsiteX6" fmla="*/ 0 w 8239640"/>
              <a:gd name="connsiteY6" fmla="*/ 2208308 h 4408959"/>
              <a:gd name="connsiteX7" fmla="*/ 618978 w 8239640"/>
              <a:gd name="connsiteY7" fmla="*/ 429687 h 4408959"/>
              <a:gd name="connsiteX0" fmla="*/ 618978 w 8239640"/>
              <a:gd name="connsiteY0" fmla="*/ 429687 h 4420989"/>
              <a:gd name="connsiteX1" fmla="*/ 5152726 w 8239640"/>
              <a:gd name="connsiteY1" fmla="*/ 950192 h 4420989"/>
              <a:gd name="connsiteX2" fmla="*/ 8014557 w 8239640"/>
              <a:gd name="connsiteY2" fmla="*/ 1181367 h 4420989"/>
              <a:gd name="connsiteX3" fmla="*/ 8127099 w 8239640"/>
              <a:gd name="connsiteY3" fmla="*/ 3733709 h 4420989"/>
              <a:gd name="connsiteX4" fmla="*/ 8239640 w 8239640"/>
              <a:gd name="connsiteY4" fmla="*/ 4408959 h 4420989"/>
              <a:gd name="connsiteX5" fmla="*/ 275413 w 8239640"/>
              <a:gd name="connsiteY5" fmla="*/ 4420989 h 4420989"/>
              <a:gd name="connsiteX6" fmla="*/ 0 w 8239640"/>
              <a:gd name="connsiteY6" fmla="*/ 2208308 h 4420989"/>
              <a:gd name="connsiteX7" fmla="*/ 618978 w 8239640"/>
              <a:gd name="connsiteY7" fmla="*/ 429687 h 4420989"/>
              <a:gd name="connsiteX0" fmla="*/ 618978 w 8144105"/>
              <a:gd name="connsiteY0" fmla="*/ 429687 h 4436255"/>
              <a:gd name="connsiteX1" fmla="*/ 5152726 w 8144105"/>
              <a:gd name="connsiteY1" fmla="*/ 950192 h 4436255"/>
              <a:gd name="connsiteX2" fmla="*/ 8014557 w 8144105"/>
              <a:gd name="connsiteY2" fmla="*/ 1181367 h 4436255"/>
              <a:gd name="connsiteX3" fmla="*/ 8127099 w 8144105"/>
              <a:gd name="connsiteY3" fmla="*/ 3733709 h 4436255"/>
              <a:gd name="connsiteX4" fmla="*/ 8144105 w 8144105"/>
              <a:gd name="connsiteY4" fmla="*/ 4436255 h 4436255"/>
              <a:gd name="connsiteX5" fmla="*/ 275413 w 8144105"/>
              <a:gd name="connsiteY5" fmla="*/ 4420989 h 4436255"/>
              <a:gd name="connsiteX6" fmla="*/ 0 w 8144105"/>
              <a:gd name="connsiteY6" fmla="*/ 2208308 h 4436255"/>
              <a:gd name="connsiteX7" fmla="*/ 618978 w 8144105"/>
              <a:gd name="connsiteY7" fmla="*/ 429687 h 443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44105" h="4436255">
                <a:moveTo>
                  <a:pt x="618978" y="429687"/>
                </a:moveTo>
                <a:cubicBezTo>
                  <a:pt x="2130227" y="603189"/>
                  <a:pt x="1587594" y="-939568"/>
                  <a:pt x="5152726" y="950192"/>
                </a:cubicBezTo>
                <a:lnTo>
                  <a:pt x="8014557" y="1181367"/>
                </a:lnTo>
                <a:cubicBezTo>
                  <a:pt x="7986422" y="2229095"/>
                  <a:pt x="8197437" y="2671913"/>
                  <a:pt x="8127099" y="3733709"/>
                </a:cubicBezTo>
                <a:lnTo>
                  <a:pt x="8144105" y="4436255"/>
                </a:lnTo>
                <a:lnTo>
                  <a:pt x="275413" y="4420989"/>
                </a:lnTo>
                <a:lnTo>
                  <a:pt x="0" y="2208308"/>
                </a:lnTo>
                <a:lnTo>
                  <a:pt x="618978" y="429687"/>
                </a:lnTo>
                <a:close/>
              </a:path>
            </a:pathLst>
          </a:custGeom>
          <a:gradFill flip="none" rotWithShape="1">
            <a:gsLst>
              <a:gs pos="5000">
                <a:schemeClr val="accent6">
                  <a:lumMod val="75000"/>
                </a:schemeClr>
              </a:gs>
              <a:gs pos="50000">
                <a:srgbClr val="99FFCC">
                  <a:shade val="67500"/>
                  <a:satMod val="115000"/>
                </a:srgbClr>
              </a:gs>
              <a:gs pos="100000">
                <a:srgbClr val="3399FF"/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94">
            <a:extLst>
              <a:ext uri="{FF2B5EF4-FFF2-40B4-BE49-F238E27FC236}">
                <a16:creationId xmlns:a16="http://schemas.microsoft.com/office/drawing/2014/main" id="{13650471-1FA4-45D2-83FA-81BEBDDF5405}"/>
              </a:ext>
            </a:extLst>
          </p:cNvPr>
          <p:cNvSpPr/>
          <p:nvPr/>
        </p:nvSpPr>
        <p:spPr>
          <a:xfrm>
            <a:off x="4280829" y="2165977"/>
            <a:ext cx="5323248" cy="1395887"/>
          </a:xfrm>
          <a:custGeom>
            <a:avLst/>
            <a:gdLst>
              <a:gd name="connsiteX0" fmla="*/ 0 w 5566648"/>
              <a:gd name="connsiteY0" fmla="*/ 0 h 1642440"/>
              <a:gd name="connsiteX1" fmla="*/ 5566648 w 5566648"/>
              <a:gd name="connsiteY1" fmla="*/ 0 h 1642440"/>
              <a:gd name="connsiteX2" fmla="*/ 5566648 w 5566648"/>
              <a:gd name="connsiteY2" fmla="*/ 1642440 h 1642440"/>
              <a:gd name="connsiteX3" fmla="*/ 0 w 5566648"/>
              <a:gd name="connsiteY3" fmla="*/ 1642440 h 1642440"/>
              <a:gd name="connsiteX4" fmla="*/ 0 w 5566648"/>
              <a:gd name="connsiteY4" fmla="*/ 0 h 1642440"/>
              <a:gd name="connsiteX0" fmla="*/ 590843 w 5566648"/>
              <a:gd name="connsiteY0" fmla="*/ 393895 h 1642440"/>
              <a:gd name="connsiteX1" fmla="*/ 5566648 w 5566648"/>
              <a:gd name="connsiteY1" fmla="*/ 0 h 1642440"/>
              <a:gd name="connsiteX2" fmla="*/ 5566648 w 5566648"/>
              <a:gd name="connsiteY2" fmla="*/ 1642440 h 1642440"/>
              <a:gd name="connsiteX3" fmla="*/ 0 w 5566648"/>
              <a:gd name="connsiteY3" fmla="*/ 1642440 h 1642440"/>
              <a:gd name="connsiteX4" fmla="*/ 590843 w 5566648"/>
              <a:gd name="connsiteY4" fmla="*/ 393895 h 1642440"/>
              <a:gd name="connsiteX0" fmla="*/ 0 w 4975805"/>
              <a:gd name="connsiteY0" fmla="*/ 393895 h 1642440"/>
              <a:gd name="connsiteX1" fmla="*/ 4975805 w 4975805"/>
              <a:gd name="connsiteY1" fmla="*/ 0 h 1642440"/>
              <a:gd name="connsiteX2" fmla="*/ 4975805 w 4975805"/>
              <a:gd name="connsiteY2" fmla="*/ 1642440 h 1642440"/>
              <a:gd name="connsiteX3" fmla="*/ 14068 w 4975805"/>
              <a:gd name="connsiteY3" fmla="*/ 1150071 h 1642440"/>
              <a:gd name="connsiteX4" fmla="*/ 0 w 4975805"/>
              <a:gd name="connsiteY4" fmla="*/ 393895 h 1642440"/>
              <a:gd name="connsiteX0" fmla="*/ 365760 w 5341565"/>
              <a:gd name="connsiteY0" fmla="*/ 393895 h 1642440"/>
              <a:gd name="connsiteX1" fmla="*/ 5341565 w 5341565"/>
              <a:gd name="connsiteY1" fmla="*/ 0 h 1642440"/>
              <a:gd name="connsiteX2" fmla="*/ 5341565 w 5341565"/>
              <a:gd name="connsiteY2" fmla="*/ 1642440 h 1642440"/>
              <a:gd name="connsiteX3" fmla="*/ 0 w 5341565"/>
              <a:gd name="connsiteY3" fmla="*/ 995326 h 1642440"/>
              <a:gd name="connsiteX4" fmla="*/ 365760 w 5341565"/>
              <a:gd name="connsiteY4" fmla="*/ 393895 h 1642440"/>
              <a:gd name="connsiteX0" fmla="*/ 365760 w 5341565"/>
              <a:gd name="connsiteY0" fmla="*/ 393895 h 1642440"/>
              <a:gd name="connsiteX1" fmla="*/ 5341565 w 5341565"/>
              <a:gd name="connsiteY1" fmla="*/ 0 h 1642440"/>
              <a:gd name="connsiteX2" fmla="*/ 5341565 w 5341565"/>
              <a:gd name="connsiteY2" fmla="*/ 1642440 h 1642440"/>
              <a:gd name="connsiteX3" fmla="*/ 0 w 5341565"/>
              <a:gd name="connsiteY3" fmla="*/ 995326 h 1642440"/>
              <a:gd name="connsiteX4" fmla="*/ 365760 w 5341565"/>
              <a:gd name="connsiteY4" fmla="*/ 393895 h 1642440"/>
              <a:gd name="connsiteX0" fmla="*/ 365760 w 5341565"/>
              <a:gd name="connsiteY0" fmla="*/ 393895 h 1674975"/>
              <a:gd name="connsiteX1" fmla="*/ 5341565 w 5341565"/>
              <a:gd name="connsiteY1" fmla="*/ 0 h 1674975"/>
              <a:gd name="connsiteX2" fmla="*/ 5341565 w 5341565"/>
              <a:gd name="connsiteY2" fmla="*/ 1642440 h 1674975"/>
              <a:gd name="connsiteX3" fmla="*/ 1699767 w 5341565"/>
              <a:gd name="connsiteY3" fmla="*/ 1026343 h 1674975"/>
              <a:gd name="connsiteX4" fmla="*/ 0 w 5341565"/>
              <a:gd name="connsiteY4" fmla="*/ 995326 h 1674975"/>
              <a:gd name="connsiteX5" fmla="*/ 365760 w 5341565"/>
              <a:gd name="connsiteY5" fmla="*/ 393895 h 1674975"/>
              <a:gd name="connsiteX0" fmla="*/ 365760 w 5341565"/>
              <a:gd name="connsiteY0" fmla="*/ 393895 h 1691926"/>
              <a:gd name="connsiteX1" fmla="*/ 5341565 w 5341565"/>
              <a:gd name="connsiteY1" fmla="*/ 0 h 1691926"/>
              <a:gd name="connsiteX2" fmla="*/ 5341565 w 5341565"/>
              <a:gd name="connsiteY2" fmla="*/ 1642440 h 1691926"/>
              <a:gd name="connsiteX3" fmla="*/ 1699767 w 5341565"/>
              <a:gd name="connsiteY3" fmla="*/ 1026343 h 1691926"/>
              <a:gd name="connsiteX4" fmla="*/ 0 w 5341565"/>
              <a:gd name="connsiteY4" fmla="*/ 995326 h 1691926"/>
              <a:gd name="connsiteX5" fmla="*/ 365760 w 5341565"/>
              <a:gd name="connsiteY5" fmla="*/ 393895 h 1691926"/>
              <a:gd name="connsiteX0" fmla="*/ 365760 w 5341565"/>
              <a:gd name="connsiteY0" fmla="*/ 393895 h 1701823"/>
              <a:gd name="connsiteX1" fmla="*/ 5341565 w 5341565"/>
              <a:gd name="connsiteY1" fmla="*/ 0 h 1701823"/>
              <a:gd name="connsiteX2" fmla="*/ 5341565 w 5341565"/>
              <a:gd name="connsiteY2" fmla="*/ 1642440 h 1701823"/>
              <a:gd name="connsiteX3" fmla="*/ 1291804 w 5341565"/>
              <a:gd name="connsiteY3" fmla="*/ 1124817 h 1701823"/>
              <a:gd name="connsiteX4" fmla="*/ 0 w 5341565"/>
              <a:gd name="connsiteY4" fmla="*/ 995326 h 1701823"/>
              <a:gd name="connsiteX5" fmla="*/ 365760 w 5341565"/>
              <a:gd name="connsiteY5" fmla="*/ 393895 h 1701823"/>
              <a:gd name="connsiteX0" fmla="*/ 365760 w 5341565"/>
              <a:gd name="connsiteY0" fmla="*/ 393895 h 1700197"/>
              <a:gd name="connsiteX1" fmla="*/ 5341565 w 5341565"/>
              <a:gd name="connsiteY1" fmla="*/ 0 h 1700197"/>
              <a:gd name="connsiteX2" fmla="*/ 5341565 w 5341565"/>
              <a:gd name="connsiteY2" fmla="*/ 1642440 h 1700197"/>
              <a:gd name="connsiteX3" fmla="*/ 1249601 w 5341565"/>
              <a:gd name="connsiteY3" fmla="*/ 1110750 h 1700197"/>
              <a:gd name="connsiteX4" fmla="*/ 0 w 5341565"/>
              <a:gd name="connsiteY4" fmla="*/ 995326 h 1700197"/>
              <a:gd name="connsiteX5" fmla="*/ 365760 w 5341565"/>
              <a:gd name="connsiteY5" fmla="*/ 393895 h 1700197"/>
              <a:gd name="connsiteX0" fmla="*/ 365760 w 5341565"/>
              <a:gd name="connsiteY0" fmla="*/ 393895 h 1704847"/>
              <a:gd name="connsiteX1" fmla="*/ 5341565 w 5341565"/>
              <a:gd name="connsiteY1" fmla="*/ 0 h 1704847"/>
              <a:gd name="connsiteX2" fmla="*/ 5341565 w 5341565"/>
              <a:gd name="connsiteY2" fmla="*/ 1642440 h 1704847"/>
              <a:gd name="connsiteX3" fmla="*/ 1249601 w 5341565"/>
              <a:gd name="connsiteY3" fmla="*/ 1110750 h 1704847"/>
              <a:gd name="connsiteX4" fmla="*/ 0 w 5341565"/>
              <a:gd name="connsiteY4" fmla="*/ 995326 h 1704847"/>
              <a:gd name="connsiteX5" fmla="*/ 365760 w 5341565"/>
              <a:gd name="connsiteY5" fmla="*/ 393895 h 1704847"/>
              <a:gd name="connsiteX0" fmla="*/ 365760 w 5341565"/>
              <a:gd name="connsiteY0" fmla="*/ 393895 h 1704847"/>
              <a:gd name="connsiteX1" fmla="*/ 5341565 w 5341565"/>
              <a:gd name="connsiteY1" fmla="*/ 0 h 1704847"/>
              <a:gd name="connsiteX2" fmla="*/ 5341565 w 5341565"/>
              <a:gd name="connsiteY2" fmla="*/ 1642440 h 1704847"/>
              <a:gd name="connsiteX3" fmla="*/ 1249601 w 5341565"/>
              <a:gd name="connsiteY3" fmla="*/ 1110750 h 1704847"/>
              <a:gd name="connsiteX4" fmla="*/ 0 w 5341565"/>
              <a:gd name="connsiteY4" fmla="*/ 995326 h 1704847"/>
              <a:gd name="connsiteX5" fmla="*/ 365760 w 5341565"/>
              <a:gd name="connsiteY5" fmla="*/ 393895 h 1704847"/>
              <a:gd name="connsiteX0" fmla="*/ 365760 w 5341565"/>
              <a:gd name="connsiteY0" fmla="*/ 393895 h 1738498"/>
              <a:gd name="connsiteX1" fmla="*/ 5341565 w 5341565"/>
              <a:gd name="connsiteY1" fmla="*/ 0 h 1738498"/>
              <a:gd name="connsiteX2" fmla="*/ 5341565 w 5341565"/>
              <a:gd name="connsiteY2" fmla="*/ 1642440 h 1738498"/>
              <a:gd name="connsiteX3" fmla="*/ 1207398 w 5341565"/>
              <a:gd name="connsiteY3" fmla="*/ 1293630 h 1738498"/>
              <a:gd name="connsiteX4" fmla="*/ 0 w 5341565"/>
              <a:gd name="connsiteY4" fmla="*/ 995326 h 1738498"/>
              <a:gd name="connsiteX5" fmla="*/ 365760 w 5341565"/>
              <a:gd name="connsiteY5" fmla="*/ 393895 h 1738498"/>
              <a:gd name="connsiteX0" fmla="*/ 365760 w 5341565"/>
              <a:gd name="connsiteY0" fmla="*/ 393895 h 1706698"/>
              <a:gd name="connsiteX1" fmla="*/ 5341565 w 5341565"/>
              <a:gd name="connsiteY1" fmla="*/ 0 h 1706698"/>
              <a:gd name="connsiteX2" fmla="*/ 5341565 w 5341565"/>
              <a:gd name="connsiteY2" fmla="*/ 1642440 h 1706698"/>
              <a:gd name="connsiteX3" fmla="*/ 771299 w 5341565"/>
              <a:gd name="connsiteY3" fmla="*/ 1124818 h 1706698"/>
              <a:gd name="connsiteX4" fmla="*/ 0 w 5341565"/>
              <a:gd name="connsiteY4" fmla="*/ 995326 h 1706698"/>
              <a:gd name="connsiteX5" fmla="*/ 365760 w 5341565"/>
              <a:gd name="connsiteY5" fmla="*/ 393895 h 1706698"/>
              <a:gd name="connsiteX0" fmla="*/ 365760 w 5341565"/>
              <a:gd name="connsiteY0" fmla="*/ 393895 h 1714359"/>
              <a:gd name="connsiteX1" fmla="*/ 5341565 w 5341565"/>
              <a:gd name="connsiteY1" fmla="*/ 0 h 1714359"/>
              <a:gd name="connsiteX2" fmla="*/ 5341565 w 5341565"/>
              <a:gd name="connsiteY2" fmla="*/ 1642440 h 1714359"/>
              <a:gd name="connsiteX3" fmla="*/ 1319939 w 5341565"/>
              <a:gd name="connsiteY3" fmla="*/ 1392101 h 1714359"/>
              <a:gd name="connsiteX4" fmla="*/ 771299 w 5341565"/>
              <a:gd name="connsiteY4" fmla="*/ 1124818 h 1714359"/>
              <a:gd name="connsiteX5" fmla="*/ 0 w 5341565"/>
              <a:gd name="connsiteY5" fmla="*/ 995326 h 1714359"/>
              <a:gd name="connsiteX6" fmla="*/ 365760 w 5341565"/>
              <a:gd name="connsiteY6" fmla="*/ 393895 h 1714359"/>
              <a:gd name="connsiteX0" fmla="*/ 365760 w 5341565"/>
              <a:gd name="connsiteY0" fmla="*/ 393895 h 1791591"/>
              <a:gd name="connsiteX1" fmla="*/ 5341565 w 5341565"/>
              <a:gd name="connsiteY1" fmla="*/ 0 h 1791591"/>
              <a:gd name="connsiteX2" fmla="*/ 5341565 w 5341565"/>
              <a:gd name="connsiteY2" fmla="*/ 1642440 h 1791591"/>
              <a:gd name="connsiteX3" fmla="*/ 1291804 w 5341565"/>
              <a:gd name="connsiteY3" fmla="*/ 1701590 h 1791591"/>
              <a:gd name="connsiteX4" fmla="*/ 771299 w 5341565"/>
              <a:gd name="connsiteY4" fmla="*/ 1124818 h 1791591"/>
              <a:gd name="connsiteX5" fmla="*/ 0 w 5341565"/>
              <a:gd name="connsiteY5" fmla="*/ 995326 h 1791591"/>
              <a:gd name="connsiteX6" fmla="*/ 365760 w 5341565"/>
              <a:gd name="connsiteY6" fmla="*/ 393895 h 1791591"/>
              <a:gd name="connsiteX0" fmla="*/ 365760 w 5341565"/>
              <a:gd name="connsiteY0" fmla="*/ 393895 h 1791591"/>
              <a:gd name="connsiteX1" fmla="*/ 5341565 w 5341565"/>
              <a:gd name="connsiteY1" fmla="*/ 0 h 1791591"/>
              <a:gd name="connsiteX2" fmla="*/ 5341565 w 5341565"/>
              <a:gd name="connsiteY2" fmla="*/ 1642440 h 1791591"/>
              <a:gd name="connsiteX3" fmla="*/ 1291804 w 5341565"/>
              <a:gd name="connsiteY3" fmla="*/ 1701590 h 1791591"/>
              <a:gd name="connsiteX4" fmla="*/ 799435 w 5341565"/>
              <a:gd name="connsiteY4" fmla="*/ 1110751 h 1791591"/>
              <a:gd name="connsiteX5" fmla="*/ 0 w 5341565"/>
              <a:gd name="connsiteY5" fmla="*/ 995326 h 1791591"/>
              <a:gd name="connsiteX6" fmla="*/ 365760 w 5341565"/>
              <a:gd name="connsiteY6" fmla="*/ 393895 h 1791591"/>
              <a:gd name="connsiteX0" fmla="*/ 365760 w 5341565"/>
              <a:gd name="connsiteY0" fmla="*/ 393895 h 1732377"/>
              <a:gd name="connsiteX1" fmla="*/ 5341565 w 5341565"/>
              <a:gd name="connsiteY1" fmla="*/ 0 h 1732377"/>
              <a:gd name="connsiteX2" fmla="*/ 5341565 w 5341565"/>
              <a:gd name="connsiteY2" fmla="*/ 1642440 h 1732377"/>
              <a:gd name="connsiteX3" fmla="*/ 2529761 w 5341565"/>
              <a:gd name="connsiteY3" fmla="*/ 1420236 h 1732377"/>
              <a:gd name="connsiteX4" fmla="*/ 1291804 w 5341565"/>
              <a:gd name="connsiteY4" fmla="*/ 1701590 h 1732377"/>
              <a:gd name="connsiteX5" fmla="*/ 799435 w 5341565"/>
              <a:gd name="connsiteY5" fmla="*/ 1110751 h 1732377"/>
              <a:gd name="connsiteX6" fmla="*/ 0 w 5341565"/>
              <a:gd name="connsiteY6" fmla="*/ 995326 h 1732377"/>
              <a:gd name="connsiteX7" fmla="*/ 365760 w 5341565"/>
              <a:gd name="connsiteY7" fmla="*/ 393895 h 1732377"/>
              <a:gd name="connsiteX0" fmla="*/ 365760 w 5341565"/>
              <a:gd name="connsiteY0" fmla="*/ 393895 h 1848730"/>
              <a:gd name="connsiteX1" fmla="*/ 5341565 w 5341565"/>
              <a:gd name="connsiteY1" fmla="*/ 0 h 1848730"/>
              <a:gd name="connsiteX2" fmla="*/ 5341565 w 5341565"/>
              <a:gd name="connsiteY2" fmla="*/ 1642440 h 1848730"/>
              <a:gd name="connsiteX3" fmla="*/ 2529761 w 5341565"/>
              <a:gd name="connsiteY3" fmla="*/ 1420236 h 1848730"/>
              <a:gd name="connsiteX4" fmla="*/ 1291804 w 5341565"/>
              <a:gd name="connsiteY4" fmla="*/ 1701590 h 1848730"/>
              <a:gd name="connsiteX5" fmla="*/ 799435 w 5341565"/>
              <a:gd name="connsiteY5" fmla="*/ 1110751 h 1848730"/>
              <a:gd name="connsiteX6" fmla="*/ 0 w 5341565"/>
              <a:gd name="connsiteY6" fmla="*/ 995326 h 1848730"/>
              <a:gd name="connsiteX7" fmla="*/ 365760 w 5341565"/>
              <a:gd name="connsiteY7" fmla="*/ 393895 h 1848730"/>
              <a:gd name="connsiteX0" fmla="*/ 365760 w 5341565"/>
              <a:gd name="connsiteY0" fmla="*/ 393895 h 2155542"/>
              <a:gd name="connsiteX1" fmla="*/ 5341565 w 5341565"/>
              <a:gd name="connsiteY1" fmla="*/ 0 h 2155542"/>
              <a:gd name="connsiteX2" fmla="*/ 5341565 w 5341565"/>
              <a:gd name="connsiteY2" fmla="*/ 1642440 h 2155542"/>
              <a:gd name="connsiteX3" fmla="*/ 4133478 w 5341565"/>
              <a:gd name="connsiteY3" fmla="*/ 2151755 h 2155542"/>
              <a:gd name="connsiteX4" fmla="*/ 2529761 w 5341565"/>
              <a:gd name="connsiteY4" fmla="*/ 1420236 h 2155542"/>
              <a:gd name="connsiteX5" fmla="*/ 1291804 w 5341565"/>
              <a:gd name="connsiteY5" fmla="*/ 1701590 h 2155542"/>
              <a:gd name="connsiteX6" fmla="*/ 799435 w 5341565"/>
              <a:gd name="connsiteY6" fmla="*/ 1110751 h 2155542"/>
              <a:gd name="connsiteX7" fmla="*/ 0 w 5341565"/>
              <a:gd name="connsiteY7" fmla="*/ 995326 h 2155542"/>
              <a:gd name="connsiteX8" fmla="*/ 365760 w 5341565"/>
              <a:gd name="connsiteY8" fmla="*/ 393895 h 2155542"/>
              <a:gd name="connsiteX0" fmla="*/ 365760 w 5341565"/>
              <a:gd name="connsiteY0" fmla="*/ 0 h 1761647"/>
              <a:gd name="connsiteX1" fmla="*/ 5327498 w 5341565"/>
              <a:gd name="connsiteY1" fmla="*/ 211016 h 1761647"/>
              <a:gd name="connsiteX2" fmla="*/ 5341565 w 5341565"/>
              <a:gd name="connsiteY2" fmla="*/ 1248545 h 1761647"/>
              <a:gd name="connsiteX3" fmla="*/ 4133478 w 5341565"/>
              <a:gd name="connsiteY3" fmla="*/ 1757860 h 1761647"/>
              <a:gd name="connsiteX4" fmla="*/ 2529761 w 5341565"/>
              <a:gd name="connsiteY4" fmla="*/ 1026341 h 1761647"/>
              <a:gd name="connsiteX5" fmla="*/ 1291804 w 5341565"/>
              <a:gd name="connsiteY5" fmla="*/ 1307695 h 1761647"/>
              <a:gd name="connsiteX6" fmla="*/ 799435 w 5341565"/>
              <a:gd name="connsiteY6" fmla="*/ 716856 h 1761647"/>
              <a:gd name="connsiteX7" fmla="*/ 0 w 5341565"/>
              <a:gd name="connsiteY7" fmla="*/ 601431 h 1761647"/>
              <a:gd name="connsiteX8" fmla="*/ 365760 w 5341565"/>
              <a:gd name="connsiteY8" fmla="*/ 0 h 1761647"/>
              <a:gd name="connsiteX0" fmla="*/ 436099 w 5341565"/>
              <a:gd name="connsiteY0" fmla="*/ 0 h 1592835"/>
              <a:gd name="connsiteX1" fmla="*/ 5327498 w 5341565"/>
              <a:gd name="connsiteY1" fmla="*/ 42204 h 1592835"/>
              <a:gd name="connsiteX2" fmla="*/ 5341565 w 5341565"/>
              <a:gd name="connsiteY2" fmla="*/ 1079733 h 1592835"/>
              <a:gd name="connsiteX3" fmla="*/ 4133478 w 5341565"/>
              <a:gd name="connsiteY3" fmla="*/ 1589048 h 1592835"/>
              <a:gd name="connsiteX4" fmla="*/ 2529761 w 5341565"/>
              <a:gd name="connsiteY4" fmla="*/ 857529 h 1592835"/>
              <a:gd name="connsiteX5" fmla="*/ 1291804 w 5341565"/>
              <a:gd name="connsiteY5" fmla="*/ 1138883 h 1592835"/>
              <a:gd name="connsiteX6" fmla="*/ 799435 w 5341565"/>
              <a:gd name="connsiteY6" fmla="*/ 548044 h 1592835"/>
              <a:gd name="connsiteX7" fmla="*/ 0 w 5341565"/>
              <a:gd name="connsiteY7" fmla="*/ 432619 h 1592835"/>
              <a:gd name="connsiteX8" fmla="*/ 436099 w 5341565"/>
              <a:gd name="connsiteY8" fmla="*/ 0 h 1592835"/>
              <a:gd name="connsiteX0" fmla="*/ 647114 w 5341565"/>
              <a:gd name="connsiteY0" fmla="*/ 154744 h 1550631"/>
              <a:gd name="connsiteX1" fmla="*/ 5327498 w 5341565"/>
              <a:gd name="connsiteY1" fmla="*/ 0 h 1550631"/>
              <a:gd name="connsiteX2" fmla="*/ 5341565 w 5341565"/>
              <a:gd name="connsiteY2" fmla="*/ 1037529 h 1550631"/>
              <a:gd name="connsiteX3" fmla="*/ 4133478 w 5341565"/>
              <a:gd name="connsiteY3" fmla="*/ 1546844 h 1550631"/>
              <a:gd name="connsiteX4" fmla="*/ 2529761 w 5341565"/>
              <a:gd name="connsiteY4" fmla="*/ 815325 h 1550631"/>
              <a:gd name="connsiteX5" fmla="*/ 1291804 w 5341565"/>
              <a:gd name="connsiteY5" fmla="*/ 1096679 h 1550631"/>
              <a:gd name="connsiteX6" fmla="*/ 799435 w 5341565"/>
              <a:gd name="connsiteY6" fmla="*/ 505840 h 1550631"/>
              <a:gd name="connsiteX7" fmla="*/ 0 w 5341565"/>
              <a:gd name="connsiteY7" fmla="*/ 390415 h 1550631"/>
              <a:gd name="connsiteX8" fmla="*/ 647114 w 5341565"/>
              <a:gd name="connsiteY8" fmla="*/ 154744 h 1550631"/>
              <a:gd name="connsiteX0" fmla="*/ 647114 w 5355633"/>
              <a:gd name="connsiteY0" fmla="*/ 0 h 1395887"/>
              <a:gd name="connsiteX1" fmla="*/ 5355633 w 5355633"/>
              <a:gd name="connsiteY1" fmla="*/ 1 h 1395887"/>
              <a:gd name="connsiteX2" fmla="*/ 5341565 w 5355633"/>
              <a:gd name="connsiteY2" fmla="*/ 882785 h 1395887"/>
              <a:gd name="connsiteX3" fmla="*/ 4133478 w 5355633"/>
              <a:gd name="connsiteY3" fmla="*/ 1392100 h 1395887"/>
              <a:gd name="connsiteX4" fmla="*/ 2529761 w 5355633"/>
              <a:gd name="connsiteY4" fmla="*/ 660581 h 1395887"/>
              <a:gd name="connsiteX5" fmla="*/ 1291804 w 5355633"/>
              <a:gd name="connsiteY5" fmla="*/ 941935 h 1395887"/>
              <a:gd name="connsiteX6" fmla="*/ 799435 w 5355633"/>
              <a:gd name="connsiteY6" fmla="*/ 351096 h 1395887"/>
              <a:gd name="connsiteX7" fmla="*/ 0 w 5355633"/>
              <a:gd name="connsiteY7" fmla="*/ 235671 h 1395887"/>
              <a:gd name="connsiteX8" fmla="*/ 647114 w 5355633"/>
              <a:gd name="connsiteY8" fmla="*/ 0 h 1395887"/>
              <a:gd name="connsiteX0" fmla="*/ 647114 w 5383769"/>
              <a:gd name="connsiteY0" fmla="*/ 0 h 1395887"/>
              <a:gd name="connsiteX1" fmla="*/ 5355633 w 5383769"/>
              <a:gd name="connsiteY1" fmla="*/ 1 h 1395887"/>
              <a:gd name="connsiteX2" fmla="*/ 5383769 w 5383769"/>
              <a:gd name="connsiteY2" fmla="*/ 882785 h 1395887"/>
              <a:gd name="connsiteX3" fmla="*/ 4133478 w 5383769"/>
              <a:gd name="connsiteY3" fmla="*/ 1392100 h 1395887"/>
              <a:gd name="connsiteX4" fmla="*/ 2529761 w 5383769"/>
              <a:gd name="connsiteY4" fmla="*/ 660581 h 1395887"/>
              <a:gd name="connsiteX5" fmla="*/ 1291804 w 5383769"/>
              <a:gd name="connsiteY5" fmla="*/ 941935 h 1395887"/>
              <a:gd name="connsiteX6" fmla="*/ 799435 w 5383769"/>
              <a:gd name="connsiteY6" fmla="*/ 351096 h 1395887"/>
              <a:gd name="connsiteX7" fmla="*/ 0 w 5383769"/>
              <a:gd name="connsiteY7" fmla="*/ 235671 h 1395887"/>
              <a:gd name="connsiteX8" fmla="*/ 647114 w 5383769"/>
              <a:gd name="connsiteY8" fmla="*/ 0 h 139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83769" h="1395887">
                <a:moveTo>
                  <a:pt x="647114" y="0"/>
                </a:moveTo>
                <a:lnTo>
                  <a:pt x="5355633" y="1"/>
                </a:lnTo>
                <a:lnTo>
                  <a:pt x="5383769" y="882785"/>
                </a:lnTo>
                <a:cubicBezTo>
                  <a:pt x="5158975" y="1189829"/>
                  <a:pt x="4602112" y="1429134"/>
                  <a:pt x="4133478" y="1392100"/>
                </a:cubicBezTo>
                <a:cubicBezTo>
                  <a:pt x="3664844" y="1355066"/>
                  <a:pt x="2979927" y="684027"/>
                  <a:pt x="2529761" y="660581"/>
                </a:cubicBezTo>
                <a:cubicBezTo>
                  <a:pt x="1854801" y="670439"/>
                  <a:pt x="1493441" y="1052131"/>
                  <a:pt x="1291804" y="941935"/>
                </a:cubicBezTo>
                <a:cubicBezTo>
                  <a:pt x="1090167" y="831739"/>
                  <a:pt x="1019425" y="417225"/>
                  <a:pt x="799435" y="351096"/>
                </a:cubicBezTo>
                <a:cubicBezTo>
                  <a:pt x="162393" y="566801"/>
                  <a:pt x="212956" y="359836"/>
                  <a:pt x="0" y="235671"/>
                </a:cubicBezTo>
                <a:lnTo>
                  <a:pt x="647114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0"/>
                </a:schemeClr>
              </a:gs>
              <a:gs pos="50000">
                <a:schemeClr val="accent6"/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93">
            <a:extLst>
              <a:ext uri="{FF2B5EF4-FFF2-40B4-BE49-F238E27FC236}">
                <a16:creationId xmlns:a16="http://schemas.microsoft.com/office/drawing/2014/main" id="{293A4E70-9314-48E9-9AE3-C622536FB369}"/>
              </a:ext>
            </a:extLst>
          </p:cNvPr>
          <p:cNvSpPr/>
          <p:nvPr/>
        </p:nvSpPr>
        <p:spPr>
          <a:xfrm>
            <a:off x="1073744" y="1955706"/>
            <a:ext cx="2968976" cy="4175876"/>
          </a:xfrm>
          <a:custGeom>
            <a:avLst/>
            <a:gdLst>
              <a:gd name="connsiteX0" fmla="*/ 0 w 6162368"/>
              <a:gd name="connsiteY0" fmla="*/ 0 h 4157211"/>
              <a:gd name="connsiteX1" fmla="*/ 6162368 w 6162368"/>
              <a:gd name="connsiteY1" fmla="*/ 0 h 4157211"/>
              <a:gd name="connsiteX2" fmla="*/ 6162368 w 6162368"/>
              <a:gd name="connsiteY2" fmla="*/ 4157211 h 4157211"/>
              <a:gd name="connsiteX3" fmla="*/ 0 w 6162368"/>
              <a:gd name="connsiteY3" fmla="*/ 4157211 h 4157211"/>
              <a:gd name="connsiteX4" fmla="*/ 0 w 6162368"/>
              <a:gd name="connsiteY4" fmla="*/ 0 h 4157211"/>
              <a:gd name="connsiteX0" fmla="*/ 0 w 6162368"/>
              <a:gd name="connsiteY0" fmla="*/ 0 h 4157211"/>
              <a:gd name="connsiteX1" fmla="*/ 4150688 w 6162368"/>
              <a:gd name="connsiteY1" fmla="*/ 1153550 h 4157211"/>
              <a:gd name="connsiteX2" fmla="*/ 6162368 w 6162368"/>
              <a:gd name="connsiteY2" fmla="*/ 4157211 h 4157211"/>
              <a:gd name="connsiteX3" fmla="*/ 0 w 6162368"/>
              <a:gd name="connsiteY3" fmla="*/ 4157211 h 4157211"/>
              <a:gd name="connsiteX4" fmla="*/ 0 w 6162368"/>
              <a:gd name="connsiteY4" fmla="*/ 0 h 4157211"/>
              <a:gd name="connsiteX0" fmla="*/ 0 w 6162368"/>
              <a:gd name="connsiteY0" fmla="*/ 0 h 4157211"/>
              <a:gd name="connsiteX1" fmla="*/ 4150688 w 6162368"/>
              <a:gd name="connsiteY1" fmla="*/ 1153550 h 4157211"/>
              <a:gd name="connsiteX2" fmla="*/ 6162368 w 6162368"/>
              <a:gd name="connsiteY2" fmla="*/ 4157211 h 4157211"/>
              <a:gd name="connsiteX3" fmla="*/ 0 w 6162368"/>
              <a:gd name="connsiteY3" fmla="*/ 4157211 h 4157211"/>
              <a:gd name="connsiteX4" fmla="*/ 0 w 6162368"/>
              <a:gd name="connsiteY4" fmla="*/ 0 h 4157211"/>
              <a:gd name="connsiteX0" fmla="*/ 0 w 6162368"/>
              <a:gd name="connsiteY0" fmla="*/ 245931 h 4403142"/>
              <a:gd name="connsiteX1" fmla="*/ 3503574 w 6162368"/>
              <a:gd name="connsiteY1" fmla="*/ 527284 h 4403142"/>
              <a:gd name="connsiteX2" fmla="*/ 6162368 w 6162368"/>
              <a:gd name="connsiteY2" fmla="*/ 4403142 h 4403142"/>
              <a:gd name="connsiteX3" fmla="*/ 0 w 6162368"/>
              <a:gd name="connsiteY3" fmla="*/ 4403142 h 4403142"/>
              <a:gd name="connsiteX4" fmla="*/ 0 w 6162368"/>
              <a:gd name="connsiteY4" fmla="*/ 245931 h 4403142"/>
              <a:gd name="connsiteX0" fmla="*/ 0 w 6162368"/>
              <a:gd name="connsiteY0" fmla="*/ 320263 h 4477474"/>
              <a:gd name="connsiteX1" fmla="*/ 3461371 w 6162368"/>
              <a:gd name="connsiteY1" fmla="*/ 503142 h 4477474"/>
              <a:gd name="connsiteX2" fmla="*/ 6162368 w 6162368"/>
              <a:gd name="connsiteY2" fmla="*/ 4477474 h 4477474"/>
              <a:gd name="connsiteX3" fmla="*/ 0 w 6162368"/>
              <a:gd name="connsiteY3" fmla="*/ 4477474 h 4477474"/>
              <a:gd name="connsiteX4" fmla="*/ 0 w 6162368"/>
              <a:gd name="connsiteY4" fmla="*/ 320263 h 4477474"/>
              <a:gd name="connsiteX0" fmla="*/ 0 w 6162368"/>
              <a:gd name="connsiteY0" fmla="*/ 285270 h 4442481"/>
              <a:gd name="connsiteX1" fmla="*/ 3445534 w 6162368"/>
              <a:gd name="connsiteY1" fmla="*/ 514122 h 4442481"/>
              <a:gd name="connsiteX2" fmla="*/ 6162368 w 6162368"/>
              <a:gd name="connsiteY2" fmla="*/ 4442481 h 4442481"/>
              <a:gd name="connsiteX3" fmla="*/ 0 w 6162368"/>
              <a:gd name="connsiteY3" fmla="*/ 4442481 h 4442481"/>
              <a:gd name="connsiteX4" fmla="*/ 0 w 6162368"/>
              <a:gd name="connsiteY4" fmla="*/ 285270 h 4442481"/>
              <a:gd name="connsiteX0" fmla="*/ 0 w 6162368"/>
              <a:gd name="connsiteY0" fmla="*/ 285270 h 4442481"/>
              <a:gd name="connsiteX1" fmla="*/ 3445534 w 6162368"/>
              <a:gd name="connsiteY1" fmla="*/ 514122 h 4442481"/>
              <a:gd name="connsiteX2" fmla="*/ 6162368 w 6162368"/>
              <a:gd name="connsiteY2" fmla="*/ 4442481 h 4442481"/>
              <a:gd name="connsiteX3" fmla="*/ 0 w 6162368"/>
              <a:gd name="connsiteY3" fmla="*/ 4442481 h 4442481"/>
              <a:gd name="connsiteX4" fmla="*/ 0 w 6162368"/>
              <a:gd name="connsiteY4" fmla="*/ 285270 h 4442481"/>
              <a:gd name="connsiteX0" fmla="*/ 0 w 6290304"/>
              <a:gd name="connsiteY0" fmla="*/ 285270 h 4442481"/>
              <a:gd name="connsiteX1" fmla="*/ 3445534 w 6290304"/>
              <a:gd name="connsiteY1" fmla="*/ 514122 h 4442481"/>
              <a:gd name="connsiteX2" fmla="*/ 3843405 w 6290304"/>
              <a:gd name="connsiteY2" fmla="*/ 1716884 h 4442481"/>
              <a:gd name="connsiteX3" fmla="*/ 6162368 w 6290304"/>
              <a:gd name="connsiteY3" fmla="*/ 4442481 h 4442481"/>
              <a:gd name="connsiteX4" fmla="*/ 0 w 6290304"/>
              <a:gd name="connsiteY4" fmla="*/ 4442481 h 4442481"/>
              <a:gd name="connsiteX5" fmla="*/ 0 w 6290304"/>
              <a:gd name="connsiteY5" fmla="*/ 285270 h 4442481"/>
              <a:gd name="connsiteX0" fmla="*/ 0 w 6316828"/>
              <a:gd name="connsiteY0" fmla="*/ 285270 h 4442481"/>
              <a:gd name="connsiteX1" fmla="*/ 3445534 w 6316828"/>
              <a:gd name="connsiteY1" fmla="*/ 514122 h 4442481"/>
              <a:gd name="connsiteX2" fmla="*/ 3843405 w 6316828"/>
              <a:gd name="connsiteY2" fmla="*/ 1716884 h 4442481"/>
              <a:gd name="connsiteX3" fmla="*/ 6162368 w 6316828"/>
              <a:gd name="connsiteY3" fmla="*/ 4442481 h 4442481"/>
              <a:gd name="connsiteX4" fmla="*/ 0 w 6316828"/>
              <a:gd name="connsiteY4" fmla="*/ 4442481 h 4442481"/>
              <a:gd name="connsiteX5" fmla="*/ 0 w 6316828"/>
              <a:gd name="connsiteY5" fmla="*/ 285270 h 4442481"/>
              <a:gd name="connsiteX0" fmla="*/ 0 w 6450707"/>
              <a:gd name="connsiteY0" fmla="*/ 285270 h 4442481"/>
              <a:gd name="connsiteX1" fmla="*/ 3445534 w 6450707"/>
              <a:gd name="connsiteY1" fmla="*/ 514122 h 4442481"/>
              <a:gd name="connsiteX2" fmla="*/ 3843405 w 6450707"/>
              <a:gd name="connsiteY2" fmla="*/ 1716884 h 4442481"/>
              <a:gd name="connsiteX3" fmla="*/ 5395507 w 6450707"/>
              <a:gd name="connsiteY3" fmla="*/ 2299202 h 4442481"/>
              <a:gd name="connsiteX4" fmla="*/ 6162368 w 6450707"/>
              <a:gd name="connsiteY4" fmla="*/ 4442481 h 4442481"/>
              <a:gd name="connsiteX5" fmla="*/ 0 w 6450707"/>
              <a:gd name="connsiteY5" fmla="*/ 4442481 h 4442481"/>
              <a:gd name="connsiteX6" fmla="*/ 0 w 6450707"/>
              <a:gd name="connsiteY6" fmla="*/ 285270 h 4442481"/>
              <a:gd name="connsiteX0" fmla="*/ 0 w 6396106"/>
              <a:gd name="connsiteY0" fmla="*/ 285270 h 4442481"/>
              <a:gd name="connsiteX1" fmla="*/ 3445534 w 6396106"/>
              <a:gd name="connsiteY1" fmla="*/ 514122 h 4442481"/>
              <a:gd name="connsiteX2" fmla="*/ 3843405 w 6396106"/>
              <a:gd name="connsiteY2" fmla="*/ 1716884 h 4442481"/>
              <a:gd name="connsiteX3" fmla="*/ 5395507 w 6396106"/>
              <a:gd name="connsiteY3" fmla="*/ 2299202 h 4442481"/>
              <a:gd name="connsiteX4" fmla="*/ 6162368 w 6396106"/>
              <a:gd name="connsiteY4" fmla="*/ 4442481 h 4442481"/>
              <a:gd name="connsiteX5" fmla="*/ 0 w 6396106"/>
              <a:gd name="connsiteY5" fmla="*/ 4442481 h 4442481"/>
              <a:gd name="connsiteX6" fmla="*/ 0 w 6396106"/>
              <a:gd name="connsiteY6" fmla="*/ 285270 h 4442481"/>
              <a:gd name="connsiteX0" fmla="*/ 0 w 6396106"/>
              <a:gd name="connsiteY0" fmla="*/ 183504 h 4340715"/>
              <a:gd name="connsiteX1" fmla="*/ 5933389 w 6396106"/>
              <a:gd name="connsiteY1" fmla="*/ 550274 h 4340715"/>
              <a:gd name="connsiteX2" fmla="*/ 3843405 w 6396106"/>
              <a:gd name="connsiteY2" fmla="*/ 1615118 h 4340715"/>
              <a:gd name="connsiteX3" fmla="*/ 5395507 w 6396106"/>
              <a:gd name="connsiteY3" fmla="*/ 2197436 h 4340715"/>
              <a:gd name="connsiteX4" fmla="*/ 6162368 w 6396106"/>
              <a:gd name="connsiteY4" fmla="*/ 4340715 h 4340715"/>
              <a:gd name="connsiteX5" fmla="*/ 0 w 6396106"/>
              <a:gd name="connsiteY5" fmla="*/ 4340715 h 4340715"/>
              <a:gd name="connsiteX6" fmla="*/ 0 w 6396106"/>
              <a:gd name="connsiteY6" fmla="*/ 183504 h 4340715"/>
              <a:gd name="connsiteX0" fmla="*/ 0 w 7466867"/>
              <a:gd name="connsiteY0" fmla="*/ 391640 h 4548851"/>
              <a:gd name="connsiteX1" fmla="*/ 7390559 w 7466867"/>
              <a:gd name="connsiteY1" fmla="*/ 482575 h 4548851"/>
              <a:gd name="connsiteX2" fmla="*/ 3843405 w 7466867"/>
              <a:gd name="connsiteY2" fmla="*/ 1823254 h 4548851"/>
              <a:gd name="connsiteX3" fmla="*/ 5395507 w 7466867"/>
              <a:gd name="connsiteY3" fmla="*/ 2405572 h 4548851"/>
              <a:gd name="connsiteX4" fmla="*/ 6162368 w 7466867"/>
              <a:gd name="connsiteY4" fmla="*/ 4548851 h 4548851"/>
              <a:gd name="connsiteX5" fmla="*/ 0 w 7466867"/>
              <a:gd name="connsiteY5" fmla="*/ 4548851 h 4548851"/>
              <a:gd name="connsiteX6" fmla="*/ 0 w 7466867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5395507 w 7500850"/>
              <a:gd name="connsiteY3" fmla="*/ 2405572 h 4548851"/>
              <a:gd name="connsiteX4" fmla="*/ 6162368 w 7500850"/>
              <a:gd name="connsiteY4" fmla="*/ 4548851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6781596 w 7500850"/>
              <a:gd name="connsiteY3" fmla="*/ 2344276 h 4548851"/>
              <a:gd name="connsiteX4" fmla="*/ 6162368 w 7500850"/>
              <a:gd name="connsiteY4" fmla="*/ 4548851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6781596 w 7500850"/>
              <a:gd name="connsiteY3" fmla="*/ 2344276 h 4548851"/>
              <a:gd name="connsiteX4" fmla="*/ 6162368 w 7500850"/>
              <a:gd name="connsiteY4" fmla="*/ 4548851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6781596 w 7500850"/>
              <a:gd name="connsiteY3" fmla="*/ 2344276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6674974 w 7500850"/>
              <a:gd name="connsiteY3" fmla="*/ 2589462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6674974 w 7500850"/>
              <a:gd name="connsiteY3" fmla="*/ 2589462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776739"/>
              <a:gd name="connsiteY0" fmla="*/ 391640 h 4548851"/>
              <a:gd name="connsiteX1" fmla="*/ 7390559 w 7776739"/>
              <a:gd name="connsiteY1" fmla="*/ 482575 h 4548851"/>
              <a:gd name="connsiteX2" fmla="*/ 5442738 w 7776739"/>
              <a:gd name="connsiteY2" fmla="*/ 1332881 h 4548851"/>
              <a:gd name="connsiteX3" fmla="*/ 7776739 w 7776739"/>
              <a:gd name="connsiteY3" fmla="*/ 2482193 h 4548851"/>
              <a:gd name="connsiteX4" fmla="*/ 6908725 w 7776739"/>
              <a:gd name="connsiteY4" fmla="*/ 4518203 h 4548851"/>
              <a:gd name="connsiteX5" fmla="*/ 0 w 7776739"/>
              <a:gd name="connsiteY5" fmla="*/ 4548851 h 4548851"/>
              <a:gd name="connsiteX6" fmla="*/ 0 w 7776739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4649155 w 7500850"/>
              <a:gd name="connsiteY3" fmla="*/ 2482193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5395509 w 7500850"/>
              <a:gd name="connsiteY3" fmla="*/ 2482193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5395509 w 7500850"/>
              <a:gd name="connsiteY3" fmla="*/ 2482193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5395509 w 7500850"/>
              <a:gd name="connsiteY3" fmla="*/ 2482193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3760634 w 7500850"/>
              <a:gd name="connsiteY3" fmla="*/ 2620111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3760634 w 7500850"/>
              <a:gd name="connsiteY3" fmla="*/ 2620111 h 4548851"/>
              <a:gd name="connsiteX4" fmla="*/ 5060606 w 7500850"/>
              <a:gd name="connsiteY4" fmla="*/ 4456906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3760634 w 7500850"/>
              <a:gd name="connsiteY3" fmla="*/ 2620111 h 4548851"/>
              <a:gd name="connsiteX4" fmla="*/ 5344931 w 7500850"/>
              <a:gd name="connsiteY4" fmla="*/ 4548851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1997625 w 7500850"/>
              <a:gd name="connsiteY3" fmla="*/ 2672537 h 4548851"/>
              <a:gd name="connsiteX4" fmla="*/ 5344931 w 7500850"/>
              <a:gd name="connsiteY4" fmla="*/ 4548851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1997625 w 7500850"/>
              <a:gd name="connsiteY3" fmla="*/ 2672537 h 4548851"/>
              <a:gd name="connsiteX4" fmla="*/ 2548435 w 7500850"/>
              <a:gd name="connsiteY4" fmla="*/ 4548851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00850" h="4548851">
                <a:moveTo>
                  <a:pt x="0" y="391640"/>
                </a:moveTo>
                <a:cubicBezTo>
                  <a:pt x="1383563" y="776157"/>
                  <a:pt x="6471230" y="-731936"/>
                  <a:pt x="7390559" y="482575"/>
                </a:cubicBezTo>
                <a:cubicBezTo>
                  <a:pt x="8118234" y="813122"/>
                  <a:pt x="4989932" y="678155"/>
                  <a:pt x="5442738" y="1332881"/>
                </a:cubicBezTo>
                <a:cubicBezTo>
                  <a:pt x="5707022" y="1658488"/>
                  <a:pt x="2250868" y="2080353"/>
                  <a:pt x="1997625" y="2672537"/>
                </a:cubicBezTo>
                <a:cubicBezTo>
                  <a:pt x="2442097" y="3509908"/>
                  <a:pt x="3386975" y="4219732"/>
                  <a:pt x="2548435" y="4548851"/>
                </a:cubicBezTo>
                <a:lnTo>
                  <a:pt x="0" y="4548851"/>
                </a:lnTo>
                <a:lnTo>
                  <a:pt x="0" y="39164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2F584F-6A64-43AF-8312-028C56D8A03E}"/>
              </a:ext>
            </a:extLst>
          </p:cNvPr>
          <p:cNvSpPr/>
          <p:nvPr/>
        </p:nvSpPr>
        <p:spPr>
          <a:xfrm>
            <a:off x="6199002" y="1036139"/>
            <a:ext cx="716388" cy="68445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glow rad="4953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6A1527-362A-4037-A031-E37B8BB0D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367" y="1061280"/>
            <a:ext cx="5858764" cy="1755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84FE9A-2B60-4248-B13F-AE3589867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03072" y="2828878"/>
            <a:ext cx="1347333" cy="7986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33ED6D-AB09-4A8C-9EC2-FAC305C49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13807">
            <a:off x="7253119" y="3005629"/>
            <a:ext cx="369980" cy="2190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FF3256-0D90-47F9-82E4-E1B5B1884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4933" y="3019304"/>
            <a:ext cx="129872" cy="958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694407B-BE39-4144-9668-7463F9C20E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692" y="1904435"/>
            <a:ext cx="579392" cy="482827"/>
          </a:xfrm>
          <a:prstGeom prst="rect">
            <a:avLst/>
          </a:prstGeom>
        </p:spPr>
      </p:pic>
      <p:sp>
        <p:nvSpPr>
          <p:cNvPr id="34" name="Rectangle 16">
            <a:extLst>
              <a:ext uri="{FF2B5EF4-FFF2-40B4-BE49-F238E27FC236}">
                <a16:creationId xmlns:a16="http://schemas.microsoft.com/office/drawing/2014/main" id="{A6E918A7-2E9C-4BC5-BDCA-4A659B670A34}"/>
              </a:ext>
            </a:extLst>
          </p:cNvPr>
          <p:cNvSpPr/>
          <p:nvPr/>
        </p:nvSpPr>
        <p:spPr>
          <a:xfrm rot="7863324">
            <a:off x="7713963" y="2719656"/>
            <a:ext cx="1545196" cy="533148"/>
          </a:xfrm>
          <a:custGeom>
            <a:avLst/>
            <a:gdLst>
              <a:gd name="connsiteX0" fmla="*/ 0 w 1561514"/>
              <a:gd name="connsiteY0" fmla="*/ 0 h 612459"/>
              <a:gd name="connsiteX1" fmla="*/ 1561514 w 1561514"/>
              <a:gd name="connsiteY1" fmla="*/ 0 h 612459"/>
              <a:gd name="connsiteX2" fmla="*/ 1561514 w 1561514"/>
              <a:gd name="connsiteY2" fmla="*/ 612459 h 612459"/>
              <a:gd name="connsiteX3" fmla="*/ 0 w 1561514"/>
              <a:gd name="connsiteY3" fmla="*/ 612459 h 612459"/>
              <a:gd name="connsiteX4" fmla="*/ 0 w 1561514"/>
              <a:gd name="connsiteY4" fmla="*/ 0 h 612459"/>
              <a:gd name="connsiteX0" fmla="*/ 450166 w 1561514"/>
              <a:gd name="connsiteY0" fmla="*/ 84406 h 612459"/>
              <a:gd name="connsiteX1" fmla="*/ 1561514 w 1561514"/>
              <a:gd name="connsiteY1" fmla="*/ 0 h 612459"/>
              <a:gd name="connsiteX2" fmla="*/ 1561514 w 1561514"/>
              <a:gd name="connsiteY2" fmla="*/ 612459 h 612459"/>
              <a:gd name="connsiteX3" fmla="*/ 0 w 1561514"/>
              <a:gd name="connsiteY3" fmla="*/ 612459 h 612459"/>
              <a:gd name="connsiteX4" fmla="*/ 450166 w 1561514"/>
              <a:gd name="connsiteY4" fmla="*/ 84406 h 612459"/>
              <a:gd name="connsiteX0" fmla="*/ 450166 w 1561514"/>
              <a:gd name="connsiteY0" fmla="*/ 84406 h 612590"/>
              <a:gd name="connsiteX1" fmla="*/ 1561514 w 1561514"/>
              <a:gd name="connsiteY1" fmla="*/ 0 h 612590"/>
              <a:gd name="connsiteX2" fmla="*/ 1561514 w 1561514"/>
              <a:gd name="connsiteY2" fmla="*/ 612459 h 612590"/>
              <a:gd name="connsiteX3" fmla="*/ 490313 w 1561514"/>
              <a:gd name="connsiteY3" fmla="*/ 365590 h 612590"/>
              <a:gd name="connsiteX4" fmla="*/ 0 w 1561514"/>
              <a:gd name="connsiteY4" fmla="*/ 612459 h 612590"/>
              <a:gd name="connsiteX5" fmla="*/ 450166 w 1561514"/>
              <a:gd name="connsiteY5" fmla="*/ 84406 h 612590"/>
              <a:gd name="connsiteX0" fmla="*/ 450166 w 1561514"/>
              <a:gd name="connsiteY0" fmla="*/ 84406 h 612590"/>
              <a:gd name="connsiteX1" fmla="*/ 968615 w 1561514"/>
              <a:gd name="connsiteY1" fmla="*/ 238980 h 612590"/>
              <a:gd name="connsiteX2" fmla="*/ 1561514 w 1561514"/>
              <a:gd name="connsiteY2" fmla="*/ 0 h 612590"/>
              <a:gd name="connsiteX3" fmla="*/ 1561514 w 1561514"/>
              <a:gd name="connsiteY3" fmla="*/ 612459 h 612590"/>
              <a:gd name="connsiteX4" fmla="*/ 490313 w 1561514"/>
              <a:gd name="connsiteY4" fmla="*/ 365590 h 612590"/>
              <a:gd name="connsiteX5" fmla="*/ 0 w 1561514"/>
              <a:gd name="connsiteY5" fmla="*/ 612459 h 612590"/>
              <a:gd name="connsiteX6" fmla="*/ 450166 w 1561514"/>
              <a:gd name="connsiteY6" fmla="*/ 84406 h 612590"/>
              <a:gd name="connsiteX0" fmla="*/ 534573 w 1561514"/>
              <a:gd name="connsiteY0" fmla="*/ 154744 h 612590"/>
              <a:gd name="connsiteX1" fmla="*/ 968615 w 1561514"/>
              <a:gd name="connsiteY1" fmla="*/ 238980 h 612590"/>
              <a:gd name="connsiteX2" fmla="*/ 1561514 w 1561514"/>
              <a:gd name="connsiteY2" fmla="*/ 0 h 612590"/>
              <a:gd name="connsiteX3" fmla="*/ 1561514 w 1561514"/>
              <a:gd name="connsiteY3" fmla="*/ 612459 h 612590"/>
              <a:gd name="connsiteX4" fmla="*/ 490313 w 1561514"/>
              <a:gd name="connsiteY4" fmla="*/ 365590 h 612590"/>
              <a:gd name="connsiteX5" fmla="*/ 0 w 1561514"/>
              <a:gd name="connsiteY5" fmla="*/ 612459 h 612590"/>
              <a:gd name="connsiteX6" fmla="*/ 534573 w 1561514"/>
              <a:gd name="connsiteY6" fmla="*/ 154744 h 612590"/>
              <a:gd name="connsiteX0" fmla="*/ 534573 w 1603717"/>
              <a:gd name="connsiteY0" fmla="*/ 56270 h 514116"/>
              <a:gd name="connsiteX1" fmla="*/ 968615 w 1603717"/>
              <a:gd name="connsiteY1" fmla="*/ 140506 h 514116"/>
              <a:gd name="connsiteX2" fmla="*/ 1603717 w 1603717"/>
              <a:gd name="connsiteY2" fmla="*/ 0 h 514116"/>
              <a:gd name="connsiteX3" fmla="*/ 1561514 w 1603717"/>
              <a:gd name="connsiteY3" fmla="*/ 513985 h 514116"/>
              <a:gd name="connsiteX4" fmla="*/ 490313 w 1603717"/>
              <a:gd name="connsiteY4" fmla="*/ 267116 h 514116"/>
              <a:gd name="connsiteX5" fmla="*/ 0 w 1603717"/>
              <a:gd name="connsiteY5" fmla="*/ 513985 h 514116"/>
              <a:gd name="connsiteX6" fmla="*/ 534573 w 1603717"/>
              <a:gd name="connsiteY6" fmla="*/ 56270 h 514116"/>
              <a:gd name="connsiteX0" fmla="*/ 534573 w 1603717"/>
              <a:gd name="connsiteY0" fmla="*/ 56270 h 514116"/>
              <a:gd name="connsiteX1" fmla="*/ 1249969 w 1603717"/>
              <a:gd name="connsiteY1" fmla="*/ 210845 h 514116"/>
              <a:gd name="connsiteX2" fmla="*/ 1603717 w 1603717"/>
              <a:gd name="connsiteY2" fmla="*/ 0 h 514116"/>
              <a:gd name="connsiteX3" fmla="*/ 1561514 w 1603717"/>
              <a:gd name="connsiteY3" fmla="*/ 513985 h 514116"/>
              <a:gd name="connsiteX4" fmla="*/ 490313 w 1603717"/>
              <a:gd name="connsiteY4" fmla="*/ 267116 h 514116"/>
              <a:gd name="connsiteX5" fmla="*/ 0 w 1603717"/>
              <a:gd name="connsiteY5" fmla="*/ 513985 h 514116"/>
              <a:gd name="connsiteX6" fmla="*/ 534573 w 1603717"/>
              <a:gd name="connsiteY6" fmla="*/ 56270 h 514116"/>
              <a:gd name="connsiteX0" fmla="*/ 534573 w 1561514"/>
              <a:gd name="connsiteY0" fmla="*/ 46874 h 504720"/>
              <a:gd name="connsiteX1" fmla="*/ 1249969 w 1561514"/>
              <a:gd name="connsiteY1" fmla="*/ 201449 h 504720"/>
              <a:gd name="connsiteX2" fmla="*/ 1340695 w 1561514"/>
              <a:gd name="connsiteY2" fmla="*/ 0 h 504720"/>
              <a:gd name="connsiteX3" fmla="*/ 1561514 w 1561514"/>
              <a:gd name="connsiteY3" fmla="*/ 504589 h 504720"/>
              <a:gd name="connsiteX4" fmla="*/ 490313 w 1561514"/>
              <a:gd name="connsiteY4" fmla="*/ 257720 h 504720"/>
              <a:gd name="connsiteX5" fmla="*/ 0 w 1561514"/>
              <a:gd name="connsiteY5" fmla="*/ 504589 h 504720"/>
              <a:gd name="connsiteX6" fmla="*/ 534573 w 1561514"/>
              <a:gd name="connsiteY6" fmla="*/ 46874 h 504720"/>
              <a:gd name="connsiteX0" fmla="*/ 534573 w 1520177"/>
              <a:gd name="connsiteY0" fmla="*/ 46874 h 535451"/>
              <a:gd name="connsiteX1" fmla="*/ 1249969 w 1520177"/>
              <a:gd name="connsiteY1" fmla="*/ 201449 h 535451"/>
              <a:gd name="connsiteX2" fmla="*/ 1340695 w 1520177"/>
              <a:gd name="connsiteY2" fmla="*/ 0 h 535451"/>
              <a:gd name="connsiteX3" fmla="*/ 1520177 w 1520177"/>
              <a:gd name="connsiteY3" fmla="*/ 535334 h 535451"/>
              <a:gd name="connsiteX4" fmla="*/ 490313 w 1520177"/>
              <a:gd name="connsiteY4" fmla="*/ 257720 h 535451"/>
              <a:gd name="connsiteX5" fmla="*/ 0 w 1520177"/>
              <a:gd name="connsiteY5" fmla="*/ 504589 h 535451"/>
              <a:gd name="connsiteX6" fmla="*/ 534573 w 1520177"/>
              <a:gd name="connsiteY6" fmla="*/ 46874 h 535451"/>
              <a:gd name="connsiteX0" fmla="*/ 534573 w 1520177"/>
              <a:gd name="connsiteY0" fmla="*/ 46874 h 535451"/>
              <a:gd name="connsiteX1" fmla="*/ 1117290 w 1520177"/>
              <a:gd name="connsiteY1" fmla="*/ 160457 h 535451"/>
              <a:gd name="connsiteX2" fmla="*/ 1340695 w 1520177"/>
              <a:gd name="connsiteY2" fmla="*/ 0 h 535451"/>
              <a:gd name="connsiteX3" fmla="*/ 1520177 w 1520177"/>
              <a:gd name="connsiteY3" fmla="*/ 535334 h 535451"/>
              <a:gd name="connsiteX4" fmla="*/ 490313 w 1520177"/>
              <a:gd name="connsiteY4" fmla="*/ 257720 h 535451"/>
              <a:gd name="connsiteX5" fmla="*/ 0 w 1520177"/>
              <a:gd name="connsiteY5" fmla="*/ 504589 h 535451"/>
              <a:gd name="connsiteX6" fmla="*/ 534573 w 1520177"/>
              <a:gd name="connsiteY6" fmla="*/ 46874 h 53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0177" h="535451">
                <a:moveTo>
                  <a:pt x="534573" y="46874"/>
                </a:moveTo>
                <a:cubicBezTo>
                  <a:pt x="688632" y="37439"/>
                  <a:pt x="963231" y="169892"/>
                  <a:pt x="1117290" y="160457"/>
                </a:cubicBezTo>
                <a:lnTo>
                  <a:pt x="1340695" y="0"/>
                </a:lnTo>
                <a:lnTo>
                  <a:pt x="1520177" y="535334"/>
                </a:lnTo>
                <a:cubicBezTo>
                  <a:pt x="1167799" y="542140"/>
                  <a:pt x="842691" y="250914"/>
                  <a:pt x="490313" y="257720"/>
                </a:cubicBezTo>
                <a:lnTo>
                  <a:pt x="0" y="504589"/>
                </a:lnTo>
                <a:lnTo>
                  <a:pt x="534573" y="46874"/>
                </a:lnTo>
                <a:close/>
              </a:path>
            </a:pathLst>
          </a:custGeom>
          <a:gradFill flip="none" rotWithShape="1">
            <a:gsLst>
              <a:gs pos="5000">
                <a:srgbClr val="0070C0"/>
              </a:gs>
              <a:gs pos="100000">
                <a:srgbClr val="99FFCC">
                  <a:shade val="67500"/>
                  <a:satMod val="115000"/>
                </a:srgb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8F0946B-FFC7-4BB8-8618-C43FB83D45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2755" y="2031337"/>
            <a:ext cx="579392" cy="48282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5198BFC-85F9-41A5-B0C4-1BAC98CE8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2053" y="2335323"/>
            <a:ext cx="579392" cy="48282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DEE4A9D-C116-4AE6-8398-13860AEBF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5554" y="2551112"/>
            <a:ext cx="579392" cy="4828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31F6A2-D70C-4410-9C81-772D6B1D44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3734" y="621468"/>
            <a:ext cx="1452579" cy="121926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68777C4-2FA4-42CE-B589-E0FBA260E154}"/>
              </a:ext>
            </a:extLst>
          </p:cNvPr>
          <p:cNvSpPr txBox="1"/>
          <p:nvPr/>
        </p:nvSpPr>
        <p:spPr>
          <a:xfrm>
            <a:off x="4427411" y="3622212"/>
            <a:ext cx="2274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Microplastic</a:t>
            </a:r>
          </a:p>
        </p:txBody>
      </p:sp>
      <p:pic>
        <p:nvPicPr>
          <p:cNvPr id="3074" name="Picture 2" descr="Wind symbol | Wind tattoo, Wind, Waves tattoo">
            <a:extLst>
              <a:ext uri="{FF2B5EF4-FFF2-40B4-BE49-F238E27FC236}">
                <a16:creationId xmlns:a16="http://schemas.microsoft.com/office/drawing/2014/main" id="{1B3B0CD3-3CC3-47C5-A95F-CA4F1352D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435" y="3138948"/>
            <a:ext cx="1859212" cy="185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F2F2B4-D360-4FF5-859D-83E629EA4C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5086" y="4520527"/>
            <a:ext cx="2275594" cy="17066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Seta: para Cima 22">
            <a:extLst>
              <a:ext uri="{FF2B5EF4-FFF2-40B4-BE49-F238E27FC236}">
                <a16:creationId xmlns:a16="http://schemas.microsoft.com/office/drawing/2014/main" id="{FD31C33A-DB96-4FFE-9116-26BA560CE5A8}"/>
              </a:ext>
            </a:extLst>
          </p:cNvPr>
          <p:cNvSpPr/>
          <p:nvPr/>
        </p:nvSpPr>
        <p:spPr>
          <a:xfrm>
            <a:off x="6885106" y="3278953"/>
            <a:ext cx="316523" cy="419127"/>
          </a:xfrm>
          <a:prstGeom prst="up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CaixaDeTexto 23">
            <a:extLst>
              <a:ext uri="{FF2B5EF4-FFF2-40B4-BE49-F238E27FC236}">
                <a16:creationId xmlns:a16="http://schemas.microsoft.com/office/drawing/2014/main" id="{D8A3BC0F-0142-4D27-8523-05C3B6B82FBC}"/>
              </a:ext>
            </a:extLst>
          </p:cNvPr>
          <p:cNvSpPr txBox="1"/>
          <p:nvPr/>
        </p:nvSpPr>
        <p:spPr>
          <a:xfrm>
            <a:off x="7201629" y="3278953"/>
            <a:ext cx="1392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Nutrients</a:t>
            </a:r>
          </a:p>
        </p:txBody>
      </p:sp>
      <p:sp>
        <p:nvSpPr>
          <p:cNvPr id="40" name="Seta: para Cima 24">
            <a:extLst>
              <a:ext uri="{FF2B5EF4-FFF2-40B4-BE49-F238E27FC236}">
                <a16:creationId xmlns:a16="http://schemas.microsoft.com/office/drawing/2014/main" id="{95E1254D-8CD5-441F-B8AC-1F4ADC115685}"/>
              </a:ext>
            </a:extLst>
          </p:cNvPr>
          <p:cNvSpPr/>
          <p:nvPr/>
        </p:nvSpPr>
        <p:spPr>
          <a:xfrm>
            <a:off x="6929154" y="3879829"/>
            <a:ext cx="316523" cy="419127"/>
          </a:xfrm>
          <a:prstGeom prst="up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CaixaDeTexto 25">
            <a:extLst>
              <a:ext uri="{FF2B5EF4-FFF2-40B4-BE49-F238E27FC236}">
                <a16:creationId xmlns:a16="http://schemas.microsoft.com/office/drawing/2014/main" id="{7C168980-4941-478C-BFF4-2C4ECF3F2C40}"/>
              </a:ext>
            </a:extLst>
          </p:cNvPr>
          <p:cNvSpPr txBox="1"/>
          <p:nvPr/>
        </p:nvSpPr>
        <p:spPr>
          <a:xfrm>
            <a:off x="7201629" y="3823406"/>
            <a:ext cx="5006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Mass occurrences of </a:t>
            </a:r>
            <a:r>
              <a:rPr lang="en-GB" sz="2400" b="1" u="sng" dirty="0"/>
              <a:t>toxin</a:t>
            </a:r>
            <a:r>
              <a:rPr lang="en-GB" sz="2400" b="1" dirty="0"/>
              <a:t> producing cyanobacteria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E6526B-0468-4D85-BAD6-44DBF107E31A}"/>
              </a:ext>
            </a:extLst>
          </p:cNvPr>
          <p:cNvCxnSpPr/>
          <p:nvPr/>
        </p:nvCxnSpPr>
        <p:spPr>
          <a:xfrm>
            <a:off x="7434805" y="1955706"/>
            <a:ext cx="1051756" cy="32789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D106B35-5472-4D15-A066-4DBE8E0E9E06}"/>
              </a:ext>
            </a:extLst>
          </p:cNvPr>
          <p:cNvCxnSpPr>
            <a:cxnSpLocks/>
          </p:cNvCxnSpPr>
          <p:nvPr/>
        </p:nvCxnSpPr>
        <p:spPr>
          <a:xfrm flipH="1">
            <a:off x="5257002" y="5234609"/>
            <a:ext cx="3209926" cy="4023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616CA0E9-171D-41C6-9F69-2551168A1A5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4" t="2614" r="4633" b="24536"/>
          <a:stretch/>
        </p:blipFill>
        <p:spPr>
          <a:xfrm>
            <a:off x="2813001" y="640913"/>
            <a:ext cx="4888002" cy="499607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5666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761A1BE-45BF-4EC1-A525-BD86A6835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A103F-CB1B-4850-A491-055DBAEAE2C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80475" y="6453188"/>
            <a:ext cx="3311525" cy="365125"/>
          </a:xfrm>
          <a:prstGeom prst="rect">
            <a:avLst/>
          </a:prstGeom>
        </p:spPr>
        <p:txBody>
          <a:bodyPr/>
          <a:lstStyle/>
          <a:p>
            <a:fld id="{437794D7-DC86-9A4E-9C9F-0B324FE8876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Rectangle: Diagonal Corners Snipped 1">
            <a:extLst>
              <a:ext uri="{FF2B5EF4-FFF2-40B4-BE49-F238E27FC236}">
                <a16:creationId xmlns:a16="http://schemas.microsoft.com/office/drawing/2014/main" id="{118DD121-1349-4543-81F6-46EB5DB61299}"/>
              </a:ext>
            </a:extLst>
          </p:cNvPr>
          <p:cNvSpPr/>
          <p:nvPr/>
        </p:nvSpPr>
        <p:spPr>
          <a:xfrm>
            <a:off x="1590261" y="1718988"/>
            <a:ext cx="8144105" cy="4436255"/>
          </a:xfrm>
          <a:custGeom>
            <a:avLst/>
            <a:gdLst>
              <a:gd name="connsiteX0" fmla="*/ 0 w 7705068"/>
              <a:gd name="connsiteY0" fmla="*/ 0 h 4316895"/>
              <a:gd name="connsiteX1" fmla="*/ 5546621 w 7705068"/>
              <a:gd name="connsiteY1" fmla="*/ 0 h 4316895"/>
              <a:gd name="connsiteX2" fmla="*/ 7705068 w 7705068"/>
              <a:gd name="connsiteY2" fmla="*/ 2158448 h 4316895"/>
              <a:gd name="connsiteX3" fmla="*/ 7705068 w 7705068"/>
              <a:gd name="connsiteY3" fmla="*/ 4316895 h 4316895"/>
              <a:gd name="connsiteX4" fmla="*/ 7705068 w 7705068"/>
              <a:gd name="connsiteY4" fmla="*/ 4316895 h 4316895"/>
              <a:gd name="connsiteX5" fmla="*/ 2158448 w 7705068"/>
              <a:gd name="connsiteY5" fmla="*/ 4316895 h 4316895"/>
              <a:gd name="connsiteX6" fmla="*/ 0 w 7705068"/>
              <a:gd name="connsiteY6" fmla="*/ 2158448 h 4316895"/>
              <a:gd name="connsiteX7" fmla="*/ 0 w 7705068"/>
              <a:gd name="connsiteY7" fmla="*/ 0 h 4316895"/>
              <a:gd name="connsiteX0" fmla="*/ 618978 w 7705068"/>
              <a:gd name="connsiteY0" fmla="*/ 379827 h 4316895"/>
              <a:gd name="connsiteX1" fmla="*/ 5546621 w 7705068"/>
              <a:gd name="connsiteY1" fmla="*/ 0 h 4316895"/>
              <a:gd name="connsiteX2" fmla="*/ 7705068 w 7705068"/>
              <a:gd name="connsiteY2" fmla="*/ 2158448 h 4316895"/>
              <a:gd name="connsiteX3" fmla="*/ 7705068 w 7705068"/>
              <a:gd name="connsiteY3" fmla="*/ 4316895 h 4316895"/>
              <a:gd name="connsiteX4" fmla="*/ 7705068 w 7705068"/>
              <a:gd name="connsiteY4" fmla="*/ 4316895 h 4316895"/>
              <a:gd name="connsiteX5" fmla="*/ 2158448 w 7705068"/>
              <a:gd name="connsiteY5" fmla="*/ 4316895 h 4316895"/>
              <a:gd name="connsiteX6" fmla="*/ 0 w 7705068"/>
              <a:gd name="connsiteY6" fmla="*/ 2158448 h 4316895"/>
              <a:gd name="connsiteX7" fmla="*/ 618978 w 7705068"/>
              <a:gd name="connsiteY7" fmla="*/ 379827 h 4316895"/>
              <a:gd name="connsiteX0" fmla="*/ 618978 w 7705068"/>
              <a:gd name="connsiteY0" fmla="*/ 0 h 3937068"/>
              <a:gd name="connsiteX1" fmla="*/ 5152726 w 7705068"/>
              <a:gd name="connsiteY1" fmla="*/ 520505 h 3937068"/>
              <a:gd name="connsiteX2" fmla="*/ 7705068 w 7705068"/>
              <a:gd name="connsiteY2" fmla="*/ 1778621 h 3937068"/>
              <a:gd name="connsiteX3" fmla="*/ 7705068 w 7705068"/>
              <a:gd name="connsiteY3" fmla="*/ 3937068 h 3937068"/>
              <a:gd name="connsiteX4" fmla="*/ 7705068 w 7705068"/>
              <a:gd name="connsiteY4" fmla="*/ 3937068 h 3937068"/>
              <a:gd name="connsiteX5" fmla="*/ 2158448 w 7705068"/>
              <a:gd name="connsiteY5" fmla="*/ 3937068 h 3937068"/>
              <a:gd name="connsiteX6" fmla="*/ 0 w 7705068"/>
              <a:gd name="connsiteY6" fmla="*/ 1778621 h 3937068"/>
              <a:gd name="connsiteX7" fmla="*/ 618978 w 7705068"/>
              <a:gd name="connsiteY7" fmla="*/ 0 h 3937068"/>
              <a:gd name="connsiteX0" fmla="*/ 618978 w 7705068"/>
              <a:gd name="connsiteY0" fmla="*/ 429687 h 4366755"/>
              <a:gd name="connsiteX1" fmla="*/ 5152726 w 7705068"/>
              <a:gd name="connsiteY1" fmla="*/ 950192 h 4366755"/>
              <a:gd name="connsiteX2" fmla="*/ 7705068 w 7705068"/>
              <a:gd name="connsiteY2" fmla="*/ 2208308 h 4366755"/>
              <a:gd name="connsiteX3" fmla="*/ 7705068 w 7705068"/>
              <a:gd name="connsiteY3" fmla="*/ 4366755 h 4366755"/>
              <a:gd name="connsiteX4" fmla="*/ 7705068 w 7705068"/>
              <a:gd name="connsiteY4" fmla="*/ 4366755 h 4366755"/>
              <a:gd name="connsiteX5" fmla="*/ 2158448 w 7705068"/>
              <a:gd name="connsiteY5" fmla="*/ 4366755 h 4366755"/>
              <a:gd name="connsiteX6" fmla="*/ 0 w 7705068"/>
              <a:gd name="connsiteY6" fmla="*/ 2208308 h 4366755"/>
              <a:gd name="connsiteX7" fmla="*/ 618978 w 7705068"/>
              <a:gd name="connsiteY7" fmla="*/ 429687 h 4366755"/>
              <a:gd name="connsiteX0" fmla="*/ 618978 w 7916083"/>
              <a:gd name="connsiteY0" fmla="*/ 429687 h 4366755"/>
              <a:gd name="connsiteX1" fmla="*/ 5152726 w 7916083"/>
              <a:gd name="connsiteY1" fmla="*/ 950192 h 4366755"/>
              <a:gd name="connsiteX2" fmla="*/ 7916083 w 7916083"/>
              <a:gd name="connsiteY2" fmla="*/ 1181367 h 4366755"/>
              <a:gd name="connsiteX3" fmla="*/ 7705068 w 7916083"/>
              <a:gd name="connsiteY3" fmla="*/ 4366755 h 4366755"/>
              <a:gd name="connsiteX4" fmla="*/ 7705068 w 7916083"/>
              <a:gd name="connsiteY4" fmla="*/ 4366755 h 4366755"/>
              <a:gd name="connsiteX5" fmla="*/ 2158448 w 7916083"/>
              <a:gd name="connsiteY5" fmla="*/ 4366755 h 4366755"/>
              <a:gd name="connsiteX6" fmla="*/ 0 w 7916083"/>
              <a:gd name="connsiteY6" fmla="*/ 2208308 h 4366755"/>
              <a:gd name="connsiteX7" fmla="*/ 618978 w 7916083"/>
              <a:gd name="connsiteY7" fmla="*/ 429687 h 4366755"/>
              <a:gd name="connsiteX0" fmla="*/ 618978 w 7960318"/>
              <a:gd name="connsiteY0" fmla="*/ 429687 h 4366755"/>
              <a:gd name="connsiteX1" fmla="*/ 5152726 w 7960318"/>
              <a:gd name="connsiteY1" fmla="*/ 950192 h 4366755"/>
              <a:gd name="connsiteX2" fmla="*/ 7916083 w 7960318"/>
              <a:gd name="connsiteY2" fmla="*/ 1181367 h 4366755"/>
              <a:gd name="connsiteX3" fmla="*/ 7705068 w 7960318"/>
              <a:gd name="connsiteY3" fmla="*/ 4366755 h 4366755"/>
              <a:gd name="connsiteX4" fmla="*/ 7705068 w 7960318"/>
              <a:gd name="connsiteY4" fmla="*/ 4366755 h 4366755"/>
              <a:gd name="connsiteX5" fmla="*/ 2158448 w 7960318"/>
              <a:gd name="connsiteY5" fmla="*/ 4366755 h 4366755"/>
              <a:gd name="connsiteX6" fmla="*/ 0 w 7960318"/>
              <a:gd name="connsiteY6" fmla="*/ 2208308 h 4366755"/>
              <a:gd name="connsiteX7" fmla="*/ 618978 w 7960318"/>
              <a:gd name="connsiteY7" fmla="*/ 429687 h 4366755"/>
              <a:gd name="connsiteX0" fmla="*/ 618978 w 8050275"/>
              <a:gd name="connsiteY0" fmla="*/ 429687 h 4366755"/>
              <a:gd name="connsiteX1" fmla="*/ 5152726 w 8050275"/>
              <a:gd name="connsiteY1" fmla="*/ 950192 h 4366755"/>
              <a:gd name="connsiteX2" fmla="*/ 8014557 w 8050275"/>
              <a:gd name="connsiteY2" fmla="*/ 1181367 h 4366755"/>
              <a:gd name="connsiteX3" fmla="*/ 7705068 w 8050275"/>
              <a:gd name="connsiteY3" fmla="*/ 4366755 h 4366755"/>
              <a:gd name="connsiteX4" fmla="*/ 7705068 w 8050275"/>
              <a:gd name="connsiteY4" fmla="*/ 4366755 h 4366755"/>
              <a:gd name="connsiteX5" fmla="*/ 2158448 w 8050275"/>
              <a:gd name="connsiteY5" fmla="*/ 4366755 h 4366755"/>
              <a:gd name="connsiteX6" fmla="*/ 0 w 8050275"/>
              <a:gd name="connsiteY6" fmla="*/ 2208308 h 4366755"/>
              <a:gd name="connsiteX7" fmla="*/ 618978 w 8050275"/>
              <a:gd name="connsiteY7" fmla="*/ 429687 h 4366755"/>
              <a:gd name="connsiteX0" fmla="*/ 618978 w 8014557"/>
              <a:gd name="connsiteY0" fmla="*/ 429687 h 4366755"/>
              <a:gd name="connsiteX1" fmla="*/ 5152726 w 8014557"/>
              <a:gd name="connsiteY1" fmla="*/ 950192 h 4366755"/>
              <a:gd name="connsiteX2" fmla="*/ 8014557 w 8014557"/>
              <a:gd name="connsiteY2" fmla="*/ 1181367 h 4366755"/>
              <a:gd name="connsiteX3" fmla="*/ 7705068 w 8014557"/>
              <a:gd name="connsiteY3" fmla="*/ 4366755 h 4366755"/>
              <a:gd name="connsiteX4" fmla="*/ 7705068 w 8014557"/>
              <a:gd name="connsiteY4" fmla="*/ 4366755 h 4366755"/>
              <a:gd name="connsiteX5" fmla="*/ 2158448 w 8014557"/>
              <a:gd name="connsiteY5" fmla="*/ 4366755 h 4366755"/>
              <a:gd name="connsiteX6" fmla="*/ 0 w 8014557"/>
              <a:gd name="connsiteY6" fmla="*/ 2208308 h 4366755"/>
              <a:gd name="connsiteX7" fmla="*/ 618978 w 8014557"/>
              <a:gd name="connsiteY7" fmla="*/ 429687 h 4366755"/>
              <a:gd name="connsiteX0" fmla="*/ 618978 w 8239640"/>
              <a:gd name="connsiteY0" fmla="*/ 429687 h 4408959"/>
              <a:gd name="connsiteX1" fmla="*/ 5152726 w 8239640"/>
              <a:gd name="connsiteY1" fmla="*/ 950192 h 4408959"/>
              <a:gd name="connsiteX2" fmla="*/ 8014557 w 8239640"/>
              <a:gd name="connsiteY2" fmla="*/ 1181367 h 4408959"/>
              <a:gd name="connsiteX3" fmla="*/ 7705068 w 8239640"/>
              <a:gd name="connsiteY3" fmla="*/ 4366755 h 4408959"/>
              <a:gd name="connsiteX4" fmla="*/ 8239640 w 8239640"/>
              <a:gd name="connsiteY4" fmla="*/ 4408959 h 4408959"/>
              <a:gd name="connsiteX5" fmla="*/ 2158448 w 8239640"/>
              <a:gd name="connsiteY5" fmla="*/ 4366755 h 4408959"/>
              <a:gd name="connsiteX6" fmla="*/ 0 w 8239640"/>
              <a:gd name="connsiteY6" fmla="*/ 2208308 h 4408959"/>
              <a:gd name="connsiteX7" fmla="*/ 618978 w 8239640"/>
              <a:gd name="connsiteY7" fmla="*/ 429687 h 4408959"/>
              <a:gd name="connsiteX0" fmla="*/ 618978 w 8239640"/>
              <a:gd name="connsiteY0" fmla="*/ 429687 h 4408959"/>
              <a:gd name="connsiteX1" fmla="*/ 5152726 w 8239640"/>
              <a:gd name="connsiteY1" fmla="*/ 950192 h 4408959"/>
              <a:gd name="connsiteX2" fmla="*/ 8014557 w 8239640"/>
              <a:gd name="connsiteY2" fmla="*/ 1181367 h 4408959"/>
              <a:gd name="connsiteX3" fmla="*/ 8127099 w 8239640"/>
              <a:gd name="connsiteY3" fmla="*/ 3733709 h 4408959"/>
              <a:gd name="connsiteX4" fmla="*/ 8239640 w 8239640"/>
              <a:gd name="connsiteY4" fmla="*/ 4408959 h 4408959"/>
              <a:gd name="connsiteX5" fmla="*/ 2158448 w 8239640"/>
              <a:gd name="connsiteY5" fmla="*/ 4366755 h 4408959"/>
              <a:gd name="connsiteX6" fmla="*/ 0 w 8239640"/>
              <a:gd name="connsiteY6" fmla="*/ 2208308 h 4408959"/>
              <a:gd name="connsiteX7" fmla="*/ 618978 w 8239640"/>
              <a:gd name="connsiteY7" fmla="*/ 429687 h 4408959"/>
              <a:gd name="connsiteX0" fmla="*/ 618978 w 8239640"/>
              <a:gd name="connsiteY0" fmla="*/ 429687 h 4408959"/>
              <a:gd name="connsiteX1" fmla="*/ 5152726 w 8239640"/>
              <a:gd name="connsiteY1" fmla="*/ 950192 h 4408959"/>
              <a:gd name="connsiteX2" fmla="*/ 8014557 w 8239640"/>
              <a:gd name="connsiteY2" fmla="*/ 1181367 h 4408959"/>
              <a:gd name="connsiteX3" fmla="*/ 8127099 w 8239640"/>
              <a:gd name="connsiteY3" fmla="*/ 3733709 h 4408959"/>
              <a:gd name="connsiteX4" fmla="*/ 8239640 w 8239640"/>
              <a:gd name="connsiteY4" fmla="*/ 4408959 h 4408959"/>
              <a:gd name="connsiteX5" fmla="*/ 1201844 w 8239640"/>
              <a:gd name="connsiteY5" fmla="*/ 4408958 h 4408959"/>
              <a:gd name="connsiteX6" fmla="*/ 0 w 8239640"/>
              <a:gd name="connsiteY6" fmla="*/ 2208308 h 4408959"/>
              <a:gd name="connsiteX7" fmla="*/ 618978 w 8239640"/>
              <a:gd name="connsiteY7" fmla="*/ 429687 h 4408959"/>
              <a:gd name="connsiteX0" fmla="*/ 618978 w 8239640"/>
              <a:gd name="connsiteY0" fmla="*/ 429687 h 4420989"/>
              <a:gd name="connsiteX1" fmla="*/ 5152726 w 8239640"/>
              <a:gd name="connsiteY1" fmla="*/ 950192 h 4420989"/>
              <a:gd name="connsiteX2" fmla="*/ 8014557 w 8239640"/>
              <a:gd name="connsiteY2" fmla="*/ 1181367 h 4420989"/>
              <a:gd name="connsiteX3" fmla="*/ 8127099 w 8239640"/>
              <a:gd name="connsiteY3" fmla="*/ 3733709 h 4420989"/>
              <a:gd name="connsiteX4" fmla="*/ 8239640 w 8239640"/>
              <a:gd name="connsiteY4" fmla="*/ 4408959 h 4420989"/>
              <a:gd name="connsiteX5" fmla="*/ 275413 w 8239640"/>
              <a:gd name="connsiteY5" fmla="*/ 4420989 h 4420989"/>
              <a:gd name="connsiteX6" fmla="*/ 0 w 8239640"/>
              <a:gd name="connsiteY6" fmla="*/ 2208308 h 4420989"/>
              <a:gd name="connsiteX7" fmla="*/ 618978 w 8239640"/>
              <a:gd name="connsiteY7" fmla="*/ 429687 h 4420989"/>
              <a:gd name="connsiteX0" fmla="*/ 618978 w 8144105"/>
              <a:gd name="connsiteY0" fmla="*/ 429687 h 4436255"/>
              <a:gd name="connsiteX1" fmla="*/ 5152726 w 8144105"/>
              <a:gd name="connsiteY1" fmla="*/ 950192 h 4436255"/>
              <a:gd name="connsiteX2" fmla="*/ 8014557 w 8144105"/>
              <a:gd name="connsiteY2" fmla="*/ 1181367 h 4436255"/>
              <a:gd name="connsiteX3" fmla="*/ 8127099 w 8144105"/>
              <a:gd name="connsiteY3" fmla="*/ 3733709 h 4436255"/>
              <a:gd name="connsiteX4" fmla="*/ 8144105 w 8144105"/>
              <a:gd name="connsiteY4" fmla="*/ 4436255 h 4436255"/>
              <a:gd name="connsiteX5" fmla="*/ 275413 w 8144105"/>
              <a:gd name="connsiteY5" fmla="*/ 4420989 h 4436255"/>
              <a:gd name="connsiteX6" fmla="*/ 0 w 8144105"/>
              <a:gd name="connsiteY6" fmla="*/ 2208308 h 4436255"/>
              <a:gd name="connsiteX7" fmla="*/ 618978 w 8144105"/>
              <a:gd name="connsiteY7" fmla="*/ 429687 h 443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44105" h="4436255">
                <a:moveTo>
                  <a:pt x="618978" y="429687"/>
                </a:moveTo>
                <a:cubicBezTo>
                  <a:pt x="2130227" y="603189"/>
                  <a:pt x="1587594" y="-939568"/>
                  <a:pt x="5152726" y="950192"/>
                </a:cubicBezTo>
                <a:lnTo>
                  <a:pt x="8014557" y="1181367"/>
                </a:lnTo>
                <a:cubicBezTo>
                  <a:pt x="7986422" y="2229095"/>
                  <a:pt x="8197437" y="2671913"/>
                  <a:pt x="8127099" y="3733709"/>
                </a:cubicBezTo>
                <a:lnTo>
                  <a:pt x="8144105" y="4436255"/>
                </a:lnTo>
                <a:lnTo>
                  <a:pt x="275413" y="4420989"/>
                </a:lnTo>
                <a:lnTo>
                  <a:pt x="0" y="2208308"/>
                </a:lnTo>
                <a:lnTo>
                  <a:pt x="618978" y="429687"/>
                </a:lnTo>
                <a:close/>
              </a:path>
            </a:pathLst>
          </a:custGeom>
          <a:gradFill flip="none" rotWithShape="1">
            <a:gsLst>
              <a:gs pos="5000">
                <a:schemeClr val="accent6">
                  <a:lumMod val="75000"/>
                </a:schemeClr>
              </a:gs>
              <a:gs pos="50000">
                <a:srgbClr val="99FFCC">
                  <a:shade val="67500"/>
                  <a:satMod val="115000"/>
                </a:srgbClr>
              </a:gs>
              <a:gs pos="100000">
                <a:srgbClr val="3399FF"/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94">
            <a:extLst>
              <a:ext uri="{FF2B5EF4-FFF2-40B4-BE49-F238E27FC236}">
                <a16:creationId xmlns:a16="http://schemas.microsoft.com/office/drawing/2014/main" id="{13650471-1FA4-45D2-83FA-81BEBDDF5405}"/>
              </a:ext>
            </a:extLst>
          </p:cNvPr>
          <p:cNvSpPr/>
          <p:nvPr/>
        </p:nvSpPr>
        <p:spPr>
          <a:xfrm>
            <a:off x="4280829" y="2165977"/>
            <a:ext cx="5323248" cy="1395887"/>
          </a:xfrm>
          <a:custGeom>
            <a:avLst/>
            <a:gdLst>
              <a:gd name="connsiteX0" fmla="*/ 0 w 5566648"/>
              <a:gd name="connsiteY0" fmla="*/ 0 h 1642440"/>
              <a:gd name="connsiteX1" fmla="*/ 5566648 w 5566648"/>
              <a:gd name="connsiteY1" fmla="*/ 0 h 1642440"/>
              <a:gd name="connsiteX2" fmla="*/ 5566648 w 5566648"/>
              <a:gd name="connsiteY2" fmla="*/ 1642440 h 1642440"/>
              <a:gd name="connsiteX3" fmla="*/ 0 w 5566648"/>
              <a:gd name="connsiteY3" fmla="*/ 1642440 h 1642440"/>
              <a:gd name="connsiteX4" fmla="*/ 0 w 5566648"/>
              <a:gd name="connsiteY4" fmla="*/ 0 h 1642440"/>
              <a:gd name="connsiteX0" fmla="*/ 590843 w 5566648"/>
              <a:gd name="connsiteY0" fmla="*/ 393895 h 1642440"/>
              <a:gd name="connsiteX1" fmla="*/ 5566648 w 5566648"/>
              <a:gd name="connsiteY1" fmla="*/ 0 h 1642440"/>
              <a:gd name="connsiteX2" fmla="*/ 5566648 w 5566648"/>
              <a:gd name="connsiteY2" fmla="*/ 1642440 h 1642440"/>
              <a:gd name="connsiteX3" fmla="*/ 0 w 5566648"/>
              <a:gd name="connsiteY3" fmla="*/ 1642440 h 1642440"/>
              <a:gd name="connsiteX4" fmla="*/ 590843 w 5566648"/>
              <a:gd name="connsiteY4" fmla="*/ 393895 h 1642440"/>
              <a:gd name="connsiteX0" fmla="*/ 0 w 4975805"/>
              <a:gd name="connsiteY0" fmla="*/ 393895 h 1642440"/>
              <a:gd name="connsiteX1" fmla="*/ 4975805 w 4975805"/>
              <a:gd name="connsiteY1" fmla="*/ 0 h 1642440"/>
              <a:gd name="connsiteX2" fmla="*/ 4975805 w 4975805"/>
              <a:gd name="connsiteY2" fmla="*/ 1642440 h 1642440"/>
              <a:gd name="connsiteX3" fmla="*/ 14068 w 4975805"/>
              <a:gd name="connsiteY3" fmla="*/ 1150071 h 1642440"/>
              <a:gd name="connsiteX4" fmla="*/ 0 w 4975805"/>
              <a:gd name="connsiteY4" fmla="*/ 393895 h 1642440"/>
              <a:gd name="connsiteX0" fmla="*/ 365760 w 5341565"/>
              <a:gd name="connsiteY0" fmla="*/ 393895 h 1642440"/>
              <a:gd name="connsiteX1" fmla="*/ 5341565 w 5341565"/>
              <a:gd name="connsiteY1" fmla="*/ 0 h 1642440"/>
              <a:gd name="connsiteX2" fmla="*/ 5341565 w 5341565"/>
              <a:gd name="connsiteY2" fmla="*/ 1642440 h 1642440"/>
              <a:gd name="connsiteX3" fmla="*/ 0 w 5341565"/>
              <a:gd name="connsiteY3" fmla="*/ 995326 h 1642440"/>
              <a:gd name="connsiteX4" fmla="*/ 365760 w 5341565"/>
              <a:gd name="connsiteY4" fmla="*/ 393895 h 1642440"/>
              <a:gd name="connsiteX0" fmla="*/ 365760 w 5341565"/>
              <a:gd name="connsiteY0" fmla="*/ 393895 h 1642440"/>
              <a:gd name="connsiteX1" fmla="*/ 5341565 w 5341565"/>
              <a:gd name="connsiteY1" fmla="*/ 0 h 1642440"/>
              <a:gd name="connsiteX2" fmla="*/ 5341565 w 5341565"/>
              <a:gd name="connsiteY2" fmla="*/ 1642440 h 1642440"/>
              <a:gd name="connsiteX3" fmla="*/ 0 w 5341565"/>
              <a:gd name="connsiteY3" fmla="*/ 995326 h 1642440"/>
              <a:gd name="connsiteX4" fmla="*/ 365760 w 5341565"/>
              <a:gd name="connsiteY4" fmla="*/ 393895 h 1642440"/>
              <a:gd name="connsiteX0" fmla="*/ 365760 w 5341565"/>
              <a:gd name="connsiteY0" fmla="*/ 393895 h 1674975"/>
              <a:gd name="connsiteX1" fmla="*/ 5341565 w 5341565"/>
              <a:gd name="connsiteY1" fmla="*/ 0 h 1674975"/>
              <a:gd name="connsiteX2" fmla="*/ 5341565 w 5341565"/>
              <a:gd name="connsiteY2" fmla="*/ 1642440 h 1674975"/>
              <a:gd name="connsiteX3" fmla="*/ 1699767 w 5341565"/>
              <a:gd name="connsiteY3" fmla="*/ 1026343 h 1674975"/>
              <a:gd name="connsiteX4" fmla="*/ 0 w 5341565"/>
              <a:gd name="connsiteY4" fmla="*/ 995326 h 1674975"/>
              <a:gd name="connsiteX5" fmla="*/ 365760 w 5341565"/>
              <a:gd name="connsiteY5" fmla="*/ 393895 h 1674975"/>
              <a:gd name="connsiteX0" fmla="*/ 365760 w 5341565"/>
              <a:gd name="connsiteY0" fmla="*/ 393895 h 1691926"/>
              <a:gd name="connsiteX1" fmla="*/ 5341565 w 5341565"/>
              <a:gd name="connsiteY1" fmla="*/ 0 h 1691926"/>
              <a:gd name="connsiteX2" fmla="*/ 5341565 w 5341565"/>
              <a:gd name="connsiteY2" fmla="*/ 1642440 h 1691926"/>
              <a:gd name="connsiteX3" fmla="*/ 1699767 w 5341565"/>
              <a:gd name="connsiteY3" fmla="*/ 1026343 h 1691926"/>
              <a:gd name="connsiteX4" fmla="*/ 0 w 5341565"/>
              <a:gd name="connsiteY4" fmla="*/ 995326 h 1691926"/>
              <a:gd name="connsiteX5" fmla="*/ 365760 w 5341565"/>
              <a:gd name="connsiteY5" fmla="*/ 393895 h 1691926"/>
              <a:gd name="connsiteX0" fmla="*/ 365760 w 5341565"/>
              <a:gd name="connsiteY0" fmla="*/ 393895 h 1701823"/>
              <a:gd name="connsiteX1" fmla="*/ 5341565 w 5341565"/>
              <a:gd name="connsiteY1" fmla="*/ 0 h 1701823"/>
              <a:gd name="connsiteX2" fmla="*/ 5341565 w 5341565"/>
              <a:gd name="connsiteY2" fmla="*/ 1642440 h 1701823"/>
              <a:gd name="connsiteX3" fmla="*/ 1291804 w 5341565"/>
              <a:gd name="connsiteY3" fmla="*/ 1124817 h 1701823"/>
              <a:gd name="connsiteX4" fmla="*/ 0 w 5341565"/>
              <a:gd name="connsiteY4" fmla="*/ 995326 h 1701823"/>
              <a:gd name="connsiteX5" fmla="*/ 365760 w 5341565"/>
              <a:gd name="connsiteY5" fmla="*/ 393895 h 1701823"/>
              <a:gd name="connsiteX0" fmla="*/ 365760 w 5341565"/>
              <a:gd name="connsiteY0" fmla="*/ 393895 h 1700197"/>
              <a:gd name="connsiteX1" fmla="*/ 5341565 w 5341565"/>
              <a:gd name="connsiteY1" fmla="*/ 0 h 1700197"/>
              <a:gd name="connsiteX2" fmla="*/ 5341565 w 5341565"/>
              <a:gd name="connsiteY2" fmla="*/ 1642440 h 1700197"/>
              <a:gd name="connsiteX3" fmla="*/ 1249601 w 5341565"/>
              <a:gd name="connsiteY3" fmla="*/ 1110750 h 1700197"/>
              <a:gd name="connsiteX4" fmla="*/ 0 w 5341565"/>
              <a:gd name="connsiteY4" fmla="*/ 995326 h 1700197"/>
              <a:gd name="connsiteX5" fmla="*/ 365760 w 5341565"/>
              <a:gd name="connsiteY5" fmla="*/ 393895 h 1700197"/>
              <a:gd name="connsiteX0" fmla="*/ 365760 w 5341565"/>
              <a:gd name="connsiteY0" fmla="*/ 393895 h 1704847"/>
              <a:gd name="connsiteX1" fmla="*/ 5341565 w 5341565"/>
              <a:gd name="connsiteY1" fmla="*/ 0 h 1704847"/>
              <a:gd name="connsiteX2" fmla="*/ 5341565 w 5341565"/>
              <a:gd name="connsiteY2" fmla="*/ 1642440 h 1704847"/>
              <a:gd name="connsiteX3" fmla="*/ 1249601 w 5341565"/>
              <a:gd name="connsiteY3" fmla="*/ 1110750 h 1704847"/>
              <a:gd name="connsiteX4" fmla="*/ 0 w 5341565"/>
              <a:gd name="connsiteY4" fmla="*/ 995326 h 1704847"/>
              <a:gd name="connsiteX5" fmla="*/ 365760 w 5341565"/>
              <a:gd name="connsiteY5" fmla="*/ 393895 h 1704847"/>
              <a:gd name="connsiteX0" fmla="*/ 365760 w 5341565"/>
              <a:gd name="connsiteY0" fmla="*/ 393895 h 1704847"/>
              <a:gd name="connsiteX1" fmla="*/ 5341565 w 5341565"/>
              <a:gd name="connsiteY1" fmla="*/ 0 h 1704847"/>
              <a:gd name="connsiteX2" fmla="*/ 5341565 w 5341565"/>
              <a:gd name="connsiteY2" fmla="*/ 1642440 h 1704847"/>
              <a:gd name="connsiteX3" fmla="*/ 1249601 w 5341565"/>
              <a:gd name="connsiteY3" fmla="*/ 1110750 h 1704847"/>
              <a:gd name="connsiteX4" fmla="*/ 0 w 5341565"/>
              <a:gd name="connsiteY4" fmla="*/ 995326 h 1704847"/>
              <a:gd name="connsiteX5" fmla="*/ 365760 w 5341565"/>
              <a:gd name="connsiteY5" fmla="*/ 393895 h 1704847"/>
              <a:gd name="connsiteX0" fmla="*/ 365760 w 5341565"/>
              <a:gd name="connsiteY0" fmla="*/ 393895 h 1738498"/>
              <a:gd name="connsiteX1" fmla="*/ 5341565 w 5341565"/>
              <a:gd name="connsiteY1" fmla="*/ 0 h 1738498"/>
              <a:gd name="connsiteX2" fmla="*/ 5341565 w 5341565"/>
              <a:gd name="connsiteY2" fmla="*/ 1642440 h 1738498"/>
              <a:gd name="connsiteX3" fmla="*/ 1207398 w 5341565"/>
              <a:gd name="connsiteY3" fmla="*/ 1293630 h 1738498"/>
              <a:gd name="connsiteX4" fmla="*/ 0 w 5341565"/>
              <a:gd name="connsiteY4" fmla="*/ 995326 h 1738498"/>
              <a:gd name="connsiteX5" fmla="*/ 365760 w 5341565"/>
              <a:gd name="connsiteY5" fmla="*/ 393895 h 1738498"/>
              <a:gd name="connsiteX0" fmla="*/ 365760 w 5341565"/>
              <a:gd name="connsiteY0" fmla="*/ 393895 h 1706698"/>
              <a:gd name="connsiteX1" fmla="*/ 5341565 w 5341565"/>
              <a:gd name="connsiteY1" fmla="*/ 0 h 1706698"/>
              <a:gd name="connsiteX2" fmla="*/ 5341565 w 5341565"/>
              <a:gd name="connsiteY2" fmla="*/ 1642440 h 1706698"/>
              <a:gd name="connsiteX3" fmla="*/ 771299 w 5341565"/>
              <a:gd name="connsiteY3" fmla="*/ 1124818 h 1706698"/>
              <a:gd name="connsiteX4" fmla="*/ 0 w 5341565"/>
              <a:gd name="connsiteY4" fmla="*/ 995326 h 1706698"/>
              <a:gd name="connsiteX5" fmla="*/ 365760 w 5341565"/>
              <a:gd name="connsiteY5" fmla="*/ 393895 h 1706698"/>
              <a:gd name="connsiteX0" fmla="*/ 365760 w 5341565"/>
              <a:gd name="connsiteY0" fmla="*/ 393895 h 1714359"/>
              <a:gd name="connsiteX1" fmla="*/ 5341565 w 5341565"/>
              <a:gd name="connsiteY1" fmla="*/ 0 h 1714359"/>
              <a:gd name="connsiteX2" fmla="*/ 5341565 w 5341565"/>
              <a:gd name="connsiteY2" fmla="*/ 1642440 h 1714359"/>
              <a:gd name="connsiteX3" fmla="*/ 1319939 w 5341565"/>
              <a:gd name="connsiteY3" fmla="*/ 1392101 h 1714359"/>
              <a:gd name="connsiteX4" fmla="*/ 771299 w 5341565"/>
              <a:gd name="connsiteY4" fmla="*/ 1124818 h 1714359"/>
              <a:gd name="connsiteX5" fmla="*/ 0 w 5341565"/>
              <a:gd name="connsiteY5" fmla="*/ 995326 h 1714359"/>
              <a:gd name="connsiteX6" fmla="*/ 365760 w 5341565"/>
              <a:gd name="connsiteY6" fmla="*/ 393895 h 1714359"/>
              <a:gd name="connsiteX0" fmla="*/ 365760 w 5341565"/>
              <a:gd name="connsiteY0" fmla="*/ 393895 h 1791591"/>
              <a:gd name="connsiteX1" fmla="*/ 5341565 w 5341565"/>
              <a:gd name="connsiteY1" fmla="*/ 0 h 1791591"/>
              <a:gd name="connsiteX2" fmla="*/ 5341565 w 5341565"/>
              <a:gd name="connsiteY2" fmla="*/ 1642440 h 1791591"/>
              <a:gd name="connsiteX3" fmla="*/ 1291804 w 5341565"/>
              <a:gd name="connsiteY3" fmla="*/ 1701590 h 1791591"/>
              <a:gd name="connsiteX4" fmla="*/ 771299 w 5341565"/>
              <a:gd name="connsiteY4" fmla="*/ 1124818 h 1791591"/>
              <a:gd name="connsiteX5" fmla="*/ 0 w 5341565"/>
              <a:gd name="connsiteY5" fmla="*/ 995326 h 1791591"/>
              <a:gd name="connsiteX6" fmla="*/ 365760 w 5341565"/>
              <a:gd name="connsiteY6" fmla="*/ 393895 h 1791591"/>
              <a:gd name="connsiteX0" fmla="*/ 365760 w 5341565"/>
              <a:gd name="connsiteY0" fmla="*/ 393895 h 1791591"/>
              <a:gd name="connsiteX1" fmla="*/ 5341565 w 5341565"/>
              <a:gd name="connsiteY1" fmla="*/ 0 h 1791591"/>
              <a:gd name="connsiteX2" fmla="*/ 5341565 w 5341565"/>
              <a:gd name="connsiteY2" fmla="*/ 1642440 h 1791591"/>
              <a:gd name="connsiteX3" fmla="*/ 1291804 w 5341565"/>
              <a:gd name="connsiteY3" fmla="*/ 1701590 h 1791591"/>
              <a:gd name="connsiteX4" fmla="*/ 799435 w 5341565"/>
              <a:gd name="connsiteY4" fmla="*/ 1110751 h 1791591"/>
              <a:gd name="connsiteX5" fmla="*/ 0 w 5341565"/>
              <a:gd name="connsiteY5" fmla="*/ 995326 h 1791591"/>
              <a:gd name="connsiteX6" fmla="*/ 365760 w 5341565"/>
              <a:gd name="connsiteY6" fmla="*/ 393895 h 1791591"/>
              <a:gd name="connsiteX0" fmla="*/ 365760 w 5341565"/>
              <a:gd name="connsiteY0" fmla="*/ 393895 h 1732377"/>
              <a:gd name="connsiteX1" fmla="*/ 5341565 w 5341565"/>
              <a:gd name="connsiteY1" fmla="*/ 0 h 1732377"/>
              <a:gd name="connsiteX2" fmla="*/ 5341565 w 5341565"/>
              <a:gd name="connsiteY2" fmla="*/ 1642440 h 1732377"/>
              <a:gd name="connsiteX3" fmla="*/ 2529761 w 5341565"/>
              <a:gd name="connsiteY3" fmla="*/ 1420236 h 1732377"/>
              <a:gd name="connsiteX4" fmla="*/ 1291804 w 5341565"/>
              <a:gd name="connsiteY4" fmla="*/ 1701590 h 1732377"/>
              <a:gd name="connsiteX5" fmla="*/ 799435 w 5341565"/>
              <a:gd name="connsiteY5" fmla="*/ 1110751 h 1732377"/>
              <a:gd name="connsiteX6" fmla="*/ 0 w 5341565"/>
              <a:gd name="connsiteY6" fmla="*/ 995326 h 1732377"/>
              <a:gd name="connsiteX7" fmla="*/ 365760 w 5341565"/>
              <a:gd name="connsiteY7" fmla="*/ 393895 h 1732377"/>
              <a:gd name="connsiteX0" fmla="*/ 365760 w 5341565"/>
              <a:gd name="connsiteY0" fmla="*/ 393895 h 1848730"/>
              <a:gd name="connsiteX1" fmla="*/ 5341565 w 5341565"/>
              <a:gd name="connsiteY1" fmla="*/ 0 h 1848730"/>
              <a:gd name="connsiteX2" fmla="*/ 5341565 w 5341565"/>
              <a:gd name="connsiteY2" fmla="*/ 1642440 h 1848730"/>
              <a:gd name="connsiteX3" fmla="*/ 2529761 w 5341565"/>
              <a:gd name="connsiteY3" fmla="*/ 1420236 h 1848730"/>
              <a:gd name="connsiteX4" fmla="*/ 1291804 w 5341565"/>
              <a:gd name="connsiteY4" fmla="*/ 1701590 h 1848730"/>
              <a:gd name="connsiteX5" fmla="*/ 799435 w 5341565"/>
              <a:gd name="connsiteY5" fmla="*/ 1110751 h 1848730"/>
              <a:gd name="connsiteX6" fmla="*/ 0 w 5341565"/>
              <a:gd name="connsiteY6" fmla="*/ 995326 h 1848730"/>
              <a:gd name="connsiteX7" fmla="*/ 365760 w 5341565"/>
              <a:gd name="connsiteY7" fmla="*/ 393895 h 1848730"/>
              <a:gd name="connsiteX0" fmla="*/ 365760 w 5341565"/>
              <a:gd name="connsiteY0" fmla="*/ 393895 h 2155542"/>
              <a:gd name="connsiteX1" fmla="*/ 5341565 w 5341565"/>
              <a:gd name="connsiteY1" fmla="*/ 0 h 2155542"/>
              <a:gd name="connsiteX2" fmla="*/ 5341565 w 5341565"/>
              <a:gd name="connsiteY2" fmla="*/ 1642440 h 2155542"/>
              <a:gd name="connsiteX3" fmla="*/ 4133478 w 5341565"/>
              <a:gd name="connsiteY3" fmla="*/ 2151755 h 2155542"/>
              <a:gd name="connsiteX4" fmla="*/ 2529761 w 5341565"/>
              <a:gd name="connsiteY4" fmla="*/ 1420236 h 2155542"/>
              <a:gd name="connsiteX5" fmla="*/ 1291804 w 5341565"/>
              <a:gd name="connsiteY5" fmla="*/ 1701590 h 2155542"/>
              <a:gd name="connsiteX6" fmla="*/ 799435 w 5341565"/>
              <a:gd name="connsiteY6" fmla="*/ 1110751 h 2155542"/>
              <a:gd name="connsiteX7" fmla="*/ 0 w 5341565"/>
              <a:gd name="connsiteY7" fmla="*/ 995326 h 2155542"/>
              <a:gd name="connsiteX8" fmla="*/ 365760 w 5341565"/>
              <a:gd name="connsiteY8" fmla="*/ 393895 h 2155542"/>
              <a:gd name="connsiteX0" fmla="*/ 365760 w 5341565"/>
              <a:gd name="connsiteY0" fmla="*/ 0 h 1761647"/>
              <a:gd name="connsiteX1" fmla="*/ 5327498 w 5341565"/>
              <a:gd name="connsiteY1" fmla="*/ 211016 h 1761647"/>
              <a:gd name="connsiteX2" fmla="*/ 5341565 w 5341565"/>
              <a:gd name="connsiteY2" fmla="*/ 1248545 h 1761647"/>
              <a:gd name="connsiteX3" fmla="*/ 4133478 w 5341565"/>
              <a:gd name="connsiteY3" fmla="*/ 1757860 h 1761647"/>
              <a:gd name="connsiteX4" fmla="*/ 2529761 w 5341565"/>
              <a:gd name="connsiteY4" fmla="*/ 1026341 h 1761647"/>
              <a:gd name="connsiteX5" fmla="*/ 1291804 w 5341565"/>
              <a:gd name="connsiteY5" fmla="*/ 1307695 h 1761647"/>
              <a:gd name="connsiteX6" fmla="*/ 799435 w 5341565"/>
              <a:gd name="connsiteY6" fmla="*/ 716856 h 1761647"/>
              <a:gd name="connsiteX7" fmla="*/ 0 w 5341565"/>
              <a:gd name="connsiteY7" fmla="*/ 601431 h 1761647"/>
              <a:gd name="connsiteX8" fmla="*/ 365760 w 5341565"/>
              <a:gd name="connsiteY8" fmla="*/ 0 h 1761647"/>
              <a:gd name="connsiteX0" fmla="*/ 436099 w 5341565"/>
              <a:gd name="connsiteY0" fmla="*/ 0 h 1592835"/>
              <a:gd name="connsiteX1" fmla="*/ 5327498 w 5341565"/>
              <a:gd name="connsiteY1" fmla="*/ 42204 h 1592835"/>
              <a:gd name="connsiteX2" fmla="*/ 5341565 w 5341565"/>
              <a:gd name="connsiteY2" fmla="*/ 1079733 h 1592835"/>
              <a:gd name="connsiteX3" fmla="*/ 4133478 w 5341565"/>
              <a:gd name="connsiteY3" fmla="*/ 1589048 h 1592835"/>
              <a:gd name="connsiteX4" fmla="*/ 2529761 w 5341565"/>
              <a:gd name="connsiteY4" fmla="*/ 857529 h 1592835"/>
              <a:gd name="connsiteX5" fmla="*/ 1291804 w 5341565"/>
              <a:gd name="connsiteY5" fmla="*/ 1138883 h 1592835"/>
              <a:gd name="connsiteX6" fmla="*/ 799435 w 5341565"/>
              <a:gd name="connsiteY6" fmla="*/ 548044 h 1592835"/>
              <a:gd name="connsiteX7" fmla="*/ 0 w 5341565"/>
              <a:gd name="connsiteY7" fmla="*/ 432619 h 1592835"/>
              <a:gd name="connsiteX8" fmla="*/ 436099 w 5341565"/>
              <a:gd name="connsiteY8" fmla="*/ 0 h 1592835"/>
              <a:gd name="connsiteX0" fmla="*/ 647114 w 5341565"/>
              <a:gd name="connsiteY0" fmla="*/ 154744 h 1550631"/>
              <a:gd name="connsiteX1" fmla="*/ 5327498 w 5341565"/>
              <a:gd name="connsiteY1" fmla="*/ 0 h 1550631"/>
              <a:gd name="connsiteX2" fmla="*/ 5341565 w 5341565"/>
              <a:gd name="connsiteY2" fmla="*/ 1037529 h 1550631"/>
              <a:gd name="connsiteX3" fmla="*/ 4133478 w 5341565"/>
              <a:gd name="connsiteY3" fmla="*/ 1546844 h 1550631"/>
              <a:gd name="connsiteX4" fmla="*/ 2529761 w 5341565"/>
              <a:gd name="connsiteY4" fmla="*/ 815325 h 1550631"/>
              <a:gd name="connsiteX5" fmla="*/ 1291804 w 5341565"/>
              <a:gd name="connsiteY5" fmla="*/ 1096679 h 1550631"/>
              <a:gd name="connsiteX6" fmla="*/ 799435 w 5341565"/>
              <a:gd name="connsiteY6" fmla="*/ 505840 h 1550631"/>
              <a:gd name="connsiteX7" fmla="*/ 0 w 5341565"/>
              <a:gd name="connsiteY7" fmla="*/ 390415 h 1550631"/>
              <a:gd name="connsiteX8" fmla="*/ 647114 w 5341565"/>
              <a:gd name="connsiteY8" fmla="*/ 154744 h 1550631"/>
              <a:gd name="connsiteX0" fmla="*/ 647114 w 5355633"/>
              <a:gd name="connsiteY0" fmla="*/ 0 h 1395887"/>
              <a:gd name="connsiteX1" fmla="*/ 5355633 w 5355633"/>
              <a:gd name="connsiteY1" fmla="*/ 1 h 1395887"/>
              <a:gd name="connsiteX2" fmla="*/ 5341565 w 5355633"/>
              <a:gd name="connsiteY2" fmla="*/ 882785 h 1395887"/>
              <a:gd name="connsiteX3" fmla="*/ 4133478 w 5355633"/>
              <a:gd name="connsiteY3" fmla="*/ 1392100 h 1395887"/>
              <a:gd name="connsiteX4" fmla="*/ 2529761 w 5355633"/>
              <a:gd name="connsiteY4" fmla="*/ 660581 h 1395887"/>
              <a:gd name="connsiteX5" fmla="*/ 1291804 w 5355633"/>
              <a:gd name="connsiteY5" fmla="*/ 941935 h 1395887"/>
              <a:gd name="connsiteX6" fmla="*/ 799435 w 5355633"/>
              <a:gd name="connsiteY6" fmla="*/ 351096 h 1395887"/>
              <a:gd name="connsiteX7" fmla="*/ 0 w 5355633"/>
              <a:gd name="connsiteY7" fmla="*/ 235671 h 1395887"/>
              <a:gd name="connsiteX8" fmla="*/ 647114 w 5355633"/>
              <a:gd name="connsiteY8" fmla="*/ 0 h 1395887"/>
              <a:gd name="connsiteX0" fmla="*/ 647114 w 5383769"/>
              <a:gd name="connsiteY0" fmla="*/ 0 h 1395887"/>
              <a:gd name="connsiteX1" fmla="*/ 5355633 w 5383769"/>
              <a:gd name="connsiteY1" fmla="*/ 1 h 1395887"/>
              <a:gd name="connsiteX2" fmla="*/ 5383769 w 5383769"/>
              <a:gd name="connsiteY2" fmla="*/ 882785 h 1395887"/>
              <a:gd name="connsiteX3" fmla="*/ 4133478 w 5383769"/>
              <a:gd name="connsiteY3" fmla="*/ 1392100 h 1395887"/>
              <a:gd name="connsiteX4" fmla="*/ 2529761 w 5383769"/>
              <a:gd name="connsiteY4" fmla="*/ 660581 h 1395887"/>
              <a:gd name="connsiteX5" fmla="*/ 1291804 w 5383769"/>
              <a:gd name="connsiteY5" fmla="*/ 941935 h 1395887"/>
              <a:gd name="connsiteX6" fmla="*/ 799435 w 5383769"/>
              <a:gd name="connsiteY6" fmla="*/ 351096 h 1395887"/>
              <a:gd name="connsiteX7" fmla="*/ 0 w 5383769"/>
              <a:gd name="connsiteY7" fmla="*/ 235671 h 1395887"/>
              <a:gd name="connsiteX8" fmla="*/ 647114 w 5383769"/>
              <a:gd name="connsiteY8" fmla="*/ 0 h 139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83769" h="1395887">
                <a:moveTo>
                  <a:pt x="647114" y="0"/>
                </a:moveTo>
                <a:lnTo>
                  <a:pt x="5355633" y="1"/>
                </a:lnTo>
                <a:lnTo>
                  <a:pt x="5383769" y="882785"/>
                </a:lnTo>
                <a:cubicBezTo>
                  <a:pt x="5158975" y="1189829"/>
                  <a:pt x="4602112" y="1429134"/>
                  <a:pt x="4133478" y="1392100"/>
                </a:cubicBezTo>
                <a:cubicBezTo>
                  <a:pt x="3664844" y="1355066"/>
                  <a:pt x="2979927" y="684027"/>
                  <a:pt x="2529761" y="660581"/>
                </a:cubicBezTo>
                <a:cubicBezTo>
                  <a:pt x="1854801" y="670439"/>
                  <a:pt x="1493441" y="1052131"/>
                  <a:pt x="1291804" y="941935"/>
                </a:cubicBezTo>
                <a:cubicBezTo>
                  <a:pt x="1090167" y="831739"/>
                  <a:pt x="1019425" y="417225"/>
                  <a:pt x="799435" y="351096"/>
                </a:cubicBezTo>
                <a:cubicBezTo>
                  <a:pt x="162393" y="566801"/>
                  <a:pt x="212956" y="359836"/>
                  <a:pt x="0" y="235671"/>
                </a:cubicBezTo>
                <a:lnTo>
                  <a:pt x="647114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0"/>
                </a:schemeClr>
              </a:gs>
              <a:gs pos="50000">
                <a:schemeClr val="accent6"/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93">
            <a:extLst>
              <a:ext uri="{FF2B5EF4-FFF2-40B4-BE49-F238E27FC236}">
                <a16:creationId xmlns:a16="http://schemas.microsoft.com/office/drawing/2014/main" id="{293A4E70-9314-48E9-9AE3-C622536FB369}"/>
              </a:ext>
            </a:extLst>
          </p:cNvPr>
          <p:cNvSpPr/>
          <p:nvPr/>
        </p:nvSpPr>
        <p:spPr>
          <a:xfrm>
            <a:off x="1073744" y="1955706"/>
            <a:ext cx="2968976" cy="4175876"/>
          </a:xfrm>
          <a:custGeom>
            <a:avLst/>
            <a:gdLst>
              <a:gd name="connsiteX0" fmla="*/ 0 w 6162368"/>
              <a:gd name="connsiteY0" fmla="*/ 0 h 4157211"/>
              <a:gd name="connsiteX1" fmla="*/ 6162368 w 6162368"/>
              <a:gd name="connsiteY1" fmla="*/ 0 h 4157211"/>
              <a:gd name="connsiteX2" fmla="*/ 6162368 w 6162368"/>
              <a:gd name="connsiteY2" fmla="*/ 4157211 h 4157211"/>
              <a:gd name="connsiteX3" fmla="*/ 0 w 6162368"/>
              <a:gd name="connsiteY3" fmla="*/ 4157211 h 4157211"/>
              <a:gd name="connsiteX4" fmla="*/ 0 w 6162368"/>
              <a:gd name="connsiteY4" fmla="*/ 0 h 4157211"/>
              <a:gd name="connsiteX0" fmla="*/ 0 w 6162368"/>
              <a:gd name="connsiteY0" fmla="*/ 0 h 4157211"/>
              <a:gd name="connsiteX1" fmla="*/ 4150688 w 6162368"/>
              <a:gd name="connsiteY1" fmla="*/ 1153550 h 4157211"/>
              <a:gd name="connsiteX2" fmla="*/ 6162368 w 6162368"/>
              <a:gd name="connsiteY2" fmla="*/ 4157211 h 4157211"/>
              <a:gd name="connsiteX3" fmla="*/ 0 w 6162368"/>
              <a:gd name="connsiteY3" fmla="*/ 4157211 h 4157211"/>
              <a:gd name="connsiteX4" fmla="*/ 0 w 6162368"/>
              <a:gd name="connsiteY4" fmla="*/ 0 h 4157211"/>
              <a:gd name="connsiteX0" fmla="*/ 0 w 6162368"/>
              <a:gd name="connsiteY0" fmla="*/ 0 h 4157211"/>
              <a:gd name="connsiteX1" fmla="*/ 4150688 w 6162368"/>
              <a:gd name="connsiteY1" fmla="*/ 1153550 h 4157211"/>
              <a:gd name="connsiteX2" fmla="*/ 6162368 w 6162368"/>
              <a:gd name="connsiteY2" fmla="*/ 4157211 h 4157211"/>
              <a:gd name="connsiteX3" fmla="*/ 0 w 6162368"/>
              <a:gd name="connsiteY3" fmla="*/ 4157211 h 4157211"/>
              <a:gd name="connsiteX4" fmla="*/ 0 w 6162368"/>
              <a:gd name="connsiteY4" fmla="*/ 0 h 4157211"/>
              <a:gd name="connsiteX0" fmla="*/ 0 w 6162368"/>
              <a:gd name="connsiteY0" fmla="*/ 245931 h 4403142"/>
              <a:gd name="connsiteX1" fmla="*/ 3503574 w 6162368"/>
              <a:gd name="connsiteY1" fmla="*/ 527284 h 4403142"/>
              <a:gd name="connsiteX2" fmla="*/ 6162368 w 6162368"/>
              <a:gd name="connsiteY2" fmla="*/ 4403142 h 4403142"/>
              <a:gd name="connsiteX3" fmla="*/ 0 w 6162368"/>
              <a:gd name="connsiteY3" fmla="*/ 4403142 h 4403142"/>
              <a:gd name="connsiteX4" fmla="*/ 0 w 6162368"/>
              <a:gd name="connsiteY4" fmla="*/ 245931 h 4403142"/>
              <a:gd name="connsiteX0" fmla="*/ 0 w 6162368"/>
              <a:gd name="connsiteY0" fmla="*/ 320263 h 4477474"/>
              <a:gd name="connsiteX1" fmla="*/ 3461371 w 6162368"/>
              <a:gd name="connsiteY1" fmla="*/ 503142 h 4477474"/>
              <a:gd name="connsiteX2" fmla="*/ 6162368 w 6162368"/>
              <a:gd name="connsiteY2" fmla="*/ 4477474 h 4477474"/>
              <a:gd name="connsiteX3" fmla="*/ 0 w 6162368"/>
              <a:gd name="connsiteY3" fmla="*/ 4477474 h 4477474"/>
              <a:gd name="connsiteX4" fmla="*/ 0 w 6162368"/>
              <a:gd name="connsiteY4" fmla="*/ 320263 h 4477474"/>
              <a:gd name="connsiteX0" fmla="*/ 0 w 6162368"/>
              <a:gd name="connsiteY0" fmla="*/ 285270 h 4442481"/>
              <a:gd name="connsiteX1" fmla="*/ 3445534 w 6162368"/>
              <a:gd name="connsiteY1" fmla="*/ 514122 h 4442481"/>
              <a:gd name="connsiteX2" fmla="*/ 6162368 w 6162368"/>
              <a:gd name="connsiteY2" fmla="*/ 4442481 h 4442481"/>
              <a:gd name="connsiteX3" fmla="*/ 0 w 6162368"/>
              <a:gd name="connsiteY3" fmla="*/ 4442481 h 4442481"/>
              <a:gd name="connsiteX4" fmla="*/ 0 w 6162368"/>
              <a:gd name="connsiteY4" fmla="*/ 285270 h 4442481"/>
              <a:gd name="connsiteX0" fmla="*/ 0 w 6162368"/>
              <a:gd name="connsiteY0" fmla="*/ 285270 h 4442481"/>
              <a:gd name="connsiteX1" fmla="*/ 3445534 w 6162368"/>
              <a:gd name="connsiteY1" fmla="*/ 514122 h 4442481"/>
              <a:gd name="connsiteX2" fmla="*/ 6162368 w 6162368"/>
              <a:gd name="connsiteY2" fmla="*/ 4442481 h 4442481"/>
              <a:gd name="connsiteX3" fmla="*/ 0 w 6162368"/>
              <a:gd name="connsiteY3" fmla="*/ 4442481 h 4442481"/>
              <a:gd name="connsiteX4" fmla="*/ 0 w 6162368"/>
              <a:gd name="connsiteY4" fmla="*/ 285270 h 4442481"/>
              <a:gd name="connsiteX0" fmla="*/ 0 w 6290304"/>
              <a:gd name="connsiteY0" fmla="*/ 285270 h 4442481"/>
              <a:gd name="connsiteX1" fmla="*/ 3445534 w 6290304"/>
              <a:gd name="connsiteY1" fmla="*/ 514122 h 4442481"/>
              <a:gd name="connsiteX2" fmla="*/ 3843405 w 6290304"/>
              <a:gd name="connsiteY2" fmla="*/ 1716884 h 4442481"/>
              <a:gd name="connsiteX3" fmla="*/ 6162368 w 6290304"/>
              <a:gd name="connsiteY3" fmla="*/ 4442481 h 4442481"/>
              <a:gd name="connsiteX4" fmla="*/ 0 w 6290304"/>
              <a:gd name="connsiteY4" fmla="*/ 4442481 h 4442481"/>
              <a:gd name="connsiteX5" fmla="*/ 0 w 6290304"/>
              <a:gd name="connsiteY5" fmla="*/ 285270 h 4442481"/>
              <a:gd name="connsiteX0" fmla="*/ 0 w 6316828"/>
              <a:gd name="connsiteY0" fmla="*/ 285270 h 4442481"/>
              <a:gd name="connsiteX1" fmla="*/ 3445534 w 6316828"/>
              <a:gd name="connsiteY1" fmla="*/ 514122 h 4442481"/>
              <a:gd name="connsiteX2" fmla="*/ 3843405 w 6316828"/>
              <a:gd name="connsiteY2" fmla="*/ 1716884 h 4442481"/>
              <a:gd name="connsiteX3" fmla="*/ 6162368 w 6316828"/>
              <a:gd name="connsiteY3" fmla="*/ 4442481 h 4442481"/>
              <a:gd name="connsiteX4" fmla="*/ 0 w 6316828"/>
              <a:gd name="connsiteY4" fmla="*/ 4442481 h 4442481"/>
              <a:gd name="connsiteX5" fmla="*/ 0 w 6316828"/>
              <a:gd name="connsiteY5" fmla="*/ 285270 h 4442481"/>
              <a:gd name="connsiteX0" fmla="*/ 0 w 6450707"/>
              <a:gd name="connsiteY0" fmla="*/ 285270 h 4442481"/>
              <a:gd name="connsiteX1" fmla="*/ 3445534 w 6450707"/>
              <a:gd name="connsiteY1" fmla="*/ 514122 h 4442481"/>
              <a:gd name="connsiteX2" fmla="*/ 3843405 w 6450707"/>
              <a:gd name="connsiteY2" fmla="*/ 1716884 h 4442481"/>
              <a:gd name="connsiteX3" fmla="*/ 5395507 w 6450707"/>
              <a:gd name="connsiteY3" fmla="*/ 2299202 h 4442481"/>
              <a:gd name="connsiteX4" fmla="*/ 6162368 w 6450707"/>
              <a:gd name="connsiteY4" fmla="*/ 4442481 h 4442481"/>
              <a:gd name="connsiteX5" fmla="*/ 0 w 6450707"/>
              <a:gd name="connsiteY5" fmla="*/ 4442481 h 4442481"/>
              <a:gd name="connsiteX6" fmla="*/ 0 w 6450707"/>
              <a:gd name="connsiteY6" fmla="*/ 285270 h 4442481"/>
              <a:gd name="connsiteX0" fmla="*/ 0 w 6396106"/>
              <a:gd name="connsiteY0" fmla="*/ 285270 h 4442481"/>
              <a:gd name="connsiteX1" fmla="*/ 3445534 w 6396106"/>
              <a:gd name="connsiteY1" fmla="*/ 514122 h 4442481"/>
              <a:gd name="connsiteX2" fmla="*/ 3843405 w 6396106"/>
              <a:gd name="connsiteY2" fmla="*/ 1716884 h 4442481"/>
              <a:gd name="connsiteX3" fmla="*/ 5395507 w 6396106"/>
              <a:gd name="connsiteY3" fmla="*/ 2299202 h 4442481"/>
              <a:gd name="connsiteX4" fmla="*/ 6162368 w 6396106"/>
              <a:gd name="connsiteY4" fmla="*/ 4442481 h 4442481"/>
              <a:gd name="connsiteX5" fmla="*/ 0 w 6396106"/>
              <a:gd name="connsiteY5" fmla="*/ 4442481 h 4442481"/>
              <a:gd name="connsiteX6" fmla="*/ 0 w 6396106"/>
              <a:gd name="connsiteY6" fmla="*/ 285270 h 4442481"/>
              <a:gd name="connsiteX0" fmla="*/ 0 w 6396106"/>
              <a:gd name="connsiteY0" fmla="*/ 183504 h 4340715"/>
              <a:gd name="connsiteX1" fmla="*/ 5933389 w 6396106"/>
              <a:gd name="connsiteY1" fmla="*/ 550274 h 4340715"/>
              <a:gd name="connsiteX2" fmla="*/ 3843405 w 6396106"/>
              <a:gd name="connsiteY2" fmla="*/ 1615118 h 4340715"/>
              <a:gd name="connsiteX3" fmla="*/ 5395507 w 6396106"/>
              <a:gd name="connsiteY3" fmla="*/ 2197436 h 4340715"/>
              <a:gd name="connsiteX4" fmla="*/ 6162368 w 6396106"/>
              <a:gd name="connsiteY4" fmla="*/ 4340715 h 4340715"/>
              <a:gd name="connsiteX5" fmla="*/ 0 w 6396106"/>
              <a:gd name="connsiteY5" fmla="*/ 4340715 h 4340715"/>
              <a:gd name="connsiteX6" fmla="*/ 0 w 6396106"/>
              <a:gd name="connsiteY6" fmla="*/ 183504 h 4340715"/>
              <a:gd name="connsiteX0" fmla="*/ 0 w 7466867"/>
              <a:gd name="connsiteY0" fmla="*/ 391640 h 4548851"/>
              <a:gd name="connsiteX1" fmla="*/ 7390559 w 7466867"/>
              <a:gd name="connsiteY1" fmla="*/ 482575 h 4548851"/>
              <a:gd name="connsiteX2" fmla="*/ 3843405 w 7466867"/>
              <a:gd name="connsiteY2" fmla="*/ 1823254 h 4548851"/>
              <a:gd name="connsiteX3" fmla="*/ 5395507 w 7466867"/>
              <a:gd name="connsiteY3" fmla="*/ 2405572 h 4548851"/>
              <a:gd name="connsiteX4" fmla="*/ 6162368 w 7466867"/>
              <a:gd name="connsiteY4" fmla="*/ 4548851 h 4548851"/>
              <a:gd name="connsiteX5" fmla="*/ 0 w 7466867"/>
              <a:gd name="connsiteY5" fmla="*/ 4548851 h 4548851"/>
              <a:gd name="connsiteX6" fmla="*/ 0 w 7466867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5395507 w 7500850"/>
              <a:gd name="connsiteY3" fmla="*/ 2405572 h 4548851"/>
              <a:gd name="connsiteX4" fmla="*/ 6162368 w 7500850"/>
              <a:gd name="connsiteY4" fmla="*/ 4548851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6781596 w 7500850"/>
              <a:gd name="connsiteY3" fmla="*/ 2344276 h 4548851"/>
              <a:gd name="connsiteX4" fmla="*/ 6162368 w 7500850"/>
              <a:gd name="connsiteY4" fmla="*/ 4548851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6781596 w 7500850"/>
              <a:gd name="connsiteY3" fmla="*/ 2344276 h 4548851"/>
              <a:gd name="connsiteX4" fmla="*/ 6162368 w 7500850"/>
              <a:gd name="connsiteY4" fmla="*/ 4548851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6781596 w 7500850"/>
              <a:gd name="connsiteY3" fmla="*/ 2344276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6674974 w 7500850"/>
              <a:gd name="connsiteY3" fmla="*/ 2589462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6674974 w 7500850"/>
              <a:gd name="connsiteY3" fmla="*/ 2589462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776739"/>
              <a:gd name="connsiteY0" fmla="*/ 391640 h 4548851"/>
              <a:gd name="connsiteX1" fmla="*/ 7390559 w 7776739"/>
              <a:gd name="connsiteY1" fmla="*/ 482575 h 4548851"/>
              <a:gd name="connsiteX2" fmla="*/ 5442738 w 7776739"/>
              <a:gd name="connsiteY2" fmla="*/ 1332881 h 4548851"/>
              <a:gd name="connsiteX3" fmla="*/ 7776739 w 7776739"/>
              <a:gd name="connsiteY3" fmla="*/ 2482193 h 4548851"/>
              <a:gd name="connsiteX4" fmla="*/ 6908725 w 7776739"/>
              <a:gd name="connsiteY4" fmla="*/ 4518203 h 4548851"/>
              <a:gd name="connsiteX5" fmla="*/ 0 w 7776739"/>
              <a:gd name="connsiteY5" fmla="*/ 4548851 h 4548851"/>
              <a:gd name="connsiteX6" fmla="*/ 0 w 7776739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4649155 w 7500850"/>
              <a:gd name="connsiteY3" fmla="*/ 2482193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5395509 w 7500850"/>
              <a:gd name="connsiteY3" fmla="*/ 2482193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5395509 w 7500850"/>
              <a:gd name="connsiteY3" fmla="*/ 2482193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5395509 w 7500850"/>
              <a:gd name="connsiteY3" fmla="*/ 2482193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3760634 w 7500850"/>
              <a:gd name="connsiteY3" fmla="*/ 2620111 h 4548851"/>
              <a:gd name="connsiteX4" fmla="*/ 6908725 w 7500850"/>
              <a:gd name="connsiteY4" fmla="*/ 4518203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3760634 w 7500850"/>
              <a:gd name="connsiteY3" fmla="*/ 2620111 h 4548851"/>
              <a:gd name="connsiteX4" fmla="*/ 5060606 w 7500850"/>
              <a:gd name="connsiteY4" fmla="*/ 4456906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3760634 w 7500850"/>
              <a:gd name="connsiteY3" fmla="*/ 2620111 h 4548851"/>
              <a:gd name="connsiteX4" fmla="*/ 5344931 w 7500850"/>
              <a:gd name="connsiteY4" fmla="*/ 4548851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1997625 w 7500850"/>
              <a:gd name="connsiteY3" fmla="*/ 2672537 h 4548851"/>
              <a:gd name="connsiteX4" fmla="*/ 5344931 w 7500850"/>
              <a:gd name="connsiteY4" fmla="*/ 4548851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  <a:gd name="connsiteX0" fmla="*/ 0 w 7500850"/>
              <a:gd name="connsiteY0" fmla="*/ 391640 h 4548851"/>
              <a:gd name="connsiteX1" fmla="*/ 7390559 w 7500850"/>
              <a:gd name="connsiteY1" fmla="*/ 482575 h 4548851"/>
              <a:gd name="connsiteX2" fmla="*/ 5442738 w 7500850"/>
              <a:gd name="connsiteY2" fmla="*/ 1332881 h 4548851"/>
              <a:gd name="connsiteX3" fmla="*/ 1997625 w 7500850"/>
              <a:gd name="connsiteY3" fmla="*/ 2672537 h 4548851"/>
              <a:gd name="connsiteX4" fmla="*/ 2548435 w 7500850"/>
              <a:gd name="connsiteY4" fmla="*/ 4548851 h 4548851"/>
              <a:gd name="connsiteX5" fmla="*/ 0 w 7500850"/>
              <a:gd name="connsiteY5" fmla="*/ 4548851 h 4548851"/>
              <a:gd name="connsiteX6" fmla="*/ 0 w 7500850"/>
              <a:gd name="connsiteY6" fmla="*/ 391640 h 4548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00850" h="4548851">
                <a:moveTo>
                  <a:pt x="0" y="391640"/>
                </a:moveTo>
                <a:cubicBezTo>
                  <a:pt x="1383563" y="776157"/>
                  <a:pt x="6471230" y="-731936"/>
                  <a:pt x="7390559" y="482575"/>
                </a:cubicBezTo>
                <a:cubicBezTo>
                  <a:pt x="8118234" y="813122"/>
                  <a:pt x="4989932" y="678155"/>
                  <a:pt x="5442738" y="1332881"/>
                </a:cubicBezTo>
                <a:cubicBezTo>
                  <a:pt x="5707022" y="1658488"/>
                  <a:pt x="2250868" y="2080353"/>
                  <a:pt x="1997625" y="2672537"/>
                </a:cubicBezTo>
                <a:cubicBezTo>
                  <a:pt x="2442097" y="3509908"/>
                  <a:pt x="3386975" y="4219732"/>
                  <a:pt x="2548435" y="4548851"/>
                </a:cubicBezTo>
                <a:lnTo>
                  <a:pt x="0" y="4548851"/>
                </a:lnTo>
                <a:lnTo>
                  <a:pt x="0" y="39164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2F584F-6A64-43AF-8312-028C56D8A03E}"/>
              </a:ext>
            </a:extLst>
          </p:cNvPr>
          <p:cNvSpPr/>
          <p:nvPr/>
        </p:nvSpPr>
        <p:spPr>
          <a:xfrm>
            <a:off x="6199002" y="1036139"/>
            <a:ext cx="716388" cy="68445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glow rad="4953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6A1527-362A-4037-A031-E37B8BB0D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367" y="1061280"/>
            <a:ext cx="5858764" cy="1755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84FE9A-2B60-4248-B13F-AE3589867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03072" y="2828878"/>
            <a:ext cx="1347333" cy="7986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33ED6D-AB09-4A8C-9EC2-FAC305C49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13807">
            <a:off x="7253119" y="3005629"/>
            <a:ext cx="369980" cy="2190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FF3256-0D90-47F9-82E4-E1B5B1884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4933" y="3019304"/>
            <a:ext cx="129872" cy="958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694407B-BE39-4144-9668-7463F9C20E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692" y="1904435"/>
            <a:ext cx="579392" cy="482827"/>
          </a:xfrm>
          <a:prstGeom prst="rect">
            <a:avLst/>
          </a:prstGeom>
        </p:spPr>
      </p:pic>
      <p:sp>
        <p:nvSpPr>
          <p:cNvPr id="34" name="Rectangle 16">
            <a:extLst>
              <a:ext uri="{FF2B5EF4-FFF2-40B4-BE49-F238E27FC236}">
                <a16:creationId xmlns:a16="http://schemas.microsoft.com/office/drawing/2014/main" id="{A6E918A7-2E9C-4BC5-BDCA-4A659B670A34}"/>
              </a:ext>
            </a:extLst>
          </p:cNvPr>
          <p:cNvSpPr/>
          <p:nvPr/>
        </p:nvSpPr>
        <p:spPr>
          <a:xfrm rot="7863324">
            <a:off x="7713963" y="2719656"/>
            <a:ext cx="1545196" cy="533148"/>
          </a:xfrm>
          <a:custGeom>
            <a:avLst/>
            <a:gdLst>
              <a:gd name="connsiteX0" fmla="*/ 0 w 1561514"/>
              <a:gd name="connsiteY0" fmla="*/ 0 h 612459"/>
              <a:gd name="connsiteX1" fmla="*/ 1561514 w 1561514"/>
              <a:gd name="connsiteY1" fmla="*/ 0 h 612459"/>
              <a:gd name="connsiteX2" fmla="*/ 1561514 w 1561514"/>
              <a:gd name="connsiteY2" fmla="*/ 612459 h 612459"/>
              <a:gd name="connsiteX3" fmla="*/ 0 w 1561514"/>
              <a:gd name="connsiteY3" fmla="*/ 612459 h 612459"/>
              <a:gd name="connsiteX4" fmla="*/ 0 w 1561514"/>
              <a:gd name="connsiteY4" fmla="*/ 0 h 612459"/>
              <a:gd name="connsiteX0" fmla="*/ 450166 w 1561514"/>
              <a:gd name="connsiteY0" fmla="*/ 84406 h 612459"/>
              <a:gd name="connsiteX1" fmla="*/ 1561514 w 1561514"/>
              <a:gd name="connsiteY1" fmla="*/ 0 h 612459"/>
              <a:gd name="connsiteX2" fmla="*/ 1561514 w 1561514"/>
              <a:gd name="connsiteY2" fmla="*/ 612459 h 612459"/>
              <a:gd name="connsiteX3" fmla="*/ 0 w 1561514"/>
              <a:gd name="connsiteY3" fmla="*/ 612459 h 612459"/>
              <a:gd name="connsiteX4" fmla="*/ 450166 w 1561514"/>
              <a:gd name="connsiteY4" fmla="*/ 84406 h 612459"/>
              <a:gd name="connsiteX0" fmla="*/ 450166 w 1561514"/>
              <a:gd name="connsiteY0" fmla="*/ 84406 h 612590"/>
              <a:gd name="connsiteX1" fmla="*/ 1561514 w 1561514"/>
              <a:gd name="connsiteY1" fmla="*/ 0 h 612590"/>
              <a:gd name="connsiteX2" fmla="*/ 1561514 w 1561514"/>
              <a:gd name="connsiteY2" fmla="*/ 612459 h 612590"/>
              <a:gd name="connsiteX3" fmla="*/ 490313 w 1561514"/>
              <a:gd name="connsiteY3" fmla="*/ 365590 h 612590"/>
              <a:gd name="connsiteX4" fmla="*/ 0 w 1561514"/>
              <a:gd name="connsiteY4" fmla="*/ 612459 h 612590"/>
              <a:gd name="connsiteX5" fmla="*/ 450166 w 1561514"/>
              <a:gd name="connsiteY5" fmla="*/ 84406 h 612590"/>
              <a:gd name="connsiteX0" fmla="*/ 450166 w 1561514"/>
              <a:gd name="connsiteY0" fmla="*/ 84406 h 612590"/>
              <a:gd name="connsiteX1" fmla="*/ 968615 w 1561514"/>
              <a:gd name="connsiteY1" fmla="*/ 238980 h 612590"/>
              <a:gd name="connsiteX2" fmla="*/ 1561514 w 1561514"/>
              <a:gd name="connsiteY2" fmla="*/ 0 h 612590"/>
              <a:gd name="connsiteX3" fmla="*/ 1561514 w 1561514"/>
              <a:gd name="connsiteY3" fmla="*/ 612459 h 612590"/>
              <a:gd name="connsiteX4" fmla="*/ 490313 w 1561514"/>
              <a:gd name="connsiteY4" fmla="*/ 365590 h 612590"/>
              <a:gd name="connsiteX5" fmla="*/ 0 w 1561514"/>
              <a:gd name="connsiteY5" fmla="*/ 612459 h 612590"/>
              <a:gd name="connsiteX6" fmla="*/ 450166 w 1561514"/>
              <a:gd name="connsiteY6" fmla="*/ 84406 h 612590"/>
              <a:gd name="connsiteX0" fmla="*/ 534573 w 1561514"/>
              <a:gd name="connsiteY0" fmla="*/ 154744 h 612590"/>
              <a:gd name="connsiteX1" fmla="*/ 968615 w 1561514"/>
              <a:gd name="connsiteY1" fmla="*/ 238980 h 612590"/>
              <a:gd name="connsiteX2" fmla="*/ 1561514 w 1561514"/>
              <a:gd name="connsiteY2" fmla="*/ 0 h 612590"/>
              <a:gd name="connsiteX3" fmla="*/ 1561514 w 1561514"/>
              <a:gd name="connsiteY3" fmla="*/ 612459 h 612590"/>
              <a:gd name="connsiteX4" fmla="*/ 490313 w 1561514"/>
              <a:gd name="connsiteY4" fmla="*/ 365590 h 612590"/>
              <a:gd name="connsiteX5" fmla="*/ 0 w 1561514"/>
              <a:gd name="connsiteY5" fmla="*/ 612459 h 612590"/>
              <a:gd name="connsiteX6" fmla="*/ 534573 w 1561514"/>
              <a:gd name="connsiteY6" fmla="*/ 154744 h 612590"/>
              <a:gd name="connsiteX0" fmla="*/ 534573 w 1603717"/>
              <a:gd name="connsiteY0" fmla="*/ 56270 h 514116"/>
              <a:gd name="connsiteX1" fmla="*/ 968615 w 1603717"/>
              <a:gd name="connsiteY1" fmla="*/ 140506 h 514116"/>
              <a:gd name="connsiteX2" fmla="*/ 1603717 w 1603717"/>
              <a:gd name="connsiteY2" fmla="*/ 0 h 514116"/>
              <a:gd name="connsiteX3" fmla="*/ 1561514 w 1603717"/>
              <a:gd name="connsiteY3" fmla="*/ 513985 h 514116"/>
              <a:gd name="connsiteX4" fmla="*/ 490313 w 1603717"/>
              <a:gd name="connsiteY4" fmla="*/ 267116 h 514116"/>
              <a:gd name="connsiteX5" fmla="*/ 0 w 1603717"/>
              <a:gd name="connsiteY5" fmla="*/ 513985 h 514116"/>
              <a:gd name="connsiteX6" fmla="*/ 534573 w 1603717"/>
              <a:gd name="connsiteY6" fmla="*/ 56270 h 514116"/>
              <a:gd name="connsiteX0" fmla="*/ 534573 w 1603717"/>
              <a:gd name="connsiteY0" fmla="*/ 56270 h 514116"/>
              <a:gd name="connsiteX1" fmla="*/ 1249969 w 1603717"/>
              <a:gd name="connsiteY1" fmla="*/ 210845 h 514116"/>
              <a:gd name="connsiteX2" fmla="*/ 1603717 w 1603717"/>
              <a:gd name="connsiteY2" fmla="*/ 0 h 514116"/>
              <a:gd name="connsiteX3" fmla="*/ 1561514 w 1603717"/>
              <a:gd name="connsiteY3" fmla="*/ 513985 h 514116"/>
              <a:gd name="connsiteX4" fmla="*/ 490313 w 1603717"/>
              <a:gd name="connsiteY4" fmla="*/ 267116 h 514116"/>
              <a:gd name="connsiteX5" fmla="*/ 0 w 1603717"/>
              <a:gd name="connsiteY5" fmla="*/ 513985 h 514116"/>
              <a:gd name="connsiteX6" fmla="*/ 534573 w 1603717"/>
              <a:gd name="connsiteY6" fmla="*/ 56270 h 514116"/>
              <a:gd name="connsiteX0" fmla="*/ 534573 w 1561514"/>
              <a:gd name="connsiteY0" fmla="*/ 46874 h 504720"/>
              <a:gd name="connsiteX1" fmla="*/ 1249969 w 1561514"/>
              <a:gd name="connsiteY1" fmla="*/ 201449 h 504720"/>
              <a:gd name="connsiteX2" fmla="*/ 1340695 w 1561514"/>
              <a:gd name="connsiteY2" fmla="*/ 0 h 504720"/>
              <a:gd name="connsiteX3" fmla="*/ 1561514 w 1561514"/>
              <a:gd name="connsiteY3" fmla="*/ 504589 h 504720"/>
              <a:gd name="connsiteX4" fmla="*/ 490313 w 1561514"/>
              <a:gd name="connsiteY4" fmla="*/ 257720 h 504720"/>
              <a:gd name="connsiteX5" fmla="*/ 0 w 1561514"/>
              <a:gd name="connsiteY5" fmla="*/ 504589 h 504720"/>
              <a:gd name="connsiteX6" fmla="*/ 534573 w 1561514"/>
              <a:gd name="connsiteY6" fmla="*/ 46874 h 504720"/>
              <a:gd name="connsiteX0" fmla="*/ 534573 w 1520177"/>
              <a:gd name="connsiteY0" fmla="*/ 46874 h 535451"/>
              <a:gd name="connsiteX1" fmla="*/ 1249969 w 1520177"/>
              <a:gd name="connsiteY1" fmla="*/ 201449 h 535451"/>
              <a:gd name="connsiteX2" fmla="*/ 1340695 w 1520177"/>
              <a:gd name="connsiteY2" fmla="*/ 0 h 535451"/>
              <a:gd name="connsiteX3" fmla="*/ 1520177 w 1520177"/>
              <a:gd name="connsiteY3" fmla="*/ 535334 h 535451"/>
              <a:gd name="connsiteX4" fmla="*/ 490313 w 1520177"/>
              <a:gd name="connsiteY4" fmla="*/ 257720 h 535451"/>
              <a:gd name="connsiteX5" fmla="*/ 0 w 1520177"/>
              <a:gd name="connsiteY5" fmla="*/ 504589 h 535451"/>
              <a:gd name="connsiteX6" fmla="*/ 534573 w 1520177"/>
              <a:gd name="connsiteY6" fmla="*/ 46874 h 535451"/>
              <a:gd name="connsiteX0" fmla="*/ 534573 w 1520177"/>
              <a:gd name="connsiteY0" fmla="*/ 46874 h 535451"/>
              <a:gd name="connsiteX1" fmla="*/ 1117290 w 1520177"/>
              <a:gd name="connsiteY1" fmla="*/ 160457 h 535451"/>
              <a:gd name="connsiteX2" fmla="*/ 1340695 w 1520177"/>
              <a:gd name="connsiteY2" fmla="*/ 0 h 535451"/>
              <a:gd name="connsiteX3" fmla="*/ 1520177 w 1520177"/>
              <a:gd name="connsiteY3" fmla="*/ 535334 h 535451"/>
              <a:gd name="connsiteX4" fmla="*/ 490313 w 1520177"/>
              <a:gd name="connsiteY4" fmla="*/ 257720 h 535451"/>
              <a:gd name="connsiteX5" fmla="*/ 0 w 1520177"/>
              <a:gd name="connsiteY5" fmla="*/ 504589 h 535451"/>
              <a:gd name="connsiteX6" fmla="*/ 534573 w 1520177"/>
              <a:gd name="connsiteY6" fmla="*/ 46874 h 53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0177" h="535451">
                <a:moveTo>
                  <a:pt x="534573" y="46874"/>
                </a:moveTo>
                <a:cubicBezTo>
                  <a:pt x="688632" y="37439"/>
                  <a:pt x="963231" y="169892"/>
                  <a:pt x="1117290" y="160457"/>
                </a:cubicBezTo>
                <a:lnTo>
                  <a:pt x="1340695" y="0"/>
                </a:lnTo>
                <a:lnTo>
                  <a:pt x="1520177" y="535334"/>
                </a:lnTo>
                <a:cubicBezTo>
                  <a:pt x="1167799" y="542140"/>
                  <a:pt x="842691" y="250914"/>
                  <a:pt x="490313" y="257720"/>
                </a:cubicBezTo>
                <a:lnTo>
                  <a:pt x="0" y="504589"/>
                </a:lnTo>
                <a:lnTo>
                  <a:pt x="534573" y="46874"/>
                </a:lnTo>
                <a:close/>
              </a:path>
            </a:pathLst>
          </a:custGeom>
          <a:gradFill flip="none" rotWithShape="1">
            <a:gsLst>
              <a:gs pos="5000">
                <a:srgbClr val="0070C0"/>
              </a:gs>
              <a:gs pos="100000">
                <a:srgbClr val="99FFCC">
                  <a:shade val="67500"/>
                  <a:satMod val="115000"/>
                </a:srgb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8F0946B-FFC7-4BB8-8618-C43FB83D45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2755" y="2031337"/>
            <a:ext cx="579392" cy="48282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5198BFC-85F9-41A5-B0C4-1BAC98CE8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2053" y="2335323"/>
            <a:ext cx="579392" cy="48282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DEE4A9D-C116-4AE6-8398-13860AEBF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5554" y="2551112"/>
            <a:ext cx="579392" cy="4828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31F6A2-D70C-4410-9C81-772D6B1D44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3734" y="621468"/>
            <a:ext cx="1452579" cy="121926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68777C4-2FA4-42CE-B589-E0FBA260E154}"/>
              </a:ext>
            </a:extLst>
          </p:cNvPr>
          <p:cNvSpPr txBox="1"/>
          <p:nvPr/>
        </p:nvSpPr>
        <p:spPr>
          <a:xfrm>
            <a:off x="4427411" y="3622212"/>
            <a:ext cx="2274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Microplastic</a:t>
            </a:r>
          </a:p>
        </p:txBody>
      </p:sp>
      <p:pic>
        <p:nvPicPr>
          <p:cNvPr id="3074" name="Picture 2" descr="Wind symbol | Wind tattoo, Wind, Waves tattoo">
            <a:extLst>
              <a:ext uri="{FF2B5EF4-FFF2-40B4-BE49-F238E27FC236}">
                <a16:creationId xmlns:a16="http://schemas.microsoft.com/office/drawing/2014/main" id="{1B3B0CD3-3CC3-47C5-A95F-CA4F1352D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435" y="3138948"/>
            <a:ext cx="1859212" cy="185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F2F2B4-D360-4FF5-859D-83E629EA4C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5086" y="4520527"/>
            <a:ext cx="2275594" cy="17066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9204AF7-8BF0-4F5F-B39B-9B5246A0F8E9}"/>
              </a:ext>
            </a:extLst>
          </p:cNvPr>
          <p:cNvSpPr txBox="1"/>
          <p:nvPr/>
        </p:nvSpPr>
        <p:spPr>
          <a:xfrm>
            <a:off x="4427411" y="4399555"/>
            <a:ext cx="2375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i="1" dirty="0"/>
              <a:t>Microcystins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A21FBFC-F68E-4A13-AC40-647A08F636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5127" y="4181824"/>
            <a:ext cx="335041" cy="348532"/>
          </a:xfrm>
          <a:prstGeom prst="rect">
            <a:avLst/>
          </a:prstGeom>
        </p:spPr>
      </p:pic>
      <p:sp>
        <p:nvSpPr>
          <p:cNvPr id="38" name="Seta: para Cima 22">
            <a:extLst>
              <a:ext uri="{FF2B5EF4-FFF2-40B4-BE49-F238E27FC236}">
                <a16:creationId xmlns:a16="http://schemas.microsoft.com/office/drawing/2014/main" id="{FD31C33A-DB96-4FFE-9116-26BA560CE5A8}"/>
              </a:ext>
            </a:extLst>
          </p:cNvPr>
          <p:cNvSpPr/>
          <p:nvPr/>
        </p:nvSpPr>
        <p:spPr>
          <a:xfrm>
            <a:off x="6885106" y="3278953"/>
            <a:ext cx="316523" cy="419127"/>
          </a:xfrm>
          <a:prstGeom prst="up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CaixaDeTexto 23">
            <a:extLst>
              <a:ext uri="{FF2B5EF4-FFF2-40B4-BE49-F238E27FC236}">
                <a16:creationId xmlns:a16="http://schemas.microsoft.com/office/drawing/2014/main" id="{D8A3BC0F-0142-4D27-8523-05C3B6B82FBC}"/>
              </a:ext>
            </a:extLst>
          </p:cNvPr>
          <p:cNvSpPr txBox="1"/>
          <p:nvPr/>
        </p:nvSpPr>
        <p:spPr>
          <a:xfrm>
            <a:off x="7201629" y="3278953"/>
            <a:ext cx="1392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Nutrients</a:t>
            </a:r>
          </a:p>
        </p:txBody>
      </p:sp>
      <p:sp>
        <p:nvSpPr>
          <p:cNvPr id="40" name="Seta: para Cima 24">
            <a:extLst>
              <a:ext uri="{FF2B5EF4-FFF2-40B4-BE49-F238E27FC236}">
                <a16:creationId xmlns:a16="http://schemas.microsoft.com/office/drawing/2014/main" id="{95E1254D-8CD5-441F-B8AC-1F4ADC115685}"/>
              </a:ext>
            </a:extLst>
          </p:cNvPr>
          <p:cNvSpPr/>
          <p:nvPr/>
        </p:nvSpPr>
        <p:spPr>
          <a:xfrm>
            <a:off x="6929154" y="3879829"/>
            <a:ext cx="316523" cy="419127"/>
          </a:xfrm>
          <a:prstGeom prst="up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CaixaDeTexto 25">
            <a:extLst>
              <a:ext uri="{FF2B5EF4-FFF2-40B4-BE49-F238E27FC236}">
                <a16:creationId xmlns:a16="http://schemas.microsoft.com/office/drawing/2014/main" id="{7C168980-4941-478C-BFF4-2C4ECF3F2C40}"/>
              </a:ext>
            </a:extLst>
          </p:cNvPr>
          <p:cNvSpPr txBox="1"/>
          <p:nvPr/>
        </p:nvSpPr>
        <p:spPr>
          <a:xfrm>
            <a:off x="7201629" y="3823406"/>
            <a:ext cx="5006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Mass occurrences of </a:t>
            </a:r>
            <a:r>
              <a:rPr lang="en-GB" sz="2400" b="1" u="sng" dirty="0"/>
              <a:t>toxin</a:t>
            </a:r>
            <a:r>
              <a:rPr lang="en-GB" sz="2400" b="1" dirty="0"/>
              <a:t> producing cyanobacteria</a:t>
            </a:r>
          </a:p>
        </p:txBody>
      </p:sp>
    </p:spTree>
    <p:extLst>
      <p:ext uri="{BB962C8B-B14F-4D97-AF65-F5344CB8AC3E}">
        <p14:creationId xmlns:p14="http://schemas.microsoft.com/office/powerpoint/2010/main" val="528649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260648"/>
            <a:ext cx="11856640" cy="778098"/>
          </a:xfrm>
        </p:spPr>
        <p:txBody>
          <a:bodyPr/>
          <a:lstStyle/>
          <a:p>
            <a:r>
              <a:rPr lang="en-GB" dirty="0"/>
              <a:t>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1" y="1250649"/>
            <a:ext cx="11640012" cy="561373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Adsorption of microcystin analogues onto PP and PET</a:t>
            </a:r>
          </a:p>
          <a:p>
            <a:pPr lvl="1"/>
            <a:endParaRPr lang="en-GB" sz="2400" dirty="0"/>
          </a:p>
          <a:p>
            <a:pPr marL="914400" lvl="2" indent="0">
              <a:buNone/>
            </a:pP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88DE6F-0AF6-4467-8D7D-482ACF6EA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839" y="213993"/>
            <a:ext cx="2299534" cy="971552"/>
          </a:xfrm>
          <a:prstGeom prst="rect">
            <a:avLst/>
          </a:prstGeom>
          <a:ln w="101600">
            <a:solidFill>
              <a:schemeClr val="bg1"/>
            </a:solidFill>
          </a:ln>
        </p:spPr>
      </p:pic>
      <p:pic>
        <p:nvPicPr>
          <p:cNvPr id="9" name="Imagem 2">
            <a:extLst>
              <a:ext uri="{FF2B5EF4-FFF2-40B4-BE49-F238E27FC236}">
                <a16:creationId xmlns:a16="http://schemas.microsoft.com/office/drawing/2014/main" id="{965EFE07-0ADD-40A7-A121-CF18D1217A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098" b="8485"/>
          <a:stretch/>
        </p:blipFill>
        <p:spPr>
          <a:xfrm>
            <a:off x="6440838" y="2189332"/>
            <a:ext cx="4197045" cy="2559828"/>
          </a:xfrm>
          <a:prstGeom prst="rect">
            <a:avLst/>
          </a:prstGeom>
        </p:spPr>
      </p:pic>
      <p:sp>
        <p:nvSpPr>
          <p:cNvPr id="10" name="CaixaDeTexto 35">
            <a:extLst>
              <a:ext uri="{FF2B5EF4-FFF2-40B4-BE49-F238E27FC236}">
                <a16:creationId xmlns:a16="http://schemas.microsoft.com/office/drawing/2014/main" id="{37A487EB-70C9-4B97-B2F7-17CDA719C017}"/>
              </a:ext>
            </a:extLst>
          </p:cNvPr>
          <p:cNvSpPr txBox="1"/>
          <p:nvPr/>
        </p:nvSpPr>
        <p:spPr>
          <a:xfrm>
            <a:off x="6928472" y="1777163"/>
            <a:ext cx="3536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Mixture of 8 microcystin analogues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F49D63-CD69-458C-B12B-4F6AB045B545}"/>
              </a:ext>
            </a:extLst>
          </p:cNvPr>
          <p:cNvSpPr txBox="1"/>
          <p:nvPr/>
        </p:nvSpPr>
        <p:spPr>
          <a:xfrm>
            <a:off x="3876012" y="1885575"/>
            <a:ext cx="5341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b="1" dirty="0"/>
              <a:t>PET</a:t>
            </a:r>
            <a:endParaRPr lang="en-GB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657F0D-3457-436C-ABD9-13484BCBA3F6}"/>
              </a:ext>
            </a:extLst>
          </p:cNvPr>
          <p:cNvSpPr txBox="1"/>
          <p:nvPr/>
        </p:nvSpPr>
        <p:spPr>
          <a:xfrm>
            <a:off x="1402051" y="1850513"/>
            <a:ext cx="4315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PP</a:t>
            </a:r>
            <a:endParaRPr lang="en-GB" b="1" dirty="0"/>
          </a:p>
        </p:txBody>
      </p:sp>
      <p:pic>
        <p:nvPicPr>
          <p:cNvPr id="13" name="Imagem 2">
            <a:extLst>
              <a:ext uri="{FF2B5EF4-FFF2-40B4-BE49-F238E27FC236}">
                <a16:creationId xmlns:a16="http://schemas.microsoft.com/office/drawing/2014/main" id="{9E1FEF14-ADF7-4401-BAC0-BD552D5CEB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64" t="47725" r="14113"/>
          <a:stretch/>
        </p:blipFill>
        <p:spPr>
          <a:xfrm>
            <a:off x="733269" y="2219845"/>
            <a:ext cx="1728897" cy="1614861"/>
          </a:xfrm>
          <a:prstGeom prst="rect">
            <a:avLst/>
          </a:prstGeom>
        </p:spPr>
      </p:pic>
      <p:pic>
        <p:nvPicPr>
          <p:cNvPr id="14" name="Imagem 4">
            <a:extLst>
              <a:ext uri="{FF2B5EF4-FFF2-40B4-BE49-F238E27FC236}">
                <a16:creationId xmlns:a16="http://schemas.microsoft.com/office/drawing/2014/main" id="{D717EF30-62E0-4C52-9FFF-ED2AAFDCF0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759" r="11741" b="7786"/>
          <a:stretch/>
        </p:blipFill>
        <p:spPr>
          <a:xfrm>
            <a:off x="3234465" y="2225170"/>
            <a:ext cx="1725792" cy="1614861"/>
          </a:xfrm>
          <a:prstGeom prst="rect">
            <a:avLst/>
          </a:prstGeom>
        </p:spPr>
      </p:pic>
      <p:sp>
        <p:nvSpPr>
          <p:cNvPr id="15" name="Retângulo 8">
            <a:extLst>
              <a:ext uri="{FF2B5EF4-FFF2-40B4-BE49-F238E27FC236}">
                <a16:creationId xmlns:a16="http://schemas.microsoft.com/office/drawing/2014/main" id="{7EA6CC56-3DCA-42A9-8C26-6B6C92F7519D}"/>
              </a:ext>
            </a:extLst>
          </p:cNvPr>
          <p:cNvSpPr/>
          <p:nvPr/>
        </p:nvSpPr>
        <p:spPr>
          <a:xfrm>
            <a:off x="634769" y="2142270"/>
            <a:ext cx="19736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Particle size: 15-25 µm </a:t>
            </a:r>
          </a:p>
        </p:txBody>
      </p:sp>
      <p:sp>
        <p:nvSpPr>
          <p:cNvPr id="16" name="Retângulo 75">
            <a:extLst>
              <a:ext uri="{FF2B5EF4-FFF2-40B4-BE49-F238E27FC236}">
                <a16:creationId xmlns:a16="http://schemas.microsoft.com/office/drawing/2014/main" id="{D050CEE4-6AD5-4C60-AA41-33C8BC4B4969}"/>
              </a:ext>
            </a:extLst>
          </p:cNvPr>
          <p:cNvSpPr/>
          <p:nvPr/>
        </p:nvSpPr>
        <p:spPr>
          <a:xfrm>
            <a:off x="3150400" y="2144796"/>
            <a:ext cx="19736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Particle size: 15-25 µm </a:t>
            </a:r>
          </a:p>
        </p:txBody>
      </p:sp>
      <p:pic>
        <p:nvPicPr>
          <p:cNvPr id="17" name="Imagem 6">
            <a:extLst>
              <a:ext uri="{FF2B5EF4-FFF2-40B4-BE49-F238E27FC236}">
                <a16:creationId xmlns:a16="http://schemas.microsoft.com/office/drawing/2014/main" id="{9182BA6E-1C4D-4890-955E-9E03788691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583" b="57556"/>
          <a:stretch/>
        </p:blipFill>
        <p:spPr>
          <a:xfrm>
            <a:off x="3231360" y="3885865"/>
            <a:ext cx="1728897" cy="1475460"/>
          </a:xfrm>
          <a:prstGeom prst="rect">
            <a:avLst/>
          </a:prstGeom>
        </p:spPr>
      </p:pic>
      <p:pic>
        <p:nvPicPr>
          <p:cNvPr id="18" name="Imagem 59">
            <a:extLst>
              <a:ext uri="{FF2B5EF4-FFF2-40B4-BE49-F238E27FC236}">
                <a16:creationId xmlns:a16="http://schemas.microsoft.com/office/drawing/2014/main" id="{84912201-0E72-43BF-B9EC-1B7D4DB87F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64" t="1565" r="14113" b="51362"/>
          <a:stretch/>
        </p:blipFill>
        <p:spPr>
          <a:xfrm>
            <a:off x="730164" y="3885865"/>
            <a:ext cx="1728897" cy="1454133"/>
          </a:xfrm>
          <a:prstGeom prst="rect">
            <a:avLst/>
          </a:prstGeom>
        </p:spPr>
      </p:pic>
      <p:sp>
        <p:nvSpPr>
          <p:cNvPr id="19" name="Retângulo 7">
            <a:extLst>
              <a:ext uri="{FF2B5EF4-FFF2-40B4-BE49-F238E27FC236}">
                <a16:creationId xmlns:a16="http://schemas.microsoft.com/office/drawing/2014/main" id="{983DA954-FA8B-4FB4-AD54-C7D5D1A9D55D}"/>
              </a:ext>
            </a:extLst>
          </p:cNvPr>
          <p:cNvSpPr/>
          <p:nvPr/>
        </p:nvSpPr>
        <p:spPr>
          <a:xfrm>
            <a:off x="631426" y="3815914"/>
            <a:ext cx="17796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Particle size: 100 µm</a:t>
            </a:r>
          </a:p>
        </p:txBody>
      </p:sp>
      <p:sp>
        <p:nvSpPr>
          <p:cNvPr id="20" name="Retângulo 74">
            <a:extLst>
              <a:ext uri="{FF2B5EF4-FFF2-40B4-BE49-F238E27FC236}">
                <a16:creationId xmlns:a16="http://schemas.microsoft.com/office/drawing/2014/main" id="{B101B865-6FB6-45FB-9E8A-FAF4AFACD0D0}"/>
              </a:ext>
            </a:extLst>
          </p:cNvPr>
          <p:cNvSpPr/>
          <p:nvPr/>
        </p:nvSpPr>
        <p:spPr>
          <a:xfrm>
            <a:off x="3138202" y="3804126"/>
            <a:ext cx="17796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Particle size: 100 µm</a:t>
            </a:r>
          </a:p>
        </p:txBody>
      </p:sp>
      <p:sp>
        <p:nvSpPr>
          <p:cNvPr id="21" name="Sinal de Adição 7">
            <a:extLst>
              <a:ext uri="{FF2B5EF4-FFF2-40B4-BE49-F238E27FC236}">
                <a16:creationId xmlns:a16="http://schemas.microsoft.com/office/drawing/2014/main" id="{E9B1C4E8-61D3-42DE-A4AF-31BDC8904882}"/>
              </a:ext>
            </a:extLst>
          </p:cNvPr>
          <p:cNvSpPr/>
          <p:nvPr/>
        </p:nvSpPr>
        <p:spPr>
          <a:xfrm>
            <a:off x="5453935" y="3469246"/>
            <a:ext cx="472440" cy="48876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22" name="Tabela 15">
            <a:extLst>
              <a:ext uri="{FF2B5EF4-FFF2-40B4-BE49-F238E27FC236}">
                <a16:creationId xmlns:a16="http://schemas.microsoft.com/office/drawing/2014/main" id="{8F19E1B2-7EF1-4416-B229-D6CD407B41EF}"/>
              </a:ext>
            </a:extLst>
          </p:cNvPr>
          <p:cNvGraphicFramePr>
            <a:graphicFrameLocks noGrp="1"/>
          </p:cNvGraphicFramePr>
          <p:nvPr/>
        </p:nvGraphicFramePr>
        <p:xfrm>
          <a:off x="6213204" y="4584860"/>
          <a:ext cx="4761384" cy="6488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5173">
                  <a:extLst>
                    <a:ext uri="{9D8B030D-6E8A-4147-A177-3AD203B41FA5}">
                      <a16:colId xmlns:a16="http://schemas.microsoft.com/office/drawing/2014/main" val="2325103076"/>
                    </a:ext>
                  </a:extLst>
                </a:gridCol>
                <a:gridCol w="595173">
                  <a:extLst>
                    <a:ext uri="{9D8B030D-6E8A-4147-A177-3AD203B41FA5}">
                      <a16:colId xmlns:a16="http://schemas.microsoft.com/office/drawing/2014/main" val="927755226"/>
                    </a:ext>
                  </a:extLst>
                </a:gridCol>
                <a:gridCol w="595173">
                  <a:extLst>
                    <a:ext uri="{9D8B030D-6E8A-4147-A177-3AD203B41FA5}">
                      <a16:colId xmlns:a16="http://schemas.microsoft.com/office/drawing/2014/main" val="3711150607"/>
                    </a:ext>
                  </a:extLst>
                </a:gridCol>
                <a:gridCol w="595173">
                  <a:extLst>
                    <a:ext uri="{9D8B030D-6E8A-4147-A177-3AD203B41FA5}">
                      <a16:colId xmlns:a16="http://schemas.microsoft.com/office/drawing/2014/main" val="1948548537"/>
                    </a:ext>
                  </a:extLst>
                </a:gridCol>
                <a:gridCol w="595173">
                  <a:extLst>
                    <a:ext uri="{9D8B030D-6E8A-4147-A177-3AD203B41FA5}">
                      <a16:colId xmlns:a16="http://schemas.microsoft.com/office/drawing/2014/main" val="3767493765"/>
                    </a:ext>
                  </a:extLst>
                </a:gridCol>
                <a:gridCol w="595173">
                  <a:extLst>
                    <a:ext uri="{9D8B030D-6E8A-4147-A177-3AD203B41FA5}">
                      <a16:colId xmlns:a16="http://schemas.microsoft.com/office/drawing/2014/main" val="3986213833"/>
                    </a:ext>
                  </a:extLst>
                </a:gridCol>
                <a:gridCol w="595173">
                  <a:extLst>
                    <a:ext uri="{9D8B030D-6E8A-4147-A177-3AD203B41FA5}">
                      <a16:colId xmlns:a16="http://schemas.microsoft.com/office/drawing/2014/main" val="3375862405"/>
                    </a:ext>
                  </a:extLst>
                </a:gridCol>
                <a:gridCol w="595173">
                  <a:extLst>
                    <a:ext uri="{9D8B030D-6E8A-4147-A177-3AD203B41FA5}">
                      <a16:colId xmlns:a16="http://schemas.microsoft.com/office/drawing/2014/main" val="278543259"/>
                    </a:ext>
                  </a:extLst>
                </a:gridCol>
              </a:tblGrid>
              <a:tr h="648887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latin typeface="+mn-lt"/>
                          <a:cs typeface="Times New Roman" panose="02020603050405020304" pitchFamily="18" charset="0"/>
                        </a:rPr>
                        <a:t>-RR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38" marR="914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latin typeface="+mn-lt"/>
                          <a:cs typeface="Times New Roman" panose="02020603050405020304" pitchFamily="18" charset="0"/>
                        </a:rPr>
                        <a:t>-YR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38" marR="914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latin typeface="+mn-lt"/>
                          <a:cs typeface="Times New Roman" panose="02020603050405020304" pitchFamily="18" charset="0"/>
                        </a:rPr>
                        <a:t>-LR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38" marR="914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latin typeface="+mn-lt"/>
                          <a:cs typeface="Times New Roman" panose="02020603050405020304" pitchFamily="18" charset="0"/>
                        </a:rPr>
                        <a:t>-WR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38" marR="914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latin typeface="+mn-lt"/>
                          <a:cs typeface="Times New Roman" panose="02020603050405020304" pitchFamily="18" charset="0"/>
                        </a:rPr>
                        <a:t>-LA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38" marR="914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latin typeface="+mn-lt"/>
                          <a:cs typeface="Times New Roman" panose="02020603050405020304" pitchFamily="18" charset="0"/>
                        </a:rPr>
                        <a:t>-LY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38" marR="914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latin typeface="+mn-lt"/>
                          <a:cs typeface="Times New Roman" panose="02020603050405020304" pitchFamily="18" charset="0"/>
                        </a:rPr>
                        <a:t>-LW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38" marR="914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latin typeface="+mn-lt"/>
                          <a:cs typeface="Times New Roman" panose="02020603050405020304" pitchFamily="18" charset="0"/>
                        </a:rPr>
                        <a:t>-LF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38" marR="91438" anchor="ctr"/>
                </a:tc>
                <a:extLst>
                  <a:ext uri="{0D108BD9-81ED-4DB2-BD59-A6C34878D82A}">
                    <a16:rowId xmlns:a16="http://schemas.microsoft.com/office/drawing/2014/main" val="4283482892"/>
                  </a:ext>
                </a:extLst>
              </a:tr>
            </a:tbl>
          </a:graphicData>
        </a:graphic>
      </p:graphicFrame>
      <p:sp>
        <p:nvSpPr>
          <p:cNvPr id="23" name="CaixaDeTexto 26">
            <a:extLst>
              <a:ext uri="{FF2B5EF4-FFF2-40B4-BE49-F238E27FC236}">
                <a16:creationId xmlns:a16="http://schemas.microsoft.com/office/drawing/2014/main" id="{061C8AAD-F1D2-44BA-9B49-290E82FFEE35}"/>
              </a:ext>
            </a:extLst>
          </p:cNvPr>
          <p:cNvSpPr txBox="1"/>
          <p:nvPr/>
        </p:nvSpPr>
        <p:spPr>
          <a:xfrm>
            <a:off x="5896316" y="4738556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cs typeface="Times New Roman" panose="02020603050405020304" pitchFamily="18" charset="0"/>
              </a:rPr>
              <a:t>MC</a:t>
            </a:r>
          </a:p>
        </p:txBody>
      </p:sp>
      <p:sp>
        <p:nvSpPr>
          <p:cNvPr id="24" name="CaixaDeTexto 27">
            <a:extLst>
              <a:ext uri="{FF2B5EF4-FFF2-40B4-BE49-F238E27FC236}">
                <a16:creationId xmlns:a16="http://schemas.microsoft.com/office/drawing/2014/main" id="{3A9381B3-A6A5-4BCB-B00C-57629EB8593C}"/>
              </a:ext>
            </a:extLst>
          </p:cNvPr>
          <p:cNvSpPr txBox="1"/>
          <p:nvPr/>
        </p:nvSpPr>
        <p:spPr>
          <a:xfrm>
            <a:off x="6919514" y="5238019"/>
            <a:ext cx="2842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cs typeface="Times New Roman" panose="02020603050405020304" pitchFamily="18" charset="0"/>
              </a:rPr>
              <a:t>Microcystin hydrophobicity </a:t>
            </a:r>
          </a:p>
        </p:txBody>
      </p:sp>
      <p:sp>
        <p:nvSpPr>
          <p:cNvPr id="25" name="Right Arrow 1">
            <a:extLst>
              <a:ext uri="{FF2B5EF4-FFF2-40B4-BE49-F238E27FC236}">
                <a16:creationId xmlns:a16="http://schemas.microsoft.com/office/drawing/2014/main" id="{CCB597A4-12EA-4589-88CC-4700F6BCAE6B}"/>
              </a:ext>
            </a:extLst>
          </p:cNvPr>
          <p:cNvSpPr/>
          <p:nvPr/>
        </p:nvSpPr>
        <p:spPr>
          <a:xfrm>
            <a:off x="6030962" y="5107889"/>
            <a:ext cx="4746322" cy="16869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ACA97C5-07A1-4131-83C5-A0E97F0FB780}"/>
              </a:ext>
            </a:extLst>
          </p:cNvPr>
          <p:cNvSpPr/>
          <p:nvPr/>
        </p:nvSpPr>
        <p:spPr>
          <a:xfrm>
            <a:off x="10429160" y="4665351"/>
            <a:ext cx="508473" cy="4611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0EEA446-D9D6-41B7-9229-5287AAE6CDDF}"/>
              </a:ext>
            </a:extLst>
          </p:cNvPr>
          <p:cNvSpPr/>
          <p:nvPr/>
        </p:nvSpPr>
        <p:spPr>
          <a:xfrm>
            <a:off x="7475494" y="4683984"/>
            <a:ext cx="508473" cy="4611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267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 animBg="1"/>
      <p:bldP spid="23" grpId="0"/>
      <p:bldP spid="24" grpId="0"/>
      <p:bldP spid="25" grpId="0" animBg="1"/>
      <p:bldP spid="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5DD7561-889B-4C36-95B9-7FA543EA9AA8}"/>
              </a:ext>
            </a:extLst>
          </p:cNvPr>
          <p:cNvPicPr/>
          <p:nvPr/>
        </p:nvPicPr>
        <p:blipFill rotWithShape="1">
          <a:blip r:embed="rId2"/>
          <a:srcRect l="1994" t="20209" r="3269" b="14108"/>
          <a:stretch/>
        </p:blipFill>
        <p:spPr bwMode="auto">
          <a:xfrm>
            <a:off x="4522150" y="3815238"/>
            <a:ext cx="6510920" cy="27821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B63638-FD92-466B-9E6E-7C15AA3FD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Microplastic characterisation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F0EB0-7D98-4E25-8B88-B81167BEB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FT-IR analysis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676F26-E133-419F-8F05-4753E2886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7" t="20367" r="2555" b="14237"/>
          <a:stretch/>
        </p:blipFill>
        <p:spPr>
          <a:xfrm>
            <a:off x="4522149" y="881959"/>
            <a:ext cx="6510921" cy="27821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84F11A-D874-4CB6-BD3A-51622BBCE41B}"/>
              </a:ext>
            </a:extLst>
          </p:cNvPr>
          <p:cNvSpPr txBox="1"/>
          <p:nvPr/>
        </p:nvSpPr>
        <p:spPr>
          <a:xfrm>
            <a:off x="4847861" y="947758"/>
            <a:ext cx="18063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Polypropylene (PP)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A08A65-D9F9-48F4-97E8-D3A048CC6996}"/>
              </a:ext>
            </a:extLst>
          </p:cNvPr>
          <p:cNvSpPr txBox="1"/>
          <p:nvPr/>
        </p:nvSpPr>
        <p:spPr>
          <a:xfrm>
            <a:off x="4808501" y="3875976"/>
            <a:ext cx="2984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Polyethylene terephthalate (PET)</a:t>
            </a:r>
          </a:p>
        </p:txBody>
      </p:sp>
    </p:spTree>
    <p:extLst>
      <p:ext uri="{BB962C8B-B14F-4D97-AF65-F5344CB8AC3E}">
        <p14:creationId xmlns:p14="http://schemas.microsoft.com/office/powerpoint/2010/main" val="383309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63638-FD92-466B-9E6E-7C15AA3FD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Microplastic characterisation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F0EB0-7D98-4E25-8B88-B81167BEB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FT-IR analysis</a:t>
            </a:r>
          </a:p>
          <a:p>
            <a:r>
              <a:rPr lang="en-GB" dirty="0"/>
              <a:t>Scanning electron microscope (SEM)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4BA436-2407-443A-9BC5-3B29418CA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631"/>
          <a:stretch/>
        </p:blipFill>
        <p:spPr>
          <a:xfrm>
            <a:off x="5049361" y="1250650"/>
            <a:ext cx="5662364" cy="4050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D7E12F-6378-4D85-AC77-A7440309B555}"/>
              </a:ext>
            </a:extLst>
          </p:cNvPr>
          <p:cNvSpPr txBox="1"/>
          <p:nvPr/>
        </p:nvSpPr>
        <p:spPr>
          <a:xfrm>
            <a:off x="5588027" y="5280629"/>
            <a:ext cx="1721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/>
              <a:t>Polypropylene</a:t>
            </a:r>
          </a:p>
          <a:p>
            <a:pPr algn="ctr"/>
            <a:r>
              <a:rPr lang="en-GB" sz="2000" b="1" dirty="0"/>
              <a:t>(PP)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477364-4F43-40F4-961F-B52AE3709287}"/>
              </a:ext>
            </a:extLst>
          </p:cNvPr>
          <p:cNvSpPr txBox="1"/>
          <p:nvPr/>
        </p:nvSpPr>
        <p:spPr>
          <a:xfrm>
            <a:off x="7848062" y="5306597"/>
            <a:ext cx="3137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Polyethylene terephthalate (PET)</a:t>
            </a:r>
          </a:p>
        </p:txBody>
      </p:sp>
    </p:spTree>
    <p:extLst>
      <p:ext uri="{BB962C8B-B14F-4D97-AF65-F5344CB8AC3E}">
        <p14:creationId xmlns:p14="http://schemas.microsoft.com/office/powerpoint/2010/main" val="325156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63638-FD92-466B-9E6E-7C15AA3FD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Microplastic characterisation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F0EB0-7D98-4E25-8B88-B81167BEB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FT-IR analysis</a:t>
            </a:r>
          </a:p>
          <a:p>
            <a:r>
              <a:rPr lang="en-GB" dirty="0"/>
              <a:t>Scanning electron microscope (SEM)</a:t>
            </a:r>
          </a:p>
          <a:p>
            <a:r>
              <a:rPr lang="en-GB" dirty="0"/>
              <a:t>Particle size analysis (PSA)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037626-A772-4359-980F-700F15403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475" y="1250646"/>
            <a:ext cx="4422646" cy="3389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5FAA3-3B2A-4571-9FE9-603D074F9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682" y="1250648"/>
            <a:ext cx="4333301" cy="33893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E4A391-1F29-4B17-9522-30ABDD70AF58}"/>
              </a:ext>
            </a:extLst>
          </p:cNvPr>
          <p:cNvSpPr txBox="1"/>
          <p:nvPr/>
        </p:nvSpPr>
        <p:spPr>
          <a:xfrm>
            <a:off x="3708174" y="1268491"/>
            <a:ext cx="18063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Polypropylene (PP)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CCCCDA-E294-4394-B272-56D8C5779A63}"/>
              </a:ext>
            </a:extLst>
          </p:cNvPr>
          <p:cNvSpPr txBox="1"/>
          <p:nvPr/>
        </p:nvSpPr>
        <p:spPr>
          <a:xfrm>
            <a:off x="7857881" y="1268491"/>
            <a:ext cx="2984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Polyethylene terephthalate (PET)</a:t>
            </a:r>
          </a:p>
        </p:txBody>
      </p:sp>
    </p:spTree>
    <p:extLst>
      <p:ext uri="{BB962C8B-B14F-4D97-AF65-F5344CB8AC3E}">
        <p14:creationId xmlns:p14="http://schemas.microsoft.com/office/powerpoint/2010/main" val="13504297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owerpoint template for scholars 20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424</Words>
  <Application>Microsoft Office PowerPoint</Application>
  <PresentationFormat>Widescreen</PresentationFormat>
  <Paragraphs>139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Verdana</vt:lpstr>
      <vt:lpstr>Powerpoint template for scholars 2016</vt:lpstr>
      <vt:lpstr>Office Theme</vt:lpstr>
      <vt:lpstr>Microplastics as a Vector for Micropollutants in Aquatic Environments</vt:lpstr>
      <vt:lpstr>PowerPoint Presentation</vt:lpstr>
      <vt:lpstr>PowerPoint Presentation</vt:lpstr>
      <vt:lpstr>PowerPoint Presentation</vt:lpstr>
      <vt:lpstr>PowerPoint Presentation</vt:lpstr>
      <vt:lpstr>Approach</vt:lpstr>
      <vt:lpstr>Microplastic characterisation </vt:lpstr>
      <vt:lpstr>Microplastic characterisation </vt:lpstr>
      <vt:lpstr>Microplastic characterisation </vt:lpstr>
      <vt:lpstr>Microplastic characterisation </vt:lpstr>
      <vt:lpstr>Microplastic characterisation </vt:lpstr>
      <vt:lpstr>Microplastic characterisation </vt:lpstr>
      <vt:lpstr>Findings</vt:lpstr>
      <vt:lpstr>Findings</vt:lpstr>
      <vt:lpstr>PowerPoint Presentation</vt:lpstr>
      <vt:lpstr>PowerPoint Presentation</vt:lpstr>
      <vt:lpstr>PowerPoint Presentation</vt:lpstr>
      <vt:lpstr>Conclusions </vt:lpstr>
      <vt:lpstr>Conclusions </vt:lpstr>
      <vt:lpstr>Next steps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Nikki Dodd</dc:creator>
  <cp:lastModifiedBy>Diana Souza</cp:lastModifiedBy>
  <cp:revision>60</cp:revision>
  <dcterms:created xsi:type="dcterms:W3CDTF">2020-11-20T09:28:03Z</dcterms:created>
  <dcterms:modified xsi:type="dcterms:W3CDTF">2021-04-28T09:54:49Z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EB52B1BA-62CC-4141-AFAF-815C58D38A79</vt:lpwstr>
  </property>
  <property fmtid="{D5CDD505-2E9C-101B-9397-08002B2CF9AE}" pid="3" name="ArticulatePath">
    <vt:lpwstr>Powerpoint template for scholars 2020</vt:lpwstr>
  </property>
</Properties>
</file>