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80" r:id="rId1"/>
    <p:sldMasterId id="2147484109" r:id="rId2"/>
    <p:sldMasterId id="2147484092" r:id="rId3"/>
  </p:sldMasterIdLst>
  <p:notesMasterIdLst>
    <p:notesMasterId r:id="rId25"/>
  </p:notesMasterIdLst>
  <p:handoutMasterIdLst>
    <p:handoutMasterId r:id="rId26"/>
  </p:handoutMasterIdLst>
  <p:sldIdLst>
    <p:sldId id="256" r:id="rId4"/>
    <p:sldId id="389" r:id="rId5"/>
    <p:sldId id="377" r:id="rId6"/>
    <p:sldId id="380" r:id="rId7"/>
    <p:sldId id="391" r:id="rId8"/>
    <p:sldId id="384" r:id="rId9"/>
    <p:sldId id="394" r:id="rId10"/>
    <p:sldId id="396" r:id="rId11"/>
    <p:sldId id="397" r:id="rId12"/>
    <p:sldId id="406" r:id="rId13"/>
    <p:sldId id="401" r:id="rId14"/>
    <p:sldId id="403" r:id="rId15"/>
    <p:sldId id="405" r:id="rId16"/>
    <p:sldId id="408" r:id="rId17"/>
    <p:sldId id="409" r:id="rId18"/>
    <p:sldId id="410" r:id="rId19"/>
    <p:sldId id="411" r:id="rId20"/>
    <p:sldId id="412" r:id="rId21"/>
    <p:sldId id="407" r:id="rId22"/>
    <p:sldId id="337" r:id="rId23"/>
    <p:sldId id="413" r:id="rId24"/>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Pestana (pals)" initials="CP(" lastIdx="6" clrIdx="0">
    <p:extLst>
      <p:ext uri="{19B8F6BF-5375-455C-9EA6-DF929625EA0E}">
        <p15:presenceInfo xmlns:p15="http://schemas.microsoft.com/office/powerpoint/2012/main" userId="S-1-5-21-1957994488-1606980848-1801674531-2317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8A38"/>
    <a:srgbClr val="E5D875"/>
    <a:srgbClr val="F1F18B"/>
    <a:srgbClr val="F8F6B0"/>
    <a:srgbClr val="0101BB"/>
    <a:srgbClr val="01C104"/>
    <a:srgbClr val="FC8001"/>
    <a:srgbClr val="9F0202"/>
    <a:srgbClr val="E37815"/>
    <a:srgbClr val="81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4441E2-EB94-4234-AB33-255B0C8E77F3}" v="29" dt="2023-02-07T16:13:46.7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Estilo Médio 1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67" autoAdjust="0"/>
    <p:restoredTop sz="78431" autoAdjust="0"/>
  </p:normalViewPr>
  <p:slideViewPr>
    <p:cSldViewPr snapToGrid="0" snapToObjects="1">
      <p:cViewPr varScale="1">
        <p:scale>
          <a:sx n="64" d="100"/>
          <a:sy n="64" d="100"/>
        </p:scale>
        <p:origin x="1142" y="72"/>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notesViewPr>
    <p:cSldViewPr snapToGrid="0" snapToObjects="1">
      <p:cViewPr varScale="1">
        <p:scale>
          <a:sx n="148" d="100"/>
          <a:sy n="148" d="100"/>
        </p:scale>
        <p:origin x="443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gs" Target="tags/tag1.xml"/><Relationship Id="rId30" Type="http://schemas.openxmlformats.org/officeDocument/2006/relationships/viewProps" Target="viewProp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DIRA DE MENEZES CASTRO (1815383)" userId="e41e4919-7570-461c-8bc9-bc96d7e0485e" providerId="ADAL" clId="{824441E2-EB94-4234-AB33-255B0C8E77F3}"/>
    <pc:docChg chg="undo custSel addSld modSld">
      <pc:chgData name="INDIRA DE MENEZES CASTRO (1815383)" userId="e41e4919-7570-461c-8bc9-bc96d7e0485e" providerId="ADAL" clId="{824441E2-EB94-4234-AB33-255B0C8E77F3}" dt="2023-02-07T16:13:49.650" v="201" actId="1076"/>
      <pc:docMkLst>
        <pc:docMk/>
      </pc:docMkLst>
      <pc:sldChg chg="addSp modSp mod">
        <pc:chgData name="INDIRA DE MENEZES CASTRO (1815383)" userId="e41e4919-7570-461c-8bc9-bc96d7e0485e" providerId="ADAL" clId="{824441E2-EB94-4234-AB33-255B0C8E77F3}" dt="2023-02-03T15:10:15.842" v="6" actId="1076"/>
        <pc:sldMkLst>
          <pc:docMk/>
          <pc:sldMk cId="144393415" sldId="384"/>
        </pc:sldMkLst>
        <pc:spChg chg="add mod">
          <ac:chgData name="INDIRA DE MENEZES CASTRO (1815383)" userId="e41e4919-7570-461c-8bc9-bc96d7e0485e" providerId="ADAL" clId="{824441E2-EB94-4234-AB33-255B0C8E77F3}" dt="2023-02-03T15:09:58.140" v="2" actId="207"/>
          <ac:spMkLst>
            <pc:docMk/>
            <pc:sldMk cId="144393415" sldId="384"/>
            <ac:spMk id="2" creationId="{E7F0EAB5-5F0A-710C-4DE0-6F47F90FE537}"/>
          </ac:spMkLst>
        </pc:spChg>
        <pc:picChg chg="add mod">
          <ac:chgData name="INDIRA DE MENEZES CASTRO (1815383)" userId="e41e4919-7570-461c-8bc9-bc96d7e0485e" providerId="ADAL" clId="{824441E2-EB94-4234-AB33-255B0C8E77F3}" dt="2023-02-03T15:10:15.842" v="6" actId="1076"/>
          <ac:picMkLst>
            <pc:docMk/>
            <pc:sldMk cId="144393415" sldId="384"/>
            <ac:picMk id="1026" creationId="{E0FDC677-49E0-6F64-FB7F-D803D320ADA4}"/>
          </ac:picMkLst>
        </pc:picChg>
      </pc:sldChg>
      <pc:sldChg chg="addSp delSp modSp add mod delAnim">
        <pc:chgData name="INDIRA DE MENEZES CASTRO (1815383)" userId="e41e4919-7570-461c-8bc9-bc96d7e0485e" providerId="ADAL" clId="{824441E2-EB94-4234-AB33-255B0C8E77F3}" dt="2023-02-07T16:13:49.650" v="201" actId="1076"/>
        <pc:sldMkLst>
          <pc:docMk/>
          <pc:sldMk cId="636165835" sldId="413"/>
        </pc:sldMkLst>
        <pc:spChg chg="add del">
          <ac:chgData name="INDIRA DE MENEZES CASTRO (1815383)" userId="e41e4919-7570-461c-8bc9-bc96d7e0485e" providerId="ADAL" clId="{824441E2-EB94-4234-AB33-255B0C8E77F3}" dt="2023-02-07T14:43:36.542" v="15" actId="478"/>
          <ac:spMkLst>
            <pc:docMk/>
            <pc:sldMk cId="636165835" sldId="413"/>
            <ac:spMk id="2" creationId="{E7F0EAB5-5F0A-710C-4DE0-6F47F90FE537}"/>
          </ac:spMkLst>
        </pc:spChg>
        <pc:spChg chg="mod">
          <ac:chgData name="INDIRA DE MENEZES CASTRO (1815383)" userId="e41e4919-7570-461c-8bc9-bc96d7e0485e" providerId="ADAL" clId="{824441E2-EB94-4234-AB33-255B0C8E77F3}" dt="2023-02-07T14:48:02.054" v="104" actId="1076"/>
          <ac:spMkLst>
            <pc:docMk/>
            <pc:sldMk cId="636165835" sldId="413"/>
            <ac:spMk id="5" creationId="{4DEE5E9C-1800-722F-8FC2-31F5FCF1C7AC}"/>
          </ac:spMkLst>
        </pc:spChg>
        <pc:spChg chg="add del mod">
          <ac:chgData name="INDIRA DE MENEZES CASTRO (1815383)" userId="e41e4919-7570-461c-8bc9-bc96d7e0485e" providerId="ADAL" clId="{824441E2-EB94-4234-AB33-255B0C8E77F3}" dt="2023-02-07T14:43:42.880" v="17" actId="478"/>
          <ac:spMkLst>
            <pc:docMk/>
            <pc:sldMk cId="636165835" sldId="413"/>
            <ac:spMk id="6" creationId="{3AE11D53-C5BE-E5D1-8567-F4E11AAF5E58}"/>
          </ac:spMkLst>
        </pc:spChg>
        <pc:spChg chg="del">
          <ac:chgData name="INDIRA DE MENEZES CASTRO (1815383)" userId="e41e4919-7570-461c-8bc9-bc96d7e0485e" providerId="ADAL" clId="{824441E2-EB94-4234-AB33-255B0C8E77F3}" dt="2023-02-07T14:43:41.261" v="16" actId="478"/>
          <ac:spMkLst>
            <pc:docMk/>
            <pc:sldMk cId="636165835" sldId="413"/>
            <ac:spMk id="7" creationId="{0B3699E4-1928-4295-8328-7F56324A328C}"/>
          </ac:spMkLst>
        </pc:spChg>
        <pc:spChg chg="add mod">
          <ac:chgData name="INDIRA DE MENEZES CASTRO (1815383)" userId="e41e4919-7570-461c-8bc9-bc96d7e0485e" providerId="ADAL" clId="{824441E2-EB94-4234-AB33-255B0C8E77F3}" dt="2023-02-07T14:44:27.849" v="25" actId="14100"/>
          <ac:spMkLst>
            <pc:docMk/>
            <pc:sldMk cId="636165835" sldId="413"/>
            <ac:spMk id="8" creationId="{D1C87040-8244-B616-6635-A7137C854916}"/>
          </ac:spMkLst>
        </pc:spChg>
        <pc:spChg chg="mod">
          <ac:chgData name="INDIRA DE MENEZES CASTRO (1815383)" userId="e41e4919-7570-461c-8bc9-bc96d7e0485e" providerId="ADAL" clId="{824441E2-EB94-4234-AB33-255B0C8E77F3}" dt="2023-02-07T14:47:38.846" v="91" actId="1076"/>
          <ac:spMkLst>
            <pc:docMk/>
            <pc:sldMk cId="636165835" sldId="413"/>
            <ac:spMk id="10" creationId="{1A893C57-B16A-B15C-CDF0-CCCCE1306AD5}"/>
          </ac:spMkLst>
        </pc:spChg>
        <pc:spChg chg="del mod">
          <ac:chgData name="INDIRA DE MENEZES CASTRO (1815383)" userId="e41e4919-7570-461c-8bc9-bc96d7e0485e" providerId="ADAL" clId="{824441E2-EB94-4234-AB33-255B0C8E77F3}" dt="2023-02-07T14:43:59.576" v="19" actId="478"/>
          <ac:spMkLst>
            <pc:docMk/>
            <pc:sldMk cId="636165835" sldId="413"/>
            <ac:spMk id="11" creationId="{89DE4D03-719D-250A-6415-B3740AFE4854}"/>
          </ac:spMkLst>
        </pc:spChg>
        <pc:spChg chg="add mod">
          <ac:chgData name="INDIRA DE MENEZES CASTRO (1815383)" userId="e41e4919-7570-461c-8bc9-bc96d7e0485e" providerId="ADAL" clId="{824441E2-EB94-4234-AB33-255B0C8E77F3}" dt="2023-02-07T14:44:50.377" v="29" actId="13822"/>
          <ac:spMkLst>
            <pc:docMk/>
            <pc:sldMk cId="636165835" sldId="413"/>
            <ac:spMk id="12" creationId="{0815B139-30F6-B2F1-D14B-BB7DEF0C955A}"/>
          </ac:spMkLst>
        </pc:spChg>
        <pc:spChg chg="mod">
          <ac:chgData name="INDIRA DE MENEZES CASTRO (1815383)" userId="e41e4919-7570-461c-8bc9-bc96d7e0485e" providerId="ADAL" clId="{824441E2-EB94-4234-AB33-255B0C8E77F3}" dt="2023-02-07T14:46:24.946" v="62" actId="1076"/>
          <ac:spMkLst>
            <pc:docMk/>
            <pc:sldMk cId="636165835" sldId="413"/>
            <ac:spMk id="13" creationId="{7BDA76A5-9A5E-403A-8354-913DA155AE41}"/>
          </ac:spMkLst>
        </pc:spChg>
        <pc:spChg chg="add mod">
          <ac:chgData name="INDIRA DE MENEZES CASTRO (1815383)" userId="e41e4919-7570-461c-8bc9-bc96d7e0485e" providerId="ADAL" clId="{824441E2-EB94-4234-AB33-255B0C8E77F3}" dt="2023-02-07T14:45:33.118" v="42"/>
          <ac:spMkLst>
            <pc:docMk/>
            <pc:sldMk cId="636165835" sldId="413"/>
            <ac:spMk id="14" creationId="{3D3A7BCD-F334-CF0B-9E0A-B506AB90CD29}"/>
          </ac:spMkLst>
        </pc:spChg>
        <pc:spChg chg="add mod">
          <ac:chgData name="INDIRA DE MENEZES CASTRO (1815383)" userId="e41e4919-7570-461c-8bc9-bc96d7e0485e" providerId="ADAL" clId="{824441E2-EB94-4234-AB33-255B0C8E77F3}" dt="2023-02-07T14:45:37.966" v="44" actId="1076"/>
          <ac:spMkLst>
            <pc:docMk/>
            <pc:sldMk cId="636165835" sldId="413"/>
            <ac:spMk id="15" creationId="{F7907223-1FBC-6453-2934-7FD5B39F3BB5}"/>
          </ac:spMkLst>
        </pc:spChg>
        <pc:spChg chg="add mod">
          <ac:chgData name="INDIRA DE MENEZES CASTRO (1815383)" userId="e41e4919-7570-461c-8bc9-bc96d7e0485e" providerId="ADAL" clId="{824441E2-EB94-4234-AB33-255B0C8E77F3}" dt="2023-02-07T14:46:10.613" v="55" actId="1076"/>
          <ac:spMkLst>
            <pc:docMk/>
            <pc:sldMk cId="636165835" sldId="413"/>
            <ac:spMk id="16" creationId="{AF24F141-77C3-1EEF-1C61-DED722B3B73D}"/>
          </ac:spMkLst>
        </pc:spChg>
        <pc:spChg chg="add mod">
          <ac:chgData name="INDIRA DE MENEZES CASTRO (1815383)" userId="e41e4919-7570-461c-8bc9-bc96d7e0485e" providerId="ADAL" clId="{824441E2-EB94-4234-AB33-255B0C8E77F3}" dt="2023-02-07T14:46:07.149" v="54" actId="14100"/>
          <ac:spMkLst>
            <pc:docMk/>
            <pc:sldMk cId="636165835" sldId="413"/>
            <ac:spMk id="17" creationId="{CDB3FC5C-1D02-8F13-9C26-1A2A179E09C2}"/>
          </ac:spMkLst>
        </pc:spChg>
        <pc:spChg chg="add mod">
          <ac:chgData name="INDIRA DE MENEZES CASTRO (1815383)" userId="e41e4919-7570-461c-8bc9-bc96d7e0485e" providerId="ADAL" clId="{824441E2-EB94-4234-AB33-255B0C8E77F3}" dt="2023-02-07T14:46:20.982" v="59" actId="1076"/>
          <ac:spMkLst>
            <pc:docMk/>
            <pc:sldMk cId="636165835" sldId="413"/>
            <ac:spMk id="18" creationId="{11D7E269-7935-911B-3175-98E3A2C31FBA}"/>
          </ac:spMkLst>
        </pc:spChg>
        <pc:spChg chg="add mod">
          <ac:chgData name="INDIRA DE MENEZES CASTRO (1815383)" userId="e41e4919-7570-461c-8bc9-bc96d7e0485e" providerId="ADAL" clId="{824441E2-EB94-4234-AB33-255B0C8E77F3}" dt="2023-02-07T14:46:28.805" v="63" actId="1076"/>
          <ac:spMkLst>
            <pc:docMk/>
            <pc:sldMk cId="636165835" sldId="413"/>
            <ac:spMk id="19" creationId="{54FEDFAF-B512-5584-07A5-E4CE70E3E4BE}"/>
          </ac:spMkLst>
        </pc:spChg>
        <pc:spChg chg="add mod">
          <ac:chgData name="INDIRA DE MENEZES CASTRO (1815383)" userId="e41e4919-7570-461c-8bc9-bc96d7e0485e" providerId="ADAL" clId="{824441E2-EB94-4234-AB33-255B0C8E77F3}" dt="2023-02-07T14:46:38.822" v="65" actId="1076"/>
          <ac:spMkLst>
            <pc:docMk/>
            <pc:sldMk cId="636165835" sldId="413"/>
            <ac:spMk id="20" creationId="{CAED94D9-9C5A-851C-127B-0F641E3AD592}"/>
          </ac:spMkLst>
        </pc:spChg>
        <pc:spChg chg="add mod">
          <ac:chgData name="INDIRA DE MENEZES CASTRO (1815383)" userId="e41e4919-7570-461c-8bc9-bc96d7e0485e" providerId="ADAL" clId="{824441E2-EB94-4234-AB33-255B0C8E77F3}" dt="2023-02-07T14:46:46.798" v="67" actId="1076"/>
          <ac:spMkLst>
            <pc:docMk/>
            <pc:sldMk cId="636165835" sldId="413"/>
            <ac:spMk id="21" creationId="{1B9CC346-E70A-D97D-FA47-97BC5A583AA6}"/>
          </ac:spMkLst>
        </pc:spChg>
        <pc:spChg chg="add mod">
          <ac:chgData name="INDIRA DE MENEZES CASTRO (1815383)" userId="e41e4919-7570-461c-8bc9-bc96d7e0485e" providerId="ADAL" clId="{824441E2-EB94-4234-AB33-255B0C8E77F3}" dt="2023-02-07T14:47:38.846" v="91" actId="1076"/>
          <ac:spMkLst>
            <pc:docMk/>
            <pc:sldMk cId="636165835" sldId="413"/>
            <ac:spMk id="43" creationId="{04A2AA2F-5D86-2742-9CE4-BC38A05E8E2E}"/>
          </ac:spMkLst>
        </pc:spChg>
        <pc:spChg chg="del">
          <ac:chgData name="INDIRA DE MENEZES CASTRO (1815383)" userId="e41e4919-7570-461c-8bc9-bc96d7e0485e" providerId="ADAL" clId="{824441E2-EB94-4234-AB33-255B0C8E77F3}" dt="2023-02-07T14:43:22.206" v="8" actId="478"/>
          <ac:spMkLst>
            <pc:docMk/>
            <pc:sldMk cId="636165835" sldId="413"/>
            <ac:spMk id="44" creationId="{8ED3C981-9209-466D-B5DD-E405EE556E95}"/>
          </ac:spMkLst>
        </pc:spChg>
        <pc:spChg chg="del">
          <ac:chgData name="INDIRA DE MENEZES CASTRO (1815383)" userId="e41e4919-7570-461c-8bc9-bc96d7e0485e" providerId="ADAL" clId="{824441E2-EB94-4234-AB33-255B0C8E77F3}" dt="2023-02-07T14:43:22.206" v="8" actId="478"/>
          <ac:spMkLst>
            <pc:docMk/>
            <pc:sldMk cId="636165835" sldId="413"/>
            <ac:spMk id="45" creationId="{FF5A1078-EE76-45A8-8379-18D4D7E600AB}"/>
          </ac:spMkLst>
        </pc:spChg>
        <pc:spChg chg="del">
          <ac:chgData name="INDIRA DE MENEZES CASTRO (1815383)" userId="e41e4919-7570-461c-8bc9-bc96d7e0485e" providerId="ADAL" clId="{824441E2-EB94-4234-AB33-255B0C8E77F3}" dt="2023-02-07T14:43:22.206" v="8" actId="478"/>
          <ac:spMkLst>
            <pc:docMk/>
            <pc:sldMk cId="636165835" sldId="413"/>
            <ac:spMk id="46" creationId="{6A1FAD90-39FA-4CC7-9535-3241BF486F5C}"/>
          </ac:spMkLst>
        </pc:spChg>
        <pc:spChg chg="del">
          <ac:chgData name="INDIRA DE MENEZES CASTRO (1815383)" userId="e41e4919-7570-461c-8bc9-bc96d7e0485e" providerId="ADAL" clId="{824441E2-EB94-4234-AB33-255B0C8E77F3}" dt="2023-02-07T14:43:22.206" v="8" actId="478"/>
          <ac:spMkLst>
            <pc:docMk/>
            <pc:sldMk cId="636165835" sldId="413"/>
            <ac:spMk id="47" creationId="{5049B329-9482-4DA6-BAAE-8D6EC0402176}"/>
          </ac:spMkLst>
        </pc:spChg>
        <pc:spChg chg="del">
          <ac:chgData name="INDIRA DE MENEZES CASTRO (1815383)" userId="e41e4919-7570-461c-8bc9-bc96d7e0485e" providerId="ADAL" clId="{824441E2-EB94-4234-AB33-255B0C8E77F3}" dt="2023-02-07T14:43:22.206" v="8" actId="478"/>
          <ac:spMkLst>
            <pc:docMk/>
            <pc:sldMk cId="636165835" sldId="413"/>
            <ac:spMk id="48" creationId="{9E248520-C889-4464-9B69-C253F6D3D7D8}"/>
          </ac:spMkLst>
        </pc:spChg>
        <pc:spChg chg="del mod">
          <ac:chgData name="INDIRA DE MENEZES CASTRO (1815383)" userId="e41e4919-7570-461c-8bc9-bc96d7e0485e" providerId="ADAL" clId="{824441E2-EB94-4234-AB33-255B0C8E77F3}" dt="2023-02-07T14:43:28.602" v="11" actId="478"/>
          <ac:spMkLst>
            <pc:docMk/>
            <pc:sldMk cId="636165835" sldId="413"/>
            <ac:spMk id="49" creationId="{87578883-F6A1-4BEB-A27A-1A58DED4780B}"/>
          </ac:spMkLst>
        </pc:spChg>
        <pc:spChg chg="mod">
          <ac:chgData name="INDIRA DE MENEZES CASTRO (1815383)" userId="e41e4919-7570-461c-8bc9-bc96d7e0485e" providerId="ADAL" clId="{824441E2-EB94-4234-AB33-255B0C8E77F3}" dt="2023-02-07T14:47:38.846" v="91" actId="1076"/>
          <ac:spMkLst>
            <pc:docMk/>
            <pc:sldMk cId="636165835" sldId="413"/>
            <ac:spMk id="52" creationId="{D17401CE-F11F-494D-9E7F-8E70C3A44C2A}"/>
          </ac:spMkLst>
        </pc:spChg>
        <pc:spChg chg="add mod">
          <ac:chgData name="INDIRA DE MENEZES CASTRO (1815383)" userId="e41e4919-7570-461c-8bc9-bc96d7e0485e" providerId="ADAL" clId="{824441E2-EB94-4234-AB33-255B0C8E77F3}" dt="2023-02-07T14:47:57.862" v="103" actId="1076"/>
          <ac:spMkLst>
            <pc:docMk/>
            <pc:sldMk cId="636165835" sldId="413"/>
            <ac:spMk id="53" creationId="{46B5C321-4ACC-5268-EC1B-742F8249FE9B}"/>
          </ac:spMkLst>
        </pc:spChg>
        <pc:spChg chg="add mod">
          <ac:chgData name="INDIRA DE MENEZES CASTRO (1815383)" userId="e41e4919-7570-461c-8bc9-bc96d7e0485e" providerId="ADAL" clId="{824441E2-EB94-4234-AB33-255B0C8E77F3}" dt="2023-02-07T15:14:09.778" v="108" actId="1076"/>
          <ac:spMkLst>
            <pc:docMk/>
            <pc:sldMk cId="636165835" sldId="413"/>
            <ac:spMk id="54" creationId="{6743EF71-3FF8-F6FC-E96C-A2773F4EB54D}"/>
          </ac:spMkLst>
        </pc:spChg>
        <pc:spChg chg="add mod">
          <ac:chgData name="INDIRA DE MENEZES CASTRO (1815383)" userId="e41e4919-7570-461c-8bc9-bc96d7e0485e" providerId="ADAL" clId="{824441E2-EB94-4234-AB33-255B0C8E77F3}" dt="2023-02-07T15:14:20.338" v="117" actId="1076"/>
          <ac:spMkLst>
            <pc:docMk/>
            <pc:sldMk cId="636165835" sldId="413"/>
            <ac:spMk id="55" creationId="{12B0DDF8-0940-C782-B6A9-3821CBFC0312}"/>
          </ac:spMkLst>
        </pc:spChg>
        <pc:spChg chg="add mod">
          <ac:chgData name="INDIRA DE MENEZES CASTRO (1815383)" userId="e41e4919-7570-461c-8bc9-bc96d7e0485e" providerId="ADAL" clId="{824441E2-EB94-4234-AB33-255B0C8E77F3}" dt="2023-02-07T15:20:17.578" v="144" actId="1036"/>
          <ac:spMkLst>
            <pc:docMk/>
            <pc:sldMk cId="636165835" sldId="413"/>
            <ac:spMk id="56" creationId="{3CE9017B-7DC7-456D-3CA2-85E6D1002DC3}"/>
          </ac:spMkLst>
        </pc:spChg>
        <pc:spChg chg="mod">
          <ac:chgData name="INDIRA DE MENEZES CASTRO (1815383)" userId="e41e4919-7570-461c-8bc9-bc96d7e0485e" providerId="ADAL" clId="{824441E2-EB94-4234-AB33-255B0C8E77F3}" dt="2023-02-07T15:20:05.736" v="133" actId="1076"/>
          <ac:spMkLst>
            <pc:docMk/>
            <pc:sldMk cId="636165835" sldId="413"/>
            <ac:spMk id="58" creationId="{E7B8B1FF-202D-49E1-A89A-B48450028542}"/>
          </ac:spMkLst>
        </pc:spChg>
        <pc:spChg chg="add mod">
          <ac:chgData name="INDIRA DE MENEZES CASTRO (1815383)" userId="e41e4919-7570-461c-8bc9-bc96d7e0485e" providerId="ADAL" clId="{824441E2-EB94-4234-AB33-255B0C8E77F3}" dt="2023-02-07T15:23:37.657" v="178" actId="20577"/>
          <ac:spMkLst>
            <pc:docMk/>
            <pc:sldMk cId="636165835" sldId="413"/>
            <ac:spMk id="59" creationId="{31EC1983-BBB8-1551-C64E-9D986C449049}"/>
          </ac:spMkLst>
        </pc:spChg>
        <pc:spChg chg="add mod">
          <ac:chgData name="INDIRA DE MENEZES CASTRO (1815383)" userId="e41e4919-7570-461c-8bc9-bc96d7e0485e" providerId="ADAL" clId="{824441E2-EB94-4234-AB33-255B0C8E77F3}" dt="2023-02-07T16:13:27.754" v="181" actId="14100"/>
          <ac:spMkLst>
            <pc:docMk/>
            <pc:sldMk cId="636165835" sldId="413"/>
            <ac:spMk id="60" creationId="{302E3483-45BD-67C2-B601-74D29A6B2BC8}"/>
          </ac:spMkLst>
        </pc:spChg>
        <pc:spChg chg="mod">
          <ac:chgData name="INDIRA DE MENEZES CASTRO (1815383)" userId="e41e4919-7570-461c-8bc9-bc96d7e0485e" providerId="ADAL" clId="{824441E2-EB94-4234-AB33-255B0C8E77F3}" dt="2023-02-07T14:43:51.422" v="18" actId="1076"/>
          <ac:spMkLst>
            <pc:docMk/>
            <pc:sldMk cId="636165835" sldId="413"/>
            <ac:spMk id="62" creationId="{4854B4F7-7B16-42A7-8F7C-F67F0BDE9D8A}"/>
          </ac:spMkLst>
        </pc:spChg>
        <pc:spChg chg="mod">
          <ac:chgData name="INDIRA DE MENEZES CASTRO (1815383)" userId="e41e4919-7570-461c-8bc9-bc96d7e0485e" providerId="ADAL" clId="{824441E2-EB94-4234-AB33-255B0C8E77F3}" dt="2023-02-07T14:43:51.422" v="18" actId="1076"/>
          <ac:spMkLst>
            <pc:docMk/>
            <pc:sldMk cId="636165835" sldId="413"/>
            <ac:spMk id="64" creationId="{0D7F538E-2FC0-4350-977F-30D093AC5C22}"/>
          </ac:spMkLst>
        </pc:spChg>
        <pc:spChg chg="mod">
          <ac:chgData name="INDIRA DE MENEZES CASTRO (1815383)" userId="e41e4919-7570-461c-8bc9-bc96d7e0485e" providerId="ADAL" clId="{824441E2-EB94-4234-AB33-255B0C8E77F3}" dt="2023-02-07T14:43:51.422" v="18" actId="1076"/>
          <ac:spMkLst>
            <pc:docMk/>
            <pc:sldMk cId="636165835" sldId="413"/>
            <ac:spMk id="66" creationId="{6E636D0D-D433-4A65-99DD-1718D89FF83A}"/>
          </ac:spMkLst>
        </pc:spChg>
        <pc:spChg chg="mod">
          <ac:chgData name="INDIRA DE MENEZES CASTRO (1815383)" userId="e41e4919-7570-461c-8bc9-bc96d7e0485e" providerId="ADAL" clId="{824441E2-EB94-4234-AB33-255B0C8E77F3}" dt="2023-02-07T14:43:51.422" v="18" actId="1076"/>
          <ac:spMkLst>
            <pc:docMk/>
            <pc:sldMk cId="636165835" sldId="413"/>
            <ac:spMk id="68" creationId="{83277AB3-9F65-4955-94B4-8EBE4C45FF0B}"/>
          </ac:spMkLst>
        </pc:spChg>
        <pc:spChg chg="mod">
          <ac:chgData name="INDIRA DE MENEZES CASTRO (1815383)" userId="e41e4919-7570-461c-8bc9-bc96d7e0485e" providerId="ADAL" clId="{824441E2-EB94-4234-AB33-255B0C8E77F3}" dt="2023-02-07T14:43:51.422" v="18" actId="1076"/>
          <ac:spMkLst>
            <pc:docMk/>
            <pc:sldMk cId="636165835" sldId="413"/>
            <ac:spMk id="70" creationId="{9A38FF0E-B216-4353-9B33-8445179244BE}"/>
          </ac:spMkLst>
        </pc:spChg>
        <pc:spChg chg="add mod">
          <ac:chgData name="INDIRA DE MENEZES CASTRO (1815383)" userId="e41e4919-7570-461c-8bc9-bc96d7e0485e" providerId="ADAL" clId="{824441E2-EB94-4234-AB33-255B0C8E77F3}" dt="2023-02-07T16:13:33.666" v="183" actId="1076"/>
          <ac:spMkLst>
            <pc:docMk/>
            <pc:sldMk cId="636165835" sldId="413"/>
            <ac:spMk id="71" creationId="{86F8A20B-CF22-5931-8527-35D253987010}"/>
          </ac:spMkLst>
        </pc:spChg>
        <pc:spChg chg="add mod">
          <ac:chgData name="INDIRA DE MENEZES CASTRO (1815383)" userId="e41e4919-7570-461c-8bc9-bc96d7e0485e" providerId="ADAL" clId="{824441E2-EB94-4234-AB33-255B0C8E77F3}" dt="2023-02-07T16:13:45.194" v="199" actId="1076"/>
          <ac:spMkLst>
            <pc:docMk/>
            <pc:sldMk cId="636165835" sldId="413"/>
            <ac:spMk id="72" creationId="{4ED9220B-7F7B-F172-E081-B217E232A55D}"/>
          </ac:spMkLst>
        </pc:spChg>
        <pc:spChg chg="add mod">
          <ac:chgData name="INDIRA DE MENEZES CASTRO (1815383)" userId="e41e4919-7570-461c-8bc9-bc96d7e0485e" providerId="ADAL" clId="{824441E2-EB94-4234-AB33-255B0C8E77F3}" dt="2023-02-07T16:13:49.650" v="201" actId="1076"/>
          <ac:spMkLst>
            <pc:docMk/>
            <pc:sldMk cId="636165835" sldId="413"/>
            <ac:spMk id="73" creationId="{F22AC255-AF1B-3CF1-5790-72FE8283CB12}"/>
          </ac:spMkLst>
        </pc:spChg>
        <pc:grpChg chg="del">
          <ac:chgData name="INDIRA DE MENEZES CASTRO (1815383)" userId="e41e4919-7570-461c-8bc9-bc96d7e0485e" providerId="ADAL" clId="{824441E2-EB94-4234-AB33-255B0C8E77F3}" dt="2023-02-07T14:43:24.083" v="9" actId="478"/>
          <ac:grpSpMkLst>
            <pc:docMk/>
            <pc:sldMk cId="636165835" sldId="413"/>
            <ac:grpSpMk id="22" creationId="{913DB39F-CDA1-4867-8EF5-DEB948920268}"/>
          </ac:grpSpMkLst>
        </pc:grpChg>
        <pc:picChg chg="mod">
          <ac:chgData name="INDIRA DE MENEZES CASTRO (1815383)" userId="e41e4919-7570-461c-8bc9-bc96d7e0485e" providerId="ADAL" clId="{824441E2-EB94-4234-AB33-255B0C8E77F3}" dt="2023-02-07T14:47:38.846" v="91" actId="1076"/>
          <ac:picMkLst>
            <pc:docMk/>
            <pc:sldMk cId="636165835" sldId="413"/>
            <ac:picMk id="4" creationId="{87130B56-CD2F-6E41-BEAC-A5ED50599659}"/>
          </ac:picMkLst>
        </pc:picChg>
        <pc:picChg chg="mod">
          <ac:chgData name="INDIRA DE MENEZES CASTRO (1815383)" userId="e41e4919-7570-461c-8bc9-bc96d7e0485e" providerId="ADAL" clId="{824441E2-EB94-4234-AB33-255B0C8E77F3}" dt="2023-02-07T14:47:38.846" v="91" actId="1076"/>
          <ac:picMkLst>
            <pc:docMk/>
            <pc:sldMk cId="636165835" sldId="413"/>
            <ac:picMk id="9" creationId="{815E85EE-E8EB-DF43-4A8A-C96C0590FB52}"/>
          </ac:picMkLst>
        </pc:picChg>
        <pc:picChg chg="mod">
          <ac:chgData name="INDIRA DE MENEZES CASTRO (1815383)" userId="e41e4919-7570-461c-8bc9-bc96d7e0485e" providerId="ADAL" clId="{824441E2-EB94-4234-AB33-255B0C8E77F3}" dt="2023-02-07T14:47:38.846" v="91" actId="1076"/>
          <ac:picMkLst>
            <pc:docMk/>
            <pc:sldMk cId="636165835" sldId="413"/>
            <ac:picMk id="51" creationId="{EA5A70D9-A067-40DC-9B83-00D299254512}"/>
          </ac:picMkLst>
        </pc:picChg>
        <pc:picChg chg="mod">
          <ac:chgData name="INDIRA DE MENEZES CASTRO (1815383)" userId="e41e4919-7570-461c-8bc9-bc96d7e0485e" providerId="ADAL" clId="{824441E2-EB94-4234-AB33-255B0C8E77F3}" dt="2023-02-07T14:47:38.846" v="91" actId="1076"/>
          <ac:picMkLst>
            <pc:docMk/>
            <pc:sldMk cId="636165835" sldId="413"/>
            <ac:picMk id="57" creationId="{E220D3D6-681A-46F7-9B1E-B849D1963180}"/>
          </ac:picMkLst>
        </pc:picChg>
        <pc:picChg chg="del">
          <ac:chgData name="INDIRA DE MENEZES CASTRO (1815383)" userId="e41e4919-7570-461c-8bc9-bc96d7e0485e" providerId="ADAL" clId="{824441E2-EB94-4234-AB33-255B0C8E77F3}" dt="2023-02-07T14:43:35.301" v="14" actId="478"/>
          <ac:picMkLst>
            <pc:docMk/>
            <pc:sldMk cId="636165835" sldId="413"/>
            <ac:picMk id="61" creationId="{5C81E56E-9F0A-44E6-8E48-7D74171DEF33}"/>
          </ac:picMkLst>
        </pc:picChg>
        <pc:picChg chg="mod">
          <ac:chgData name="INDIRA DE MENEZES CASTRO (1815383)" userId="e41e4919-7570-461c-8bc9-bc96d7e0485e" providerId="ADAL" clId="{824441E2-EB94-4234-AB33-255B0C8E77F3}" dt="2023-02-07T14:43:51.422" v="18" actId="1076"/>
          <ac:picMkLst>
            <pc:docMk/>
            <pc:sldMk cId="636165835" sldId="413"/>
            <ac:picMk id="63" creationId="{9076AECF-1FFB-4DD7-A659-DFB898572E9A}"/>
          </ac:picMkLst>
        </pc:picChg>
        <pc:picChg chg="mod">
          <ac:chgData name="INDIRA DE MENEZES CASTRO (1815383)" userId="e41e4919-7570-461c-8bc9-bc96d7e0485e" providerId="ADAL" clId="{824441E2-EB94-4234-AB33-255B0C8E77F3}" dt="2023-02-07T14:43:51.422" v="18" actId="1076"/>
          <ac:picMkLst>
            <pc:docMk/>
            <pc:sldMk cId="636165835" sldId="413"/>
            <ac:picMk id="65" creationId="{D8AF9F3B-77A6-4B3F-A075-9E7865E0431C}"/>
          </ac:picMkLst>
        </pc:picChg>
        <pc:picChg chg="mod">
          <ac:chgData name="INDIRA DE MENEZES CASTRO (1815383)" userId="e41e4919-7570-461c-8bc9-bc96d7e0485e" providerId="ADAL" clId="{824441E2-EB94-4234-AB33-255B0C8E77F3}" dt="2023-02-07T14:43:51.422" v="18" actId="1076"/>
          <ac:picMkLst>
            <pc:docMk/>
            <pc:sldMk cId="636165835" sldId="413"/>
            <ac:picMk id="67" creationId="{1D2C1432-0C6D-4B03-B12A-87C7C802D502}"/>
          </ac:picMkLst>
        </pc:picChg>
        <pc:picChg chg="mod">
          <ac:chgData name="INDIRA DE MENEZES CASTRO (1815383)" userId="e41e4919-7570-461c-8bc9-bc96d7e0485e" providerId="ADAL" clId="{824441E2-EB94-4234-AB33-255B0C8E77F3}" dt="2023-02-07T14:46:16.413" v="58" actId="1076"/>
          <ac:picMkLst>
            <pc:docMk/>
            <pc:sldMk cId="636165835" sldId="413"/>
            <ac:picMk id="69" creationId="{34F54CC4-4741-48EA-8423-B949501A504C}"/>
          </ac:picMkLst>
        </pc:picChg>
        <pc:picChg chg="mod">
          <ac:chgData name="INDIRA DE MENEZES CASTRO (1815383)" userId="e41e4919-7570-461c-8bc9-bc96d7e0485e" providerId="ADAL" clId="{824441E2-EB94-4234-AB33-255B0C8E77F3}" dt="2023-02-07T14:43:51.422" v="18" actId="1076"/>
          <ac:picMkLst>
            <pc:docMk/>
            <pc:sldMk cId="636165835" sldId="413"/>
            <ac:picMk id="1026" creationId="{E0FDC677-49E0-6F64-FB7F-D803D320ADA4}"/>
          </ac:picMkLst>
        </pc:picChg>
        <pc:cxnChg chg="del">
          <ac:chgData name="INDIRA DE MENEZES CASTRO (1815383)" userId="e41e4919-7570-461c-8bc9-bc96d7e0485e" providerId="ADAL" clId="{824441E2-EB94-4234-AB33-255B0C8E77F3}" dt="2023-02-07T14:43:22.206" v="8" actId="478"/>
          <ac:cxnSpMkLst>
            <pc:docMk/>
            <pc:sldMk cId="636165835" sldId="413"/>
            <ac:cxnSpMk id="50" creationId="{B3A420C6-4739-4E65-9439-EBB11EA8B6ED}"/>
          </ac:cxnSpMkLst>
        </pc:cxnChg>
      </pc:sldChg>
    </pc:docChg>
  </pc:docChgLst>
  <pc:docChgLst>
    <pc:chgData name="INDIRA DE MENEZES CASTRO (1815383)" userId="e41e4919-7570-461c-8bc9-bc96d7e0485e" providerId="ADAL" clId="{7138AB36-0DD5-49E9-8112-03B471C049E6}"/>
    <pc:docChg chg="undo custSel addSld delSld modSld sldOrd">
      <pc:chgData name="INDIRA DE MENEZES CASTRO (1815383)" userId="e41e4919-7570-461c-8bc9-bc96d7e0485e" providerId="ADAL" clId="{7138AB36-0DD5-49E9-8112-03B471C049E6}" dt="2022-11-08T16:23:37.182" v="2537" actId="1035"/>
      <pc:docMkLst>
        <pc:docMk/>
      </pc:docMkLst>
      <pc:sldChg chg="addSp delSp modSp mod">
        <pc:chgData name="INDIRA DE MENEZES CASTRO (1815383)" userId="e41e4919-7570-461c-8bc9-bc96d7e0485e" providerId="ADAL" clId="{7138AB36-0DD5-49E9-8112-03B471C049E6}" dt="2022-11-08T13:36:37.630" v="1779" actId="20577"/>
        <pc:sldMkLst>
          <pc:docMk/>
          <pc:sldMk cId="71690515" sldId="256"/>
        </pc:sldMkLst>
        <pc:spChg chg="add del mod">
          <ac:chgData name="INDIRA DE MENEZES CASTRO (1815383)" userId="e41e4919-7570-461c-8bc9-bc96d7e0485e" providerId="ADAL" clId="{7138AB36-0DD5-49E9-8112-03B471C049E6}" dt="2022-11-08T13:34:59.607" v="1598" actId="478"/>
          <ac:spMkLst>
            <pc:docMk/>
            <pc:sldMk cId="71690515" sldId="256"/>
            <ac:spMk id="2" creationId="{445152D9-D5A4-2567-4A24-C4A49F826E3A}"/>
          </ac:spMkLst>
        </pc:spChg>
        <pc:spChg chg="mod">
          <ac:chgData name="INDIRA DE MENEZES CASTRO (1815383)" userId="e41e4919-7570-461c-8bc9-bc96d7e0485e" providerId="ADAL" clId="{7138AB36-0DD5-49E9-8112-03B471C049E6}" dt="2022-11-08T13:36:37.630" v="1779" actId="20577"/>
          <ac:spMkLst>
            <pc:docMk/>
            <pc:sldMk cId="71690515" sldId="256"/>
            <ac:spMk id="4" creationId="{0AEB2A4B-3307-44C7-BEBA-70DCEEB00DC3}"/>
          </ac:spMkLst>
        </pc:spChg>
      </pc:sldChg>
      <pc:sldChg chg="del">
        <pc:chgData name="INDIRA DE MENEZES CASTRO (1815383)" userId="e41e4919-7570-461c-8bc9-bc96d7e0485e" providerId="ADAL" clId="{7138AB36-0DD5-49E9-8112-03B471C049E6}" dt="2022-11-07T14:16:24.125" v="14" actId="47"/>
        <pc:sldMkLst>
          <pc:docMk/>
          <pc:sldMk cId="3579662955" sldId="305"/>
        </pc:sldMkLst>
      </pc:sldChg>
      <pc:sldChg chg="del">
        <pc:chgData name="INDIRA DE MENEZES CASTRO (1815383)" userId="e41e4919-7570-461c-8bc9-bc96d7e0485e" providerId="ADAL" clId="{7138AB36-0DD5-49E9-8112-03B471C049E6}" dt="2022-11-07T14:16:19.572" v="7" actId="47"/>
        <pc:sldMkLst>
          <pc:docMk/>
          <pc:sldMk cId="1145410695" sldId="348"/>
        </pc:sldMkLst>
      </pc:sldChg>
      <pc:sldChg chg="del">
        <pc:chgData name="INDIRA DE MENEZES CASTRO (1815383)" userId="e41e4919-7570-461c-8bc9-bc96d7e0485e" providerId="ADAL" clId="{7138AB36-0DD5-49E9-8112-03B471C049E6}" dt="2022-11-07T14:16:21.285" v="8" actId="47"/>
        <pc:sldMkLst>
          <pc:docMk/>
          <pc:sldMk cId="3040915380" sldId="349"/>
        </pc:sldMkLst>
      </pc:sldChg>
      <pc:sldChg chg="del">
        <pc:chgData name="INDIRA DE MENEZES CASTRO (1815383)" userId="e41e4919-7570-461c-8bc9-bc96d7e0485e" providerId="ADAL" clId="{7138AB36-0DD5-49E9-8112-03B471C049E6}" dt="2022-11-07T14:16:11.589" v="2" actId="47"/>
        <pc:sldMkLst>
          <pc:docMk/>
          <pc:sldMk cId="4169580542" sldId="357"/>
        </pc:sldMkLst>
      </pc:sldChg>
      <pc:sldChg chg="del">
        <pc:chgData name="INDIRA DE MENEZES CASTRO (1815383)" userId="e41e4919-7570-461c-8bc9-bc96d7e0485e" providerId="ADAL" clId="{7138AB36-0DD5-49E9-8112-03B471C049E6}" dt="2022-11-07T14:16:25.557" v="15" actId="47"/>
        <pc:sldMkLst>
          <pc:docMk/>
          <pc:sldMk cId="291709366" sldId="359"/>
        </pc:sldMkLst>
      </pc:sldChg>
      <pc:sldChg chg="del">
        <pc:chgData name="INDIRA DE MENEZES CASTRO (1815383)" userId="e41e4919-7570-461c-8bc9-bc96d7e0485e" providerId="ADAL" clId="{7138AB36-0DD5-49E9-8112-03B471C049E6}" dt="2022-11-07T14:16:15.771" v="3" actId="47"/>
        <pc:sldMkLst>
          <pc:docMk/>
          <pc:sldMk cId="1725588114" sldId="365"/>
        </pc:sldMkLst>
      </pc:sldChg>
      <pc:sldChg chg="del">
        <pc:chgData name="INDIRA DE MENEZES CASTRO (1815383)" userId="e41e4919-7570-461c-8bc9-bc96d7e0485e" providerId="ADAL" clId="{7138AB36-0DD5-49E9-8112-03B471C049E6}" dt="2022-11-07T14:16:17.724" v="4" actId="47"/>
        <pc:sldMkLst>
          <pc:docMk/>
          <pc:sldMk cId="3655413427" sldId="367"/>
        </pc:sldMkLst>
      </pc:sldChg>
      <pc:sldChg chg="del">
        <pc:chgData name="INDIRA DE MENEZES CASTRO (1815383)" userId="e41e4919-7570-461c-8bc9-bc96d7e0485e" providerId="ADAL" clId="{7138AB36-0DD5-49E9-8112-03B471C049E6}" dt="2022-11-07T14:16:18.411" v="5" actId="47"/>
        <pc:sldMkLst>
          <pc:docMk/>
          <pc:sldMk cId="1444094954" sldId="368"/>
        </pc:sldMkLst>
      </pc:sldChg>
      <pc:sldChg chg="del">
        <pc:chgData name="INDIRA DE MENEZES CASTRO (1815383)" userId="e41e4919-7570-461c-8bc9-bc96d7e0485e" providerId="ADAL" clId="{7138AB36-0DD5-49E9-8112-03B471C049E6}" dt="2022-11-07T14:16:21.536" v="9" actId="47"/>
        <pc:sldMkLst>
          <pc:docMk/>
          <pc:sldMk cId="256676120" sldId="369"/>
        </pc:sldMkLst>
      </pc:sldChg>
      <pc:sldChg chg="del">
        <pc:chgData name="INDIRA DE MENEZES CASTRO (1815383)" userId="e41e4919-7570-461c-8bc9-bc96d7e0485e" providerId="ADAL" clId="{7138AB36-0DD5-49E9-8112-03B471C049E6}" dt="2022-11-07T14:16:21.851" v="10" actId="47"/>
        <pc:sldMkLst>
          <pc:docMk/>
          <pc:sldMk cId="1501105388" sldId="370"/>
        </pc:sldMkLst>
      </pc:sldChg>
      <pc:sldChg chg="del">
        <pc:chgData name="INDIRA DE MENEZES CASTRO (1815383)" userId="e41e4919-7570-461c-8bc9-bc96d7e0485e" providerId="ADAL" clId="{7138AB36-0DD5-49E9-8112-03B471C049E6}" dt="2022-11-07T14:16:22.387" v="11" actId="47"/>
        <pc:sldMkLst>
          <pc:docMk/>
          <pc:sldMk cId="1790947884" sldId="371"/>
        </pc:sldMkLst>
      </pc:sldChg>
      <pc:sldChg chg="del">
        <pc:chgData name="INDIRA DE MENEZES CASTRO (1815383)" userId="e41e4919-7570-461c-8bc9-bc96d7e0485e" providerId="ADAL" clId="{7138AB36-0DD5-49E9-8112-03B471C049E6}" dt="2022-11-07T14:16:23.052" v="12" actId="47"/>
        <pc:sldMkLst>
          <pc:docMk/>
          <pc:sldMk cId="242748038" sldId="373"/>
        </pc:sldMkLst>
      </pc:sldChg>
      <pc:sldChg chg="del">
        <pc:chgData name="INDIRA DE MENEZES CASTRO (1815383)" userId="e41e4919-7570-461c-8bc9-bc96d7e0485e" providerId="ADAL" clId="{7138AB36-0DD5-49E9-8112-03B471C049E6}" dt="2022-11-07T14:16:23.677" v="13" actId="47"/>
        <pc:sldMkLst>
          <pc:docMk/>
          <pc:sldMk cId="666847908" sldId="374"/>
        </pc:sldMkLst>
      </pc:sldChg>
      <pc:sldChg chg="del">
        <pc:chgData name="INDIRA DE MENEZES CASTRO (1815383)" userId="e41e4919-7570-461c-8bc9-bc96d7e0485e" providerId="ADAL" clId="{7138AB36-0DD5-49E9-8112-03B471C049E6}" dt="2022-11-07T14:16:26.610" v="16" actId="47"/>
        <pc:sldMkLst>
          <pc:docMk/>
          <pc:sldMk cId="1396254252" sldId="375"/>
        </pc:sldMkLst>
      </pc:sldChg>
      <pc:sldChg chg="addSp delSp modSp del mod delAnim modAnim">
        <pc:chgData name="INDIRA DE MENEZES CASTRO (1815383)" userId="e41e4919-7570-461c-8bc9-bc96d7e0485e" providerId="ADAL" clId="{7138AB36-0DD5-49E9-8112-03B471C049E6}" dt="2022-11-07T15:54:06.562" v="297" actId="47"/>
        <pc:sldMkLst>
          <pc:docMk/>
          <pc:sldMk cId="1643156363" sldId="376"/>
        </pc:sldMkLst>
        <pc:spChg chg="add del mod">
          <ac:chgData name="INDIRA DE MENEZES CASTRO (1815383)" userId="e41e4919-7570-461c-8bc9-bc96d7e0485e" providerId="ADAL" clId="{7138AB36-0DD5-49E9-8112-03B471C049E6}" dt="2022-11-07T14:17:28.513" v="22"/>
          <ac:spMkLst>
            <pc:docMk/>
            <pc:sldMk cId="1643156363" sldId="376"/>
            <ac:spMk id="2" creationId="{709F79DC-5F8B-D00F-DF70-1CE319709E36}"/>
          </ac:spMkLst>
        </pc:spChg>
        <pc:spChg chg="mod">
          <ac:chgData name="INDIRA DE MENEZES CASTRO (1815383)" userId="e41e4919-7570-461c-8bc9-bc96d7e0485e" providerId="ADAL" clId="{7138AB36-0DD5-49E9-8112-03B471C049E6}" dt="2022-11-07T14:50:28.935" v="181"/>
          <ac:spMkLst>
            <pc:docMk/>
            <pc:sldMk cId="1643156363" sldId="376"/>
            <ac:spMk id="3" creationId="{631E8A64-E3D9-7B31-6CC4-AB4A95433463}"/>
          </ac:spMkLst>
        </pc:spChg>
        <pc:spChg chg="mod">
          <ac:chgData name="INDIRA DE MENEZES CASTRO (1815383)" userId="e41e4919-7570-461c-8bc9-bc96d7e0485e" providerId="ADAL" clId="{7138AB36-0DD5-49E9-8112-03B471C049E6}" dt="2022-11-07T14:50:28.935" v="181"/>
          <ac:spMkLst>
            <pc:docMk/>
            <pc:sldMk cId="1643156363" sldId="376"/>
            <ac:spMk id="4" creationId="{137D39B1-A628-E9D6-4AAF-5931C723129C}"/>
          </ac:spMkLst>
        </pc:spChg>
        <pc:spChg chg="mod">
          <ac:chgData name="INDIRA DE MENEZES CASTRO (1815383)" userId="e41e4919-7570-461c-8bc9-bc96d7e0485e" providerId="ADAL" clId="{7138AB36-0DD5-49E9-8112-03B471C049E6}" dt="2022-11-07T14:17:21.883" v="21"/>
          <ac:spMkLst>
            <pc:docMk/>
            <pc:sldMk cId="1643156363" sldId="376"/>
            <ac:spMk id="5" creationId="{7C3AD107-BE05-CC39-9A21-753223BBD4DC}"/>
          </ac:spMkLst>
        </pc:spChg>
        <pc:spChg chg="mod">
          <ac:chgData name="INDIRA DE MENEZES CASTRO (1815383)" userId="e41e4919-7570-461c-8bc9-bc96d7e0485e" providerId="ADAL" clId="{7138AB36-0DD5-49E9-8112-03B471C049E6}" dt="2022-11-07T14:50:28.935" v="181"/>
          <ac:spMkLst>
            <pc:docMk/>
            <pc:sldMk cId="1643156363" sldId="376"/>
            <ac:spMk id="5" creationId="{B169094A-0164-C180-4CBB-B6630820952D}"/>
          </ac:spMkLst>
        </pc:spChg>
        <pc:spChg chg="mod">
          <ac:chgData name="INDIRA DE MENEZES CASTRO (1815383)" userId="e41e4919-7570-461c-8bc9-bc96d7e0485e" providerId="ADAL" clId="{7138AB36-0DD5-49E9-8112-03B471C049E6}" dt="2022-11-07T14:18:04.572" v="31" actId="1076"/>
          <ac:spMkLst>
            <pc:docMk/>
            <pc:sldMk cId="1643156363" sldId="376"/>
            <ac:spMk id="7" creationId="{0B3699E4-1928-4295-8328-7F56324A328C}"/>
          </ac:spMkLst>
        </pc:spChg>
        <pc:spChg chg="mod">
          <ac:chgData name="INDIRA DE MENEZES CASTRO (1815383)" userId="e41e4919-7570-461c-8bc9-bc96d7e0485e" providerId="ADAL" clId="{7138AB36-0DD5-49E9-8112-03B471C049E6}" dt="2022-11-07T14:17:21.883" v="21"/>
          <ac:spMkLst>
            <pc:docMk/>
            <pc:sldMk cId="1643156363" sldId="376"/>
            <ac:spMk id="8" creationId="{FD66C133-F630-B9E1-56C0-074752014F39}"/>
          </ac:spMkLst>
        </pc:spChg>
        <pc:spChg chg="mod">
          <ac:chgData name="INDIRA DE MENEZES CASTRO (1815383)" userId="e41e4919-7570-461c-8bc9-bc96d7e0485e" providerId="ADAL" clId="{7138AB36-0DD5-49E9-8112-03B471C049E6}" dt="2022-11-07T14:17:21.883" v="21"/>
          <ac:spMkLst>
            <pc:docMk/>
            <pc:sldMk cId="1643156363" sldId="376"/>
            <ac:spMk id="9" creationId="{B59DDFD4-48AD-DE8A-0CBE-47ED89174D66}"/>
          </ac:spMkLst>
        </pc:spChg>
        <pc:spChg chg="mod">
          <ac:chgData name="INDIRA DE MENEZES CASTRO (1815383)" userId="e41e4919-7570-461c-8bc9-bc96d7e0485e" providerId="ADAL" clId="{7138AB36-0DD5-49E9-8112-03B471C049E6}" dt="2022-11-07T14:50:28.935" v="181"/>
          <ac:spMkLst>
            <pc:docMk/>
            <pc:sldMk cId="1643156363" sldId="376"/>
            <ac:spMk id="10" creationId="{415560E9-6DB5-4A6D-9501-7AEB75958332}"/>
          </ac:spMkLst>
        </pc:spChg>
        <pc:spChg chg="mod">
          <ac:chgData name="INDIRA DE MENEZES CASTRO (1815383)" userId="e41e4919-7570-461c-8bc9-bc96d7e0485e" providerId="ADAL" clId="{7138AB36-0DD5-49E9-8112-03B471C049E6}" dt="2022-11-07T14:17:21.883" v="21"/>
          <ac:spMkLst>
            <pc:docMk/>
            <pc:sldMk cId="1643156363" sldId="376"/>
            <ac:spMk id="10" creationId="{9A52399B-DB34-987D-11EC-1F8CE808F3D8}"/>
          </ac:spMkLst>
        </pc:spChg>
        <pc:spChg chg="mod">
          <ac:chgData name="INDIRA DE MENEZES CASTRO (1815383)" userId="e41e4919-7570-461c-8bc9-bc96d7e0485e" providerId="ADAL" clId="{7138AB36-0DD5-49E9-8112-03B471C049E6}" dt="2022-11-07T14:17:21.883" v="21"/>
          <ac:spMkLst>
            <pc:docMk/>
            <pc:sldMk cId="1643156363" sldId="376"/>
            <ac:spMk id="11" creationId="{598F620D-021B-ABCD-71C2-A98F54C94865}"/>
          </ac:spMkLst>
        </pc:spChg>
        <pc:spChg chg="mod">
          <ac:chgData name="INDIRA DE MENEZES CASTRO (1815383)" userId="e41e4919-7570-461c-8bc9-bc96d7e0485e" providerId="ADAL" clId="{7138AB36-0DD5-49E9-8112-03B471C049E6}" dt="2022-11-07T14:50:28.935" v="181"/>
          <ac:spMkLst>
            <pc:docMk/>
            <pc:sldMk cId="1643156363" sldId="376"/>
            <ac:spMk id="11" creationId="{7F02FF58-9120-A46C-085F-22C3873762B7}"/>
          </ac:spMkLst>
        </pc:spChg>
        <pc:spChg chg="mod">
          <ac:chgData name="INDIRA DE MENEZES CASTRO (1815383)" userId="e41e4919-7570-461c-8bc9-bc96d7e0485e" providerId="ADAL" clId="{7138AB36-0DD5-49E9-8112-03B471C049E6}" dt="2022-11-07T14:17:21.883" v="21"/>
          <ac:spMkLst>
            <pc:docMk/>
            <pc:sldMk cId="1643156363" sldId="376"/>
            <ac:spMk id="12" creationId="{15BE49A2-DF83-C169-625E-196EB1D83A84}"/>
          </ac:spMkLst>
        </pc:spChg>
        <pc:spChg chg="mod">
          <ac:chgData name="INDIRA DE MENEZES CASTRO (1815383)" userId="e41e4919-7570-461c-8bc9-bc96d7e0485e" providerId="ADAL" clId="{7138AB36-0DD5-49E9-8112-03B471C049E6}" dt="2022-11-07T14:50:28.935" v="181"/>
          <ac:spMkLst>
            <pc:docMk/>
            <pc:sldMk cId="1643156363" sldId="376"/>
            <ac:spMk id="12" creationId="{CFF097B3-E1F8-A3B1-F863-F91D88B5EEF5}"/>
          </ac:spMkLst>
        </pc:spChg>
        <pc:spChg chg="mod">
          <ac:chgData name="INDIRA DE MENEZES CASTRO (1815383)" userId="e41e4919-7570-461c-8bc9-bc96d7e0485e" providerId="ADAL" clId="{7138AB36-0DD5-49E9-8112-03B471C049E6}" dt="2022-11-07T14:17:21.883" v="21"/>
          <ac:spMkLst>
            <pc:docMk/>
            <pc:sldMk cId="1643156363" sldId="376"/>
            <ac:spMk id="13" creationId="{1CD996A6-4BED-B253-523D-A2C8BE502D93}"/>
          </ac:spMkLst>
        </pc:spChg>
        <pc:spChg chg="mod">
          <ac:chgData name="INDIRA DE MENEZES CASTRO (1815383)" userId="e41e4919-7570-461c-8bc9-bc96d7e0485e" providerId="ADAL" clId="{7138AB36-0DD5-49E9-8112-03B471C049E6}" dt="2022-11-07T14:50:28.935" v="181"/>
          <ac:spMkLst>
            <pc:docMk/>
            <pc:sldMk cId="1643156363" sldId="376"/>
            <ac:spMk id="13" creationId="{E5D4AB93-8F70-DFCF-F60E-1622F76BBE5F}"/>
          </ac:spMkLst>
        </pc:spChg>
        <pc:spChg chg="mod">
          <ac:chgData name="INDIRA DE MENEZES CASTRO (1815383)" userId="e41e4919-7570-461c-8bc9-bc96d7e0485e" providerId="ADAL" clId="{7138AB36-0DD5-49E9-8112-03B471C049E6}" dt="2022-11-07T14:50:28.935" v="181"/>
          <ac:spMkLst>
            <pc:docMk/>
            <pc:sldMk cId="1643156363" sldId="376"/>
            <ac:spMk id="14" creationId="{A16A9125-7320-38D9-E676-96A38B4F7B74}"/>
          </ac:spMkLst>
        </pc:spChg>
        <pc:spChg chg="mod">
          <ac:chgData name="INDIRA DE MENEZES CASTRO (1815383)" userId="e41e4919-7570-461c-8bc9-bc96d7e0485e" providerId="ADAL" clId="{7138AB36-0DD5-49E9-8112-03B471C049E6}" dt="2022-11-07T14:50:28.935" v="181"/>
          <ac:spMkLst>
            <pc:docMk/>
            <pc:sldMk cId="1643156363" sldId="376"/>
            <ac:spMk id="15" creationId="{53D7321A-AF48-E1BA-A486-670D17F69372}"/>
          </ac:spMkLst>
        </pc:spChg>
        <pc:spChg chg="mod">
          <ac:chgData name="INDIRA DE MENEZES CASTRO (1815383)" userId="e41e4919-7570-461c-8bc9-bc96d7e0485e" providerId="ADAL" clId="{7138AB36-0DD5-49E9-8112-03B471C049E6}" dt="2022-11-07T14:17:21.883" v="21"/>
          <ac:spMkLst>
            <pc:docMk/>
            <pc:sldMk cId="1643156363" sldId="376"/>
            <ac:spMk id="16" creationId="{1BD839FA-C5A7-20D5-843D-ED2AA6DB8586}"/>
          </ac:spMkLst>
        </pc:spChg>
        <pc:spChg chg="mod">
          <ac:chgData name="INDIRA DE MENEZES CASTRO (1815383)" userId="e41e4919-7570-461c-8bc9-bc96d7e0485e" providerId="ADAL" clId="{7138AB36-0DD5-49E9-8112-03B471C049E6}" dt="2022-11-07T14:50:28.935" v="181"/>
          <ac:spMkLst>
            <pc:docMk/>
            <pc:sldMk cId="1643156363" sldId="376"/>
            <ac:spMk id="17" creationId="{9049EA34-8E49-AF7D-6EBA-AAB31172F331}"/>
          </ac:spMkLst>
        </pc:spChg>
        <pc:spChg chg="mod">
          <ac:chgData name="INDIRA DE MENEZES CASTRO (1815383)" userId="e41e4919-7570-461c-8bc9-bc96d7e0485e" providerId="ADAL" clId="{7138AB36-0DD5-49E9-8112-03B471C049E6}" dt="2022-11-07T14:50:28.935" v="181"/>
          <ac:spMkLst>
            <pc:docMk/>
            <pc:sldMk cId="1643156363" sldId="376"/>
            <ac:spMk id="18" creationId="{43789FB1-29C2-442A-E408-AB5A214326F6}"/>
          </ac:spMkLst>
        </pc:spChg>
        <pc:spChg chg="mod">
          <ac:chgData name="INDIRA DE MENEZES CASTRO (1815383)" userId="e41e4919-7570-461c-8bc9-bc96d7e0485e" providerId="ADAL" clId="{7138AB36-0DD5-49E9-8112-03B471C049E6}" dt="2022-11-07T14:50:28.935" v="181"/>
          <ac:spMkLst>
            <pc:docMk/>
            <pc:sldMk cId="1643156363" sldId="376"/>
            <ac:spMk id="19" creationId="{F44AFEA1-F95B-E2BC-698F-C56232D64F9D}"/>
          </ac:spMkLst>
        </pc:spChg>
        <pc:spChg chg="mod">
          <ac:chgData name="INDIRA DE MENEZES CASTRO (1815383)" userId="e41e4919-7570-461c-8bc9-bc96d7e0485e" providerId="ADAL" clId="{7138AB36-0DD5-49E9-8112-03B471C049E6}" dt="2022-11-07T14:50:28.935" v="181"/>
          <ac:spMkLst>
            <pc:docMk/>
            <pc:sldMk cId="1643156363" sldId="376"/>
            <ac:spMk id="20" creationId="{BA504D2D-81CC-EF38-AA36-47F86C6A3786}"/>
          </ac:spMkLst>
        </pc:spChg>
        <pc:spChg chg="mod">
          <ac:chgData name="INDIRA DE MENEZES CASTRO (1815383)" userId="e41e4919-7570-461c-8bc9-bc96d7e0485e" providerId="ADAL" clId="{7138AB36-0DD5-49E9-8112-03B471C049E6}" dt="2022-11-07T14:17:21.883" v="21"/>
          <ac:spMkLst>
            <pc:docMk/>
            <pc:sldMk cId="1643156363" sldId="376"/>
            <ac:spMk id="21" creationId="{B474D30D-FFAA-299C-AE67-6E751F5799BA}"/>
          </ac:spMkLst>
        </pc:spChg>
        <pc:spChg chg="mod">
          <ac:chgData name="INDIRA DE MENEZES CASTRO (1815383)" userId="e41e4919-7570-461c-8bc9-bc96d7e0485e" providerId="ADAL" clId="{7138AB36-0DD5-49E9-8112-03B471C049E6}" dt="2022-11-07T14:50:28.935" v="181"/>
          <ac:spMkLst>
            <pc:docMk/>
            <pc:sldMk cId="1643156363" sldId="376"/>
            <ac:spMk id="21" creationId="{E6CE4787-C1D5-5287-159F-CA1BAE27D0D6}"/>
          </ac:spMkLst>
        </pc:spChg>
        <pc:spChg chg="mod">
          <ac:chgData name="INDIRA DE MENEZES CASTRO (1815383)" userId="e41e4919-7570-461c-8bc9-bc96d7e0485e" providerId="ADAL" clId="{7138AB36-0DD5-49E9-8112-03B471C049E6}" dt="2022-11-07T14:50:28.935" v="181"/>
          <ac:spMkLst>
            <pc:docMk/>
            <pc:sldMk cId="1643156363" sldId="376"/>
            <ac:spMk id="22" creationId="{98DAC71A-F9E5-E0DD-11DE-056F708CE515}"/>
          </ac:spMkLst>
        </pc:spChg>
        <pc:spChg chg="mod">
          <ac:chgData name="INDIRA DE MENEZES CASTRO (1815383)" userId="e41e4919-7570-461c-8bc9-bc96d7e0485e" providerId="ADAL" clId="{7138AB36-0DD5-49E9-8112-03B471C049E6}" dt="2022-11-07T14:50:28.935" v="181"/>
          <ac:spMkLst>
            <pc:docMk/>
            <pc:sldMk cId="1643156363" sldId="376"/>
            <ac:spMk id="23" creationId="{51EC0C2D-45C7-3FCB-5D02-FA7C1CA8EA68}"/>
          </ac:spMkLst>
        </pc:spChg>
        <pc:spChg chg="mod">
          <ac:chgData name="INDIRA DE MENEZES CASTRO (1815383)" userId="e41e4919-7570-461c-8bc9-bc96d7e0485e" providerId="ADAL" clId="{7138AB36-0DD5-49E9-8112-03B471C049E6}" dt="2022-11-07T14:50:28.935" v="181"/>
          <ac:spMkLst>
            <pc:docMk/>
            <pc:sldMk cId="1643156363" sldId="376"/>
            <ac:spMk id="24" creationId="{22A93D6C-D54C-A21E-A9DA-C405F9970C47}"/>
          </ac:spMkLst>
        </pc:spChg>
        <pc:spChg chg="mod">
          <ac:chgData name="INDIRA DE MENEZES CASTRO (1815383)" userId="e41e4919-7570-461c-8bc9-bc96d7e0485e" providerId="ADAL" clId="{7138AB36-0DD5-49E9-8112-03B471C049E6}" dt="2022-11-07T14:50:28.935" v="181"/>
          <ac:spMkLst>
            <pc:docMk/>
            <pc:sldMk cId="1643156363" sldId="376"/>
            <ac:spMk id="25" creationId="{7611AF4B-F283-01C1-41E3-D4D06652EF0C}"/>
          </ac:spMkLst>
        </pc:spChg>
        <pc:spChg chg="del">
          <ac:chgData name="INDIRA DE MENEZES CASTRO (1815383)" userId="e41e4919-7570-461c-8bc9-bc96d7e0485e" providerId="ADAL" clId="{7138AB36-0DD5-49E9-8112-03B471C049E6}" dt="2022-11-07T14:17:18.007" v="18" actId="478"/>
          <ac:spMkLst>
            <pc:docMk/>
            <pc:sldMk cId="1643156363" sldId="376"/>
            <ac:spMk id="25" creationId="{E2299AD9-799A-46FD-BA18-6A66D2CCE526}"/>
          </ac:spMkLst>
        </pc:spChg>
        <pc:spChg chg="mod">
          <ac:chgData name="INDIRA DE MENEZES CASTRO (1815383)" userId="e41e4919-7570-461c-8bc9-bc96d7e0485e" providerId="ADAL" clId="{7138AB36-0DD5-49E9-8112-03B471C049E6}" dt="2022-11-07T14:50:28.935" v="181"/>
          <ac:spMkLst>
            <pc:docMk/>
            <pc:sldMk cId="1643156363" sldId="376"/>
            <ac:spMk id="26" creationId="{71E8555D-E373-1D57-23D8-9CF7881FDD35}"/>
          </ac:spMkLst>
        </pc:spChg>
        <pc:spChg chg="del">
          <ac:chgData name="INDIRA DE MENEZES CASTRO (1815383)" userId="e41e4919-7570-461c-8bc9-bc96d7e0485e" providerId="ADAL" clId="{7138AB36-0DD5-49E9-8112-03B471C049E6}" dt="2022-11-07T14:17:18.007" v="18" actId="478"/>
          <ac:spMkLst>
            <pc:docMk/>
            <pc:sldMk cId="1643156363" sldId="376"/>
            <ac:spMk id="26" creationId="{C7D2A929-E100-43B0-B584-219B15281DCA}"/>
          </ac:spMkLst>
        </pc:spChg>
        <pc:spChg chg="mod">
          <ac:chgData name="INDIRA DE MENEZES CASTRO (1815383)" userId="e41e4919-7570-461c-8bc9-bc96d7e0485e" providerId="ADAL" clId="{7138AB36-0DD5-49E9-8112-03B471C049E6}" dt="2022-11-07T14:50:28.935" v="181"/>
          <ac:spMkLst>
            <pc:docMk/>
            <pc:sldMk cId="1643156363" sldId="376"/>
            <ac:spMk id="27" creationId="{77AEEBD2-E849-30E7-A043-B24A3205BF52}"/>
          </ac:spMkLst>
        </pc:spChg>
        <pc:spChg chg="mod">
          <ac:chgData name="INDIRA DE MENEZES CASTRO (1815383)" userId="e41e4919-7570-461c-8bc9-bc96d7e0485e" providerId="ADAL" clId="{7138AB36-0DD5-49E9-8112-03B471C049E6}" dt="2022-11-07T14:50:28.935" v="181"/>
          <ac:spMkLst>
            <pc:docMk/>
            <pc:sldMk cId="1643156363" sldId="376"/>
            <ac:spMk id="29" creationId="{ECC53BB3-77A7-7669-4E32-748FA1A821D9}"/>
          </ac:spMkLst>
        </pc:spChg>
        <pc:spChg chg="del">
          <ac:chgData name="INDIRA DE MENEZES CASTRO (1815383)" userId="e41e4919-7570-461c-8bc9-bc96d7e0485e" providerId="ADAL" clId="{7138AB36-0DD5-49E9-8112-03B471C049E6}" dt="2022-11-07T14:17:18.007" v="18" actId="478"/>
          <ac:spMkLst>
            <pc:docMk/>
            <pc:sldMk cId="1643156363" sldId="376"/>
            <ac:spMk id="30" creationId="{2C36B63C-2AD9-4575-B259-ACB78D54B910}"/>
          </ac:spMkLst>
        </pc:spChg>
        <pc:spChg chg="mod">
          <ac:chgData name="INDIRA DE MENEZES CASTRO (1815383)" userId="e41e4919-7570-461c-8bc9-bc96d7e0485e" providerId="ADAL" clId="{7138AB36-0DD5-49E9-8112-03B471C049E6}" dt="2022-11-07T14:50:28.935" v="181"/>
          <ac:spMkLst>
            <pc:docMk/>
            <pc:sldMk cId="1643156363" sldId="376"/>
            <ac:spMk id="30" creationId="{2F70243A-DBB7-C569-DCAA-7D0110F87CF0}"/>
          </ac:spMkLst>
        </pc:spChg>
        <pc:spChg chg="mod">
          <ac:chgData name="INDIRA DE MENEZES CASTRO (1815383)" userId="e41e4919-7570-461c-8bc9-bc96d7e0485e" providerId="ADAL" clId="{7138AB36-0DD5-49E9-8112-03B471C049E6}" dt="2022-11-07T14:50:28.935" v="181"/>
          <ac:spMkLst>
            <pc:docMk/>
            <pc:sldMk cId="1643156363" sldId="376"/>
            <ac:spMk id="31" creationId="{D58CEFE3-45FF-1D55-4BF8-0EB4E016F877}"/>
          </ac:spMkLst>
        </pc:spChg>
        <pc:spChg chg="mod">
          <ac:chgData name="INDIRA DE MENEZES CASTRO (1815383)" userId="e41e4919-7570-461c-8bc9-bc96d7e0485e" providerId="ADAL" clId="{7138AB36-0DD5-49E9-8112-03B471C049E6}" dt="2022-11-07T14:50:28.935" v="181"/>
          <ac:spMkLst>
            <pc:docMk/>
            <pc:sldMk cId="1643156363" sldId="376"/>
            <ac:spMk id="32" creationId="{41C3D6B4-5C9A-348E-BD55-93DA29BDD0F3}"/>
          </ac:spMkLst>
        </pc:spChg>
        <pc:spChg chg="mod">
          <ac:chgData name="INDIRA DE MENEZES CASTRO (1815383)" userId="e41e4919-7570-461c-8bc9-bc96d7e0485e" providerId="ADAL" clId="{7138AB36-0DD5-49E9-8112-03B471C049E6}" dt="2022-11-07T14:50:28.935" v="181"/>
          <ac:spMkLst>
            <pc:docMk/>
            <pc:sldMk cId="1643156363" sldId="376"/>
            <ac:spMk id="33" creationId="{EA182D64-202A-1A4D-5CDA-436AE219824E}"/>
          </ac:spMkLst>
        </pc:spChg>
        <pc:spChg chg="mod">
          <ac:chgData name="INDIRA DE MENEZES CASTRO (1815383)" userId="e41e4919-7570-461c-8bc9-bc96d7e0485e" providerId="ADAL" clId="{7138AB36-0DD5-49E9-8112-03B471C049E6}" dt="2022-11-07T14:50:28.935" v="181"/>
          <ac:spMkLst>
            <pc:docMk/>
            <pc:sldMk cId="1643156363" sldId="376"/>
            <ac:spMk id="34" creationId="{897ADAF0-7102-8E7E-A22E-C6BB80107C0C}"/>
          </ac:spMkLst>
        </pc:spChg>
        <pc:spChg chg="mod">
          <ac:chgData name="INDIRA DE MENEZES CASTRO (1815383)" userId="e41e4919-7570-461c-8bc9-bc96d7e0485e" providerId="ADAL" clId="{7138AB36-0DD5-49E9-8112-03B471C049E6}" dt="2022-11-07T14:50:28.935" v="181"/>
          <ac:spMkLst>
            <pc:docMk/>
            <pc:sldMk cId="1643156363" sldId="376"/>
            <ac:spMk id="35" creationId="{26223128-7B85-BA50-8926-C9D73116E748}"/>
          </ac:spMkLst>
        </pc:spChg>
        <pc:spChg chg="del">
          <ac:chgData name="INDIRA DE MENEZES CASTRO (1815383)" userId="e41e4919-7570-461c-8bc9-bc96d7e0485e" providerId="ADAL" clId="{7138AB36-0DD5-49E9-8112-03B471C049E6}" dt="2022-11-07T14:17:18.007" v="18" actId="478"/>
          <ac:spMkLst>
            <pc:docMk/>
            <pc:sldMk cId="1643156363" sldId="376"/>
            <ac:spMk id="35" creationId="{6FDA019E-AA99-4359-9E4B-F6BB5ED11F0C}"/>
          </ac:spMkLst>
        </pc:spChg>
        <pc:spChg chg="mod">
          <ac:chgData name="INDIRA DE MENEZES CASTRO (1815383)" userId="e41e4919-7570-461c-8bc9-bc96d7e0485e" providerId="ADAL" clId="{7138AB36-0DD5-49E9-8112-03B471C049E6}" dt="2022-11-07T14:50:28.935" v="181"/>
          <ac:spMkLst>
            <pc:docMk/>
            <pc:sldMk cId="1643156363" sldId="376"/>
            <ac:spMk id="36" creationId="{DB2B7554-B623-96BC-2D89-C9EBE3B02CDA}"/>
          </ac:spMkLst>
        </pc:spChg>
        <pc:spChg chg="del">
          <ac:chgData name="INDIRA DE MENEZES CASTRO (1815383)" userId="e41e4919-7570-461c-8bc9-bc96d7e0485e" providerId="ADAL" clId="{7138AB36-0DD5-49E9-8112-03B471C049E6}" dt="2022-11-07T14:17:18.007" v="18" actId="478"/>
          <ac:spMkLst>
            <pc:docMk/>
            <pc:sldMk cId="1643156363" sldId="376"/>
            <ac:spMk id="36" creationId="{F219758A-8877-465E-AD6C-88FBF2060529}"/>
          </ac:spMkLst>
        </pc:spChg>
        <pc:spChg chg="mod">
          <ac:chgData name="INDIRA DE MENEZES CASTRO (1815383)" userId="e41e4919-7570-461c-8bc9-bc96d7e0485e" providerId="ADAL" clId="{7138AB36-0DD5-49E9-8112-03B471C049E6}" dt="2022-11-07T14:50:28.935" v="181"/>
          <ac:spMkLst>
            <pc:docMk/>
            <pc:sldMk cId="1643156363" sldId="376"/>
            <ac:spMk id="37" creationId="{0583BB2F-7504-F1C5-3B44-0C964D07A6FB}"/>
          </ac:spMkLst>
        </pc:spChg>
        <pc:spChg chg="del">
          <ac:chgData name="INDIRA DE MENEZES CASTRO (1815383)" userId="e41e4919-7570-461c-8bc9-bc96d7e0485e" providerId="ADAL" clId="{7138AB36-0DD5-49E9-8112-03B471C049E6}" dt="2022-11-07T14:17:20.571" v="20" actId="478"/>
          <ac:spMkLst>
            <pc:docMk/>
            <pc:sldMk cId="1643156363" sldId="376"/>
            <ac:spMk id="37" creationId="{A2624B97-8A00-4DE9-AD4F-4E8DF9D61241}"/>
          </ac:spMkLst>
        </pc:spChg>
        <pc:spChg chg="mod">
          <ac:chgData name="INDIRA DE MENEZES CASTRO (1815383)" userId="e41e4919-7570-461c-8bc9-bc96d7e0485e" providerId="ADAL" clId="{7138AB36-0DD5-49E9-8112-03B471C049E6}" dt="2022-11-07T14:50:28.935" v="181"/>
          <ac:spMkLst>
            <pc:docMk/>
            <pc:sldMk cId="1643156363" sldId="376"/>
            <ac:spMk id="38" creationId="{BBDD2981-17E8-5385-6F93-8F1FF6EE2389}"/>
          </ac:spMkLst>
        </pc:spChg>
        <pc:spChg chg="mod">
          <ac:chgData name="INDIRA DE MENEZES CASTRO (1815383)" userId="e41e4919-7570-461c-8bc9-bc96d7e0485e" providerId="ADAL" clId="{7138AB36-0DD5-49E9-8112-03B471C049E6}" dt="2022-11-07T14:17:21.883" v="21"/>
          <ac:spMkLst>
            <pc:docMk/>
            <pc:sldMk cId="1643156363" sldId="376"/>
            <ac:spMk id="38" creationId="{FC09F23E-5EB5-B8E2-EC33-F8648BBF7B39}"/>
          </ac:spMkLst>
        </pc:spChg>
        <pc:spChg chg="mod">
          <ac:chgData name="INDIRA DE MENEZES CASTRO (1815383)" userId="e41e4919-7570-461c-8bc9-bc96d7e0485e" providerId="ADAL" clId="{7138AB36-0DD5-49E9-8112-03B471C049E6}" dt="2022-11-07T14:50:28.935" v="181"/>
          <ac:spMkLst>
            <pc:docMk/>
            <pc:sldMk cId="1643156363" sldId="376"/>
            <ac:spMk id="39" creationId="{2C97C21D-CB1D-F8BE-7D29-119B904BA75D}"/>
          </ac:spMkLst>
        </pc:spChg>
        <pc:spChg chg="mod">
          <ac:chgData name="INDIRA DE MENEZES CASTRO (1815383)" userId="e41e4919-7570-461c-8bc9-bc96d7e0485e" providerId="ADAL" clId="{7138AB36-0DD5-49E9-8112-03B471C049E6}" dt="2022-11-07T14:17:21.883" v="21"/>
          <ac:spMkLst>
            <pc:docMk/>
            <pc:sldMk cId="1643156363" sldId="376"/>
            <ac:spMk id="39" creationId="{3A930DBE-BD8D-46A8-0512-BC4671BF0162}"/>
          </ac:spMkLst>
        </pc:spChg>
        <pc:spChg chg="mod">
          <ac:chgData name="INDIRA DE MENEZES CASTRO (1815383)" userId="e41e4919-7570-461c-8bc9-bc96d7e0485e" providerId="ADAL" clId="{7138AB36-0DD5-49E9-8112-03B471C049E6}" dt="2022-11-07T14:17:21.883" v="21"/>
          <ac:spMkLst>
            <pc:docMk/>
            <pc:sldMk cId="1643156363" sldId="376"/>
            <ac:spMk id="40" creationId="{3EB8B15B-AECF-19E0-084F-B526724FFEC7}"/>
          </ac:spMkLst>
        </pc:spChg>
        <pc:spChg chg="mod">
          <ac:chgData name="INDIRA DE MENEZES CASTRO (1815383)" userId="e41e4919-7570-461c-8bc9-bc96d7e0485e" providerId="ADAL" clId="{7138AB36-0DD5-49E9-8112-03B471C049E6}" dt="2022-11-07T14:17:21.883" v="21"/>
          <ac:spMkLst>
            <pc:docMk/>
            <pc:sldMk cId="1643156363" sldId="376"/>
            <ac:spMk id="41" creationId="{1C0EE394-3B22-C1CF-17CA-41C2992FEA08}"/>
          </ac:spMkLst>
        </pc:spChg>
        <pc:spChg chg="mod">
          <ac:chgData name="INDIRA DE MENEZES CASTRO (1815383)" userId="e41e4919-7570-461c-8bc9-bc96d7e0485e" providerId="ADAL" clId="{7138AB36-0DD5-49E9-8112-03B471C049E6}" dt="2022-11-07T14:50:28.935" v="181"/>
          <ac:spMkLst>
            <pc:docMk/>
            <pc:sldMk cId="1643156363" sldId="376"/>
            <ac:spMk id="41" creationId="{A32C49DA-52A9-C1A2-4941-FA9984F6E27C}"/>
          </ac:spMkLst>
        </pc:spChg>
        <pc:spChg chg="mod">
          <ac:chgData name="INDIRA DE MENEZES CASTRO (1815383)" userId="e41e4919-7570-461c-8bc9-bc96d7e0485e" providerId="ADAL" clId="{7138AB36-0DD5-49E9-8112-03B471C049E6}" dt="2022-11-07T14:50:28.935" v="181"/>
          <ac:spMkLst>
            <pc:docMk/>
            <pc:sldMk cId="1643156363" sldId="376"/>
            <ac:spMk id="42" creationId="{07A98FE6-0644-AACA-C3F3-C895368B2BCC}"/>
          </ac:spMkLst>
        </pc:spChg>
        <pc:spChg chg="mod">
          <ac:chgData name="INDIRA DE MENEZES CASTRO (1815383)" userId="e41e4919-7570-461c-8bc9-bc96d7e0485e" providerId="ADAL" clId="{7138AB36-0DD5-49E9-8112-03B471C049E6}" dt="2022-11-07T14:17:21.883" v="21"/>
          <ac:spMkLst>
            <pc:docMk/>
            <pc:sldMk cId="1643156363" sldId="376"/>
            <ac:spMk id="42" creationId="{6DE9F06C-EFA1-5211-22A1-4FEA460555F2}"/>
          </ac:spMkLst>
        </pc:spChg>
        <pc:spChg chg="mod">
          <ac:chgData name="INDIRA DE MENEZES CASTRO (1815383)" userId="e41e4919-7570-461c-8bc9-bc96d7e0485e" providerId="ADAL" clId="{7138AB36-0DD5-49E9-8112-03B471C049E6}" dt="2022-11-07T14:50:28.935" v="181"/>
          <ac:spMkLst>
            <pc:docMk/>
            <pc:sldMk cId="1643156363" sldId="376"/>
            <ac:spMk id="43" creationId="{639B1D35-145C-DDA2-D672-3DC3B35901DA}"/>
          </ac:spMkLst>
        </pc:spChg>
        <pc:spChg chg="mod">
          <ac:chgData name="INDIRA DE MENEZES CASTRO (1815383)" userId="e41e4919-7570-461c-8bc9-bc96d7e0485e" providerId="ADAL" clId="{7138AB36-0DD5-49E9-8112-03B471C049E6}" dt="2022-11-07T14:50:28.935" v="181"/>
          <ac:spMkLst>
            <pc:docMk/>
            <pc:sldMk cId="1643156363" sldId="376"/>
            <ac:spMk id="44" creationId="{3E940159-3C4C-5EA6-9A8A-ACC83A6F0632}"/>
          </ac:spMkLst>
        </pc:spChg>
        <pc:spChg chg="mod">
          <ac:chgData name="INDIRA DE MENEZES CASTRO (1815383)" userId="e41e4919-7570-461c-8bc9-bc96d7e0485e" providerId="ADAL" clId="{7138AB36-0DD5-49E9-8112-03B471C049E6}" dt="2022-11-07T14:17:21.883" v="21"/>
          <ac:spMkLst>
            <pc:docMk/>
            <pc:sldMk cId="1643156363" sldId="376"/>
            <ac:spMk id="44" creationId="{F256DA72-0E4C-BE6B-C968-AB733C2E2D78}"/>
          </ac:spMkLst>
        </pc:spChg>
        <pc:spChg chg="mod">
          <ac:chgData name="INDIRA DE MENEZES CASTRO (1815383)" userId="e41e4919-7570-461c-8bc9-bc96d7e0485e" providerId="ADAL" clId="{7138AB36-0DD5-49E9-8112-03B471C049E6}" dt="2022-11-07T14:50:28.935" v="181"/>
          <ac:spMkLst>
            <pc:docMk/>
            <pc:sldMk cId="1643156363" sldId="376"/>
            <ac:spMk id="45" creationId="{0D998573-7E6F-2270-ACF2-A18DE39B317C}"/>
          </ac:spMkLst>
        </pc:spChg>
        <pc:spChg chg="mod">
          <ac:chgData name="INDIRA DE MENEZES CASTRO (1815383)" userId="e41e4919-7570-461c-8bc9-bc96d7e0485e" providerId="ADAL" clId="{7138AB36-0DD5-49E9-8112-03B471C049E6}" dt="2022-11-07T14:17:21.883" v="21"/>
          <ac:spMkLst>
            <pc:docMk/>
            <pc:sldMk cId="1643156363" sldId="376"/>
            <ac:spMk id="45" creationId="{4F95E330-0B26-0EA5-5BE8-AF98E99BA01E}"/>
          </ac:spMkLst>
        </pc:spChg>
        <pc:spChg chg="mod">
          <ac:chgData name="INDIRA DE MENEZES CASTRO (1815383)" userId="e41e4919-7570-461c-8bc9-bc96d7e0485e" providerId="ADAL" clId="{7138AB36-0DD5-49E9-8112-03B471C049E6}" dt="2022-11-07T14:50:28.935" v="181"/>
          <ac:spMkLst>
            <pc:docMk/>
            <pc:sldMk cId="1643156363" sldId="376"/>
            <ac:spMk id="46" creationId="{2022673A-6D08-5882-704A-13BEC399897D}"/>
          </ac:spMkLst>
        </pc:spChg>
        <pc:spChg chg="mod">
          <ac:chgData name="INDIRA DE MENEZES CASTRO (1815383)" userId="e41e4919-7570-461c-8bc9-bc96d7e0485e" providerId="ADAL" clId="{7138AB36-0DD5-49E9-8112-03B471C049E6}" dt="2022-11-07T14:50:28.935" v="181"/>
          <ac:spMkLst>
            <pc:docMk/>
            <pc:sldMk cId="1643156363" sldId="376"/>
            <ac:spMk id="47" creationId="{53A0915A-BCA7-75E6-763A-0C4BB02430A1}"/>
          </ac:spMkLst>
        </pc:spChg>
        <pc:spChg chg="mod">
          <ac:chgData name="INDIRA DE MENEZES CASTRO (1815383)" userId="e41e4919-7570-461c-8bc9-bc96d7e0485e" providerId="ADAL" clId="{7138AB36-0DD5-49E9-8112-03B471C049E6}" dt="2022-11-07T14:17:21.883" v="21"/>
          <ac:spMkLst>
            <pc:docMk/>
            <pc:sldMk cId="1643156363" sldId="376"/>
            <ac:spMk id="47" creationId="{C7262B2C-0F31-4F21-EC05-65BA57947884}"/>
          </ac:spMkLst>
        </pc:spChg>
        <pc:spChg chg="mod">
          <ac:chgData name="INDIRA DE MENEZES CASTRO (1815383)" userId="e41e4919-7570-461c-8bc9-bc96d7e0485e" providerId="ADAL" clId="{7138AB36-0DD5-49E9-8112-03B471C049E6}" dt="2022-11-07T14:50:28.935" v="181"/>
          <ac:spMkLst>
            <pc:docMk/>
            <pc:sldMk cId="1643156363" sldId="376"/>
            <ac:spMk id="48" creationId="{23F74068-8F01-94E5-9B9B-E07B36F841A1}"/>
          </ac:spMkLst>
        </pc:spChg>
        <pc:spChg chg="mod">
          <ac:chgData name="INDIRA DE MENEZES CASTRO (1815383)" userId="e41e4919-7570-461c-8bc9-bc96d7e0485e" providerId="ADAL" clId="{7138AB36-0DD5-49E9-8112-03B471C049E6}" dt="2022-11-07T14:17:21.883" v="21"/>
          <ac:spMkLst>
            <pc:docMk/>
            <pc:sldMk cId="1643156363" sldId="376"/>
            <ac:spMk id="48" creationId="{E4CD7CA5-9F6A-0747-80D7-FE62F4C3550E}"/>
          </ac:spMkLst>
        </pc:spChg>
        <pc:spChg chg="mod">
          <ac:chgData name="INDIRA DE MENEZES CASTRO (1815383)" userId="e41e4919-7570-461c-8bc9-bc96d7e0485e" providerId="ADAL" clId="{7138AB36-0DD5-49E9-8112-03B471C049E6}" dt="2022-11-07T14:50:28.935" v="181"/>
          <ac:spMkLst>
            <pc:docMk/>
            <pc:sldMk cId="1643156363" sldId="376"/>
            <ac:spMk id="49" creationId="{31C6E88F-0407-8151-3217-D17ACF52BDC8}"/>
          </ac:spMkLst>
        </pc:spChg>
        <pc:spChg chg="mod">
          <ac:chgData name="INDIRA DE MENEZES CASTRO (1815383)" userId="e41e4919-7570-461c-8bc9-bc96d7e0485e" providerId="ADAL" clId="{7138AB36-0DD5-49E9-8112-03B471C049E6}" dt="2022-11-07T14:17:21.883" v="21"/>
          <ac:spMkLst>
            <pc:docMk/>
            <pc:sldMk cId="1643156363" sldId="376"/>
            <ac:spMk id="49" creationId="{BD643CDD-55F4-C364-F85F-0AEDE996D0BB}"/>
          </ac:spMkLst>
        </pc:spChg>
        <pc:spChg chg="mod">
          <ac:chgData name="INDIRA DE MENEZES CASTRO (1815383)" userId="e41e4919-7570-461c-8bc9-bc96d7e0485e" providerId="ADAL" clId="{7138AB36-0DD5-49E9-8112-03B471C049E6}" dt="2022-11-07T14:50:28.935" v="181"/>
          <ac:spMkLst>
            <pc:docMk/>
            <pc:sldMk cId="1643156363" sldId="376"/>
            <ac:spMk id="50" creationId="{92243BB9-4D95-A7F1-05B0-A7653D46A8E8}"/>
          </ac:spMkLst>
        </pc:spChg>
        <pc:spChg chg="mod">
          <ac:chgData name="INDIRA DE MENEZES CASTRO (1815383)" userId="e41e4919-7570-461c-8bc9-bc96d7e0485e" providerId="ADAL" clId="{7138AB36-0DD5-49E9-8112-03B471C049E6}" dt="2022-11-07T14:17:21.883" v="21"/>
          <ac:spMkLst>
            <pc:docMk/>
            <pc:sldMk cId="1643156363" sldId="376"/>
            <ac:spMk id="50" creationId="{AA4F8A2E-810D-D2B6-AB92-116F4B4B6073}"/>
          </ac:spMkLst>
        </pc:spChg>
        <pc:spChg chg="mod">
          <ac:chgData name="INDIRA DE MENEZES CASTRO (1815383)" userId="e41e4919-7570-461c-8bc9-bc96d7e0485e" providerId="ADAL" clId="{7138AB36-0DD5-49E9-8112-03B471C049E6}" dt="2022-11-07T14:50:28.935" v="181"/>
          <ac:spMkLst>
            <pc:docMk/>
            <pc:sldMk cId="1643156363" sldId="376"/>
            <ac:spMk id="51" creationId="{959F4C18-74D2-EF2D-1A6A-6C170E203C9E}"/>
          </ac:spMkLst>
        </pc:spChg>
        <pc:spChg chg="mod">
          <ac:chgData name="INDIRA DE MENEZES CASTRO (1815383)" userId="e41e4919-7570-461c-8bc9-bc96d7e0485e" providerId="ADAL" clId="{7138AB36-0DD5-49E9-8112-03B471C049E6}" dt="2022-11-07T14:17:21.883" v="21"/>
          <ac:spMkLst>
            <pc:docMk/>
            <pc:sldMk cId="1643156363" sldId="376"/>
            <ac:spMk id="51" creationId="{AD3980C9-8978-2C8F-A2A8-1A0A01BE5A2E}"/>
          </ac:spMkLst>
        </pc:spChg>
        <pc:spChg chg="mod">
          <ac:chgData name="INDIRA DE MENEZES CASTRO (1815383)" userId="e41e4919-7570-461c-8bc9-bc96d7e0485e" providerId="ADAL" clId="{7138AB36-0DD5-49E9-8112-03B471C049E6}" dt="2022-11-07T14:17:21.883" v="21"/>
          <ac:spMkLst>
            <pc:docMk/>
            <pc:sldMk cId="1643156363" sldId="376"/>
            <ac:spMk id="52" creationId="{858AEA7F-3AA8-A25F-C368-06115F7B9C23}"/>
          </ac:spMkLst>
        </pc:spChg>
        <pc:spChg chg="mod">
          <ac:chgData name="INDIRA DE MENEZES CASTRO (1815383)" userId="e41e4919-7570-461c-8bc9-bc96d7e0485e" providerId="ADAL" clId="{7138AB36-0DD5-49E9-8112-03B471C049E6}" dt="2022-11-07T14:50:28.935" v="181"/>
          <ac:spMkLst>
            <pc:docMk/>
            <pc:sldMk cId="1643156363" sldId="376"/>
            <ac:spMk id="53" creationId="{1A5B2BA2-1AE3-8B13-8493-A9830456CDAA}"/>
          </ac:spMkLst>
        </pc:spChg>
        <pc:spChg chg="mod">
          <ac:chgData name="INDIRA DE MENEZES CASTRO (1815383)" userId="e41e4919-7570-461c-8bc9-bc96d7e0485e" providerId="ADAL" clId="{7138AB36-0DD5-49E9-8112-03B471C049E6}" dt="2022-11-07T14:17:21.883" v="21"/>
          <ac:spMkLst>
            <pc:docMk/>
            <pc:sldMk cId="1643156363" sldId="376"/>
            <ac:spMk id="53" creationId="{9DA5162D-AAAA-D16A-C84F-BD738CDBAB96}"/>
          </ac:spMkLst>
        </pc:spChg>
        <pc:spChg chg="mod">
          <ac:chgData name="INDIRA DE MENEZES CASTRO (1815383)" userId="e41e4919-7570-461c-8bc9-bc96d7e0485e" providerId="ADAL" clId="{7138AB36-0DD5-49E9-8112-03B471C049E6}" dt="2022-11-07T14:50:28.935" v="181"/>
          <ac:spMkLst>
            <pc:docMk/>
            <pc:sldMk cId="1643156363" sldId="376"/>
            <ac:spMk id="54" creationId="{43C13A5E-192F-2879-6B21-211F30D88514}"/>
          </ac:spMkLst>
        </pc:spChg>
        <pc:spChg chg="mod">
          <ac:chgData name="INDIRA DE MENEZES CASTRO (1815383)" userId="e41e4919-7570-461c-8bc9-bc96d7e0485e" providerId="ADAL" clId="{7138AB36-0DD5-49E9-8112-03B471C049E6}" dt="2022-11-07T14:17:21.883" v="21"/>
          <ac:spMkLst>
            <pc:docMk/>
            <pc:sldMk cId="1643156363" sldId="376"/>
            <ac:spMk id="54" creationId="{B447BAEB-A3A0-9CCB-FDD5-B482C4880F83}"/>
          </ac:spMkLst>
        </pc:spChg>
        <pc:spChg chg="mod">
          <ac:chgData name="INDIRA DE MENEZES CASTRO (1815383)" userId="e41e4919-7570-461c-8bc9-bc96d7e0485e" providerId="ADAL" clId="{7138AB36-0DD5-49E9-8112-03B471C049E6}" dt="2022-11-07T14:17:21.883" v="21"/>
          <ac:spMkLst>
            <pc:docMk/>
            <pc:sldMk cId="1643156363" sldId="376"/>
            <ac:spMk id="55" creationId="{37602A6C-5301-AE49-9F41-9419BEB15E0D}"/>
          </ac:spMkLst>
        </pc:spChg>
        <pc:spChg chg="mod">
          <ac:chgData name="INDIRA DE MENEZES CASTRO (1815383)" userId="e41e4919-7570-461c-8bc9-bc96d7e0485e" providerId="ADAL" clId="{7138AB36-0DD5-49E9-8112-03B471C049E6}" dt="2022-11-07T14:50:28.935" v="181"/>
          <ac:spMkLst>
            <pc:docMk/>
            <pc:sldMk cId="1643156363" sldId="376"/>
            <ac:spMk id="55" creationId="{BCDB7C97-74F9-EA20-247B-9198130D616C}"/>
          </ac:spMkLst>
        </pc:spChg>
        <pc:spChg chg="mod">
          <ac:chgData name="INDIRA DE MENEZES CASTRO (1815383)" userId="e41e4919-7570-461c-8bc9-bc96d7e0485e" providerId="ADAL" clId="{7138AB36-0DD5-49E9-8112-03B471C049E6}" dt="2022-11-07T14:17:21.883" v="21"/>
          <ac:spMkLst>
            <pc:docMk/>
            <pc:sldMk cId="1643156363" sldId="376"/>
            <ac:spMk id="56" creationId="{16CDB437-EE57-6A8C-0A5B-27A8885D3F4F}"/>
          </ac:spMkLst>
        </pc:spChg>
        <pc:spChg chg="mod">
          <ac:chgData name="INDIRA DE MENEZES CASTRO (1815383)" userId="e41e4919-7570-461c-8bc9-bc96d7e0485e" providerId="ADAL" clId="{7138AB36-0DD5-49E9-8112-03B471C049E6}" dt="2022-11-07T14:50:28.935" v="181"/>
          <ac:spMkLst>
            <pc:docMk/>
            <pc:sldMk cId="1643156363" sldId="376"/>
            <ac:spMk id="56" creationId="{B4873DBF-E625-521C-CDC7-D5C40D13D609}"/>
          </ac:spMkLst>
        </pc:spChg>
        <pc:spChg chg="mod">
          <ac:chgData name="INDIRA DE MENEZES CASTRO (1815383)" userId="e41e4919-7570-461c-8bc9-bc96d7e0485e" providerId="ADAL" clId="{7138AB36-0DD5-49E9-8112-03B471C049E6}" dt="2022-11-07T14:50:28.935" v="181"/>
          <ac:spMkLst>
            <pc:docMk/>
            <pc:sldMk cId="1643156363" sldId="376"/>
            <ac:spMk id="57" creationId="{01771F0E-7679-5343-CD67-7AD8E7B88890}"/>
          </ac:spMkLst>
        </pc:spChg>
        <pc:spChg chg="mod">
          <ac:chgData name="INDIRA DE MENEZES CASTRO (1815383)" userId="e41e4919-7570-461c-8bc9-bc96d7e0485e" providerId="ADAL" clId="{7138AB36-0DD5-49E9-8112-03B471C049E6}" dt="2022-11-07T14:17:21.883" v="21"/>
          <ac:spMkLst>
            <pc:docMk/>
            <pc:sldMk cId="1643156363" sldId="376"/>
            <ac:spMk id="57" creationId="{C97FB67E-836E-9B2D-E38B-DFAD91B2916B}"/>
          </ac:spMkLst>
        </pc:spChg>
        <pc:spChg chg="mod">
          <ac:chgData name="INDIRA DE MENEZES CASTRO (1815383)" userId="e41e4919-7570-461c-8bc9-bc96d7e0485e" providerId="ADAL" clId="{7138AB36-0DD5-49E9-8112-03B471C049E6}" dt="2022-11-07T14:50:28.935" v="181"/>
          <ac:spMkLst>
            <pc:docMk/>
            <pc:sldMk cId="1643156363" sldId="376"/>
            <ac:spMk id="58" creationId="{D2113A20-4D2B-2C1B-1912-44A9A7159DF6}"/>
          </ac:spMkLst>
        </pc:spChg>
        <pc:spChg chg="mod">
          <ac:chgData name="INDIRA DE MENEZES CASTRO (1815383)" userId="e41e4919-7570-461c-8bc9-bc96d7e0485e" providerId="ADAL" clId="{7138AB36-0DD5-49E9-8112-03B471C049E6}" dt="2022-11-07T14:17:21.883" v="21"/>
          <ac:spMkLst>
            <pc:docMk/>
            <pc:sldMk cId="1643156363" sldId="376"/>
            <ac:spMk id="59" creationId="{09E2C543-271C-7983-3C68-9BC47FA72F70}"/>
          </ac:spMkLst>
        </pc:spChg>
        <pc:spChg chg="mod">
          <ac:chgData name="INDIRA DE MENEZES CASTRO (1815383)" userId="e41e4919-7570-461c-8bc9-bc96d7e0485e" providerId="ADAL" clId="{7138AB36-0DD5-49E9-8112-03B471C049E6}" dt="2022-11-07T14:50:28.935" v="181"/>
          <ac:spMkLst>
            <pc:docMk/>
            <pc:sldMk cId="1643156363" sldId="376"/>
            <ac:spMk id="59" creationId="{8E4F779F-CCFF-E0BD-EEF5-64E3E3080B6E}"/>
          </ac:spMkLst>
        </pc:spChg>
        <pc:spChg chg="mod">
          <ac:chgData name="INDIRA DE MENEZES CASTRO (1815383)" userId="e41e4919-7570-461c-8bc9-bc96d7e0485e" providerId="ADAL" clId="{7138AB36-0DD5-49E9-8112-03B471C049E6}" dt="2022-11-07T14:17:21.883" v="21"/>
          <ac:spMkLst>
            <pc:docMk/>
            <pc:sldMk cId="1643156363" sldId="376"/>
            <ac:spMk id="60" creationId="{536C5FF3-F624-CC9F-BFA4-A93EA78E0F09}"/>
          </ac:spMkLst>
        </pc:spChg>
        <pc:spChg chg="mod">
          <ac:chgData name="INDIRA DE MENEZES CASTRO (1815383)" userId="e41e4919-7570-461c-8bc9-bc96d7e0485e" providerId="ADAL" clId="{7138AB36-0DD5-49E9-8112-03B471C049E6}" dt="2022-11-07T14:50:28.935" v="181"/>
          <ac:spMkLst>
            <pc:docMk/>
            <pc:sldMk cId="1643156363" sldId="376"/>
            <ac:spMk id="60" creationId="{91D598FE-0666-2357-B603-4A6E03EC3D8F}"/>
          </ac:spMkLst>
        </pc:spChg>
        <pc:spChg chg="mod">
          <ac:chgData name="INDIRA DE MENEZES CASTRO (1815383)" userId="e41e4919-7570-461c-8bc9-bc96d7e0485e" providerId="ADAL" clId="{7138AB36-0DD5-49E9-8112-03B471C049E6}" dt="2022-11-07T14:17:21.883" v="21"/>
          <ac:spMkLst>
            <pc:docMk/>
            <pc:sldMk cId="1643156363" sldId="376"/>
            <ac:spMk id="61" creationId="{0E6D3830-7DA3-2533-3049-6766D69EBDB0}"/>
          </ac:spMkLst>
        </pc:spChg>
        <pc:spChg chg="mod">
          <ac:chgData name="INDIRA DE MENEZES CASTRO (1815383)" userId="e41e4919-7570-461c-8bc9-bc96d7e0485e" providerId="ADAL" clId="{7138AB36-0DD5-49E9-8112-03B471C049E6}" dt="2022-11-07T14:50:28.935" v="181"/>
          <ac:spMkLst>
            <pc:docMk/>
            <pc:sldMk cId="1643156363" sldId="376"/>
            <ac:spMk id="61" creationId="{A01E36A6-B85C-16AF-F576-537880663337}"/>
          </ac:spMkLst>
        </pc:spChg>
        <pc:spChg chg="mod">
          <ac:chgData name="INDIRA DE MENEZES CASTRO (1815383)" userId="e41e4919-7570-461c-8bc9-bc96d7e0485e" providerId="ADAL" clId="{7138AB36-0DD5-49E9-8112-03B471C049E6}" dt="2022-11-07T14:50:28.935" v="181"/>
          <ac:spMkLst>
            <pc:docMk/>
            <pc:sldMk cId="1643156363" sldId="376"/>
            <ac:spMk id="62" creationId="{25F4D962-17DF-3CB7-E9C6-5AD95C4E49B3}"/>
          </ac:spMkLst>
        </pc:spChg>
        <pc:spChg chg="mod">
          <ac:chgData name="INDIRA DE MENEZES CASTRO (1815383)" userId="e41e4919-7570-461c-8bc9-bc96d7e0485e" providerId="ADAL" clId="{7138AB36-0DD5-49E9-8112-03B471C049E6}" dt="2022-11-07T14:50:28.935" v="181"/>
          <ac:spMkLst>
            <pc:docMk/>
            <pc:sldMk cId="1643156363" sldId="376"/>
            <ac:spMk id="63" creationId="{3344546E-3826-EB16-2F58-0EA80375B999}"/>
          </ac:spMkLst>
        </pc:spChg>
        <pc:spChg chg="mod">
          <ac:chgData name="INDIRA DE MENEZES CASTRO (1815383)" userId="e41e4919-7570-461c-8bc9-bc96d7e0485e" providerId="ADAL" clId="{7138AB36-0DD5-49E9-8112-03B471C049E6}" dt="2022-11-07T14:17:21.883" v="21"/>
          <ac:spMkLst>
            <pc:docMk/>
            <pc:sldMk cId="1643156363" sldId="376"/>
            <ac:spMk id="63" creationId="{730AA942-5B23-ED7D-2345-FE3CFE6D6E6F}"/>
          </ac:spMkLst>
        </pc:spChg>
        <pc:spChg chg="mod">
          <ac:chgData name="INDIRA DE MENEZES CASTRO (1815383)" userId="e41e4919-7570-461c-8bc9-bc96d7e0485e" providerId="ADAL" clId="{7138AB36-0DD5-49E9-8112-03B471C049E6}" dt="2022-11-07T14:17:21.883" v="21"/>
          <ac:spMkLst>
            <pc:docMk/>
            <pc:sldMk cId="1643156363" sldId="376"/>
            <ac:spMk id="64" creationId="{E36FF04D-2052-3EFC-AEC3-B607CA4EF248}"/>
          </ac:spMkLst>
        </pc:spChg>
        <pc:spChg chg="mod">
          <ac:chgData name="INDIRA DE MENEZES CASTRO (1815383)" userId="e41e4919-7570-461c-8bc9-bc96d7e0485e" providerId="ADAL" clId="{7138AB36-0DD5-49E9-8112-03B471C049E6}" dt="2022-11-07T14:17:21.883" v="21"/>
          <ac:spMkLst>
            <pc:docMk/>
            <pc:sldMk cId="1643156363" sldId="376"/>
            <ac:spMk id="65" creationId="{5A2348E9-0818-5CE5-100C-0B982771660C}"/>
          </ac:spMkLst>
        </pc:spChg>
        <pc:spChg chg="mod">
          <ac:chgData name="INDIRA DE MENEZES CASTRO (1815383)" userId="e41e4919-7570-461c-8bc9-bc96d7e0485e" providerId="ADAL" clId="{7138AB36-0DD5-49E9-8112-03B471C049E6}" dt="2022-11-07T14:17:21.883" v="21"/>
          <ac:spMkLst>
            <pc:docMk/>
            <pc:sldMk cId="1643156363" sldId="376"/>
            <ac:spMk id="67" creationId="{AE06E85C-5347-A4AE-A297-4EA616375044}"/>
          </ac:spMkLst>
        </pc:spChg>
        <pc:spChg chg="mod">
          <ac:chgData name="INDIRA DE MENEZES CASTRO (1815383)" userId="e41e4919-7570-461c-8bc9-bc96d7e0485e" providerId="ADAL" clId="{7138AB36-0DD5-49E9-8112-03B471C049E6}" dt="2022-11-07T14:17:21.883" v="21"/>
          <ac:spMkLst>
            <pc:docMk/>
            <pc:sldMk cId="1643156363" sldId="376"/>
            <ac:spMk id="68" creationId="{1A05B57B-7987-85EA-DD2C-05D3700CEC99}"/>
          </ac:spMkLst>
        </pc:spChg>
        <pc:spChg chg="mod">
          <ac:chgData name="INDIRA DE MENEZES CASTRO (1815383)" userId="e41e4919-7570-461c-8bc9-bc96d7e0485e" providerId="ADAL" clId="{7138AB36-0DD5-49E9-8112-03B471C049E6}" dt="2022-11-07T14:17:21.883" v="21"/>
          <ac:spMkLst>
            <pc:docMk/>
            <pc:sldMk cId="1643156363" sldId="376"/>
            <ac:spMk id="69" creationId="{67F514B1-CBE9-7D91-4EE7-D26054716B15}"/>
          </ac:spMkLst>
        </pc:spChg>
        <pc:spChg chg="mod">
          <ac:chgData name="INDIRA DE MENEZES CASTRO (1815383)" userId="e41e4919-7570-461c-8bc9-bc96d7e0485e" providerId="ADAL" clId="{7138AB36-0DD5-49E9-8112-03B471C049E6}" dt="2022-11-07T14:17:21.883" v="21"/>
          <ac:spMkLst>
            <pc:docMk/>
            <pc:sldMk cId="1643156363" sldId="376"/>
            <ac:spMk id="70" creationId="{EA3D5696-B0A4-708F-5771-DEC894DAFB91}"/>
          </ac:spMkLst>
        </pc:spChg>
        <pc:spChg chg="mod">
          <ac:chgData name="INDIRA DE MENEZES CASTRO (1815383)" userId="e41e4919-7570-461c-8bc9-bc96d7e0485e" providerId="ADAL" clId="{7138AB36-0DD5-49E9-8112-03B471C049E6}" dt="2022-11-07T14:17:21.883" v="21"/>
          <ac:spMkLst>
            <pc:docMk/>
            <pc:sldMk cId="1643156363" sldId="376"/>
            <ac:spMk id="71" creationId="{7ECA9ACD-D3D0-D1E7-9D1A-E051B3B735C6}"/>
          </ac:spMkLst>
        </pc:spChg>
        <pc:spChg chg="mod">
          <ac:chgData name="INDIRA DE MENEZES CASTRO (1815383)" userId="e41e4919-7570-461c-8bc9-bc96d7e0485e" providerId="ADAL" clId="{7138AB36-0DD5-49E9-8112-03B471C049E6}" dt="2022-11-07T14:17:21.883" v="21"/>
          <ac:spMkLst>
            <pc:docMk/>
            <pc:sldMk cId="1643156363" sldId="376"/>
            <ac:spMk id="72" creationId="{A7F58E30-9C45-9980-D6FF-EB15BC6622DC}"/>
          </ac:spMkLst>
        </pc:spChg>
        <pc:spChg chg="mod">
          <ac:chgData name="INDIRA DE MENEZES CASTRO (1815383)" userId="e41e4919-7570-461c-8bc9-bc96d7e0485e" providerId="ADAL" clId="{7138AB36-0DD5-49E9-8112-03B471C049E6}" dt="2022-11-07T14:17:21.883" v="21"/>
          <ac:spMkLst>
            <pc:docMk/>
            <pc:sldMk cId="1643156363" sldId="376"/>
            <ac:spMk id="73" creationId="{C8DC4DC1-D8DC-56B5-7F5E-CA1BE29909D1}"/>
          </ac:spMkLst>
        </pc:spChg>
        <pc:spChg chg="mod">
          <ac:chgData name="INDIRA DE MENEZES CASTRO (1815383)" userId="e41e4919-7570-461c-8bc9-bc96d7e0485e" providerId="ADAL" clId="{7138AB36-0DD5-49E9-8112-03B471C049E6}" dt="2022-11-07T14:17:21.883" v="21"/>
          <ac:spMkLst>
            <pc:docMk/>
            <pc:sldMk cId="1643156363" sldId="376"/>
            <ac:spMk id="74" creationId="{4D6B5018-AC70-D1A4-0A24-D928850A5EA9}"/>
          </ac:spMkLst>
        </pc:spChg>
        <pc:spChg chg="mod">
          <ac:chgData name="INDIRA DE MENEZES CASTRO (1815383)" userId="e41e4919-7570-461c-8bc9-bc96d7e0485e" providerId="ADAL" clId="{7138AB36-0DD5-49E9-8112-03B471C049E6}" dt="2022-11-07T14:17:21.883" v="21"/>
          <ac:spMkLst>
            <pc:docMk/>
            <pc:sldMk cId="1643156363" sldId="376"/>
            <ac:spMk id="75" creationId="{54D4744E-C6D0-7E76-9D0F-C05950C906A6}"/>
          </ac:spMkLst>
        </pc:spChg>
        <pc:spChg chg="mod">
          <ac:chgData name="INDIRA DE MENEZES CASTRO (1815383)" userId="e41e4919-7570-461c-8bc9-bc96d7e0485e" providerId="ADAL" clId="{7138AB36-0DD5-49E9-8112-03B471C049E6}" dt="2022-11-07T14:17:21.883" v="21"/>
          <ac:spMkLst>
            <pc:docMk/>
            <pc:sldMk cId="1643156363" sldId="376"/>
            <ac:spMk id="76" creationId="{7427368F-63E4-A7FD-5A05-4E53E53EEACB}"/>
          </ac:spMkLst>
        </pc:spChg>
        <pc:spChg chg="mod">
          <ac:chgData name="INDIRA DE MENEZES CASTRO (1815383)" userId="e41e4919-7570-461c-8bc9-bc96d7e0485e" providerId="ADAL" clId="{7138AB36-0DD5-49E9-8112-03B471C049E6}" dt="2022-11-07T14:17:21.883" v="21"/>
          <ac:spMkLst>
            <pc:docMk/>
            <pc:sldMk cId="1643156363" sldId="376"/>
            <ac:spMk id="77" creationId="{F3D73D6E-FC2C-E903-95D0-D6CDB6D25E02}"/>
          </ac:spMkLst>
        </pc:spChg>
        <pc:spChg chg="mod">
          <ac:chgData name="INDIRA DE MENEZES CASTRO (1815383)" userId="e41e4919-7570-461c-8bc9-bc96d7e0485e" providerId="ADAL" clId="{7138AB36-0DD5-49E9-8112-03B471C049E6}" dt="2022-11-07T14:17:21.883" v="21"/>
          <ac:spMkLst>
            <pc:docMk/>
            <pc:sldMk cId="1643156363" sldId="376"/>
            <ac:spMk id="78" creationId="{40881DCA-9F1D-4689-9BAC-95B0074361E4}"/>
          </ac:spMkLst>
        </pc:spChg>
        <pc:spChg chg="mod">
          <ac:chgData name="INDIRA DE MENEZES CASTRO (1815383)" userId="e41e4919-7570-461c-8bc9-bc96d7e0485e" providerId="ADAL" clId="{7138AB36-0DD5-49E9-8112-03B471C049E6}" dt="2022-11-07T14:17:21.883" v="21"/>
          <ac:spMkLst>
            <pc:docMk/>
            <pc:sldMk cId="1643156363" sldId="376"/>
            <ac:spMk id="79" creationId="{2FA724B2-E02A-9014-355A-5616C6B1C49A}"/>
          </ac:spMkLst>
        </pc:spChg>
        <pc:spChg chg="mod">
          <ac:chgData name="INDIRA DE MENEZES CASTRO (1815383)" userId="e41e4919-7570-461c-8bc9-bc96d7e0485e" providerId="ADAL" clId="{7138AB36-0DD5-49E9-8112-03B471C049E6}" dt="2022-11-07T14:17:21.883" v="21"/>
          <ac:spMkLst>
            <pc:docMk/>
            <pc:sldMk cId="1643156363" sldId="376"/>
            <ac:spMk id="80" creationId="{0A15A8C6-CF7A-EA1F-D581-5E7E80CB0E4B}"/>
          </ac:spMkLst>
        </pc:spChg>
        <pc:spChg chg="mod">
          <ac:chgData name="INDIRA DE MENEZES CASTRO (1815383)" userId="e41e4919-7570-461c-8bc9-bc96d7e0485e" providerId="ADAL" clId="{7138AB36-0DD5-49E9-8112-03B471C049E6}" dt="2022-11-07T14:17:21.883" v="21"/>
          <ac:spMkLst>
            <pc:docMk/>
            <pc:sldMk cId="1643156363" sldId="376"/>
            <ac:spMk id="82" creationId="{0FAAAB7A-A53B-F18F-0B04-0690259A08A7}"/>
          </ac:spMkLst>
        </pc:spChg>
        <pc:spChg chg="mod">
          <ac:chgData name="INDIRA DE MENEZES CASTRO (1815383)" userId="e41e4919-7570-461c-8bc9-bc96d7e0485e" providerId="ADAL" clId="{7138AB36-0DD5-49E9-8112-03B471C049E6}" dt="2022-11-07T14:17:21.883" v="21"/>
          <ac:spMkLst>
            <pc:docMk/>
            <pc:sldMk cId="1643156363" sldId="376"/>
            <ac:spMk id="83" creationId="{8AA7D260-6D75-4EE1-B465-0DCC287CCF6E}"/>
          </ac:spMkLst>
        </pc:spChg>
        <pc:spChg chg="mod">
          <ac:chgData name="INDIRA DE MENEZES CASTRO (1815383)" userId="e41e4919-7570-461c-8bc9-bc96d7e0485e" providerId="ADAL" clId="{7138AB36-0DD5-49E9-8112-03B471C049E6}" dt="2022-11-07T14:17:21.883" v="21"/>
          <ac:spMkLst>
            <pc:docMk/>
            <pc:sldMk cId="1643156363" sldId="376"/>
            <ac:spMk id="85" creationId="{E118A52E-975B-05E7-7E5C-3F689FC3BD3E}"/>
          </ac:spMkLst>
        </pc:spChg>
        <pc:spChg chg="mod">
          <ac:chgData name="INDIRA DE MENEZES CASTRO (1815383)" userId="e41e4919-7570-461c-8bc9-bc96d7e0485e" providerId="ADAL" clId="{7138AB36-0DD5-49E9-8112-03B471C049E6}" dt="2022-11-07T14:17:21.883" v="21"/>
          <ac:spMkLst>
            <pc:docMk/>
            <pc:sldMk cId="1643156363" sldId="376"/>
            <ac:spMk id="86" creationId="{8A5329CD-86A7-774A-B294-2A76725125D3}"/>
          </ac:spMkLst>
        </pc:spChg>
        <pc:spChg chg="mod">
          <ac:chgData name="INDIRA DE MENEZES CASTRO (1815383)" userId="e41e4919-7570-461c-8bc9-bc96d7e0485e" providerId="ADAL" clId="{7138AB36-0DD5-49E9-8112-03B471C049E6}" dt="2022-11-07T14:17:21.883" v="21"/>
          <ac:spMkLst>
            <pc:docMk/>
            <pc:sldMk cId="1643156363" sldId="376"/>
            <ac:spMk id="87" creationId="{D704458C-4098-BD23-5C66-C41ACC3D6D05}"/>
          </ac:spMkLst>
        </pc:spChg>
        <pc:spChg chg="mod">
          <ac:chgData name="INDIRA DE MENEZES CASTRO (1815383)" userId="e41e4919-7570-461c-8bc9-bc96d7e0485e" providerId="ADAL" clId="{7138AB36-0DD5-49E9-8112-03B471C049E6}" dt="2022-11-07T14:17:21.883" v="21"/>
          <ac:spMkLst>
            <pc:docMk/>
            <pc:sldMk cId="1643156363" sldId="376"/>
            <ac:spMk id="88" creationId="{EFA6F54D-F1B5-31C9-F9FC-AAB53FB00CB1}"/>
          </ac:spMkLst>
        </pc:spChg>
        <pc:spChg chg="mod">
          <ac:chgData name="INDIRA DE MENEZES CASTRO (1815383)" userId="e41e4919-7570-461c-8bc9-bc96d7e0485e" providerId="ADAL" clId="{7138AB36-0DD5-49E9-8112-03B471C049E6}" dt="2022-11-07T14:17:21.883" v="21"/>
          <ac:spMkLst>
            <pc:docMk/>
            <pc:sldMk cId="1643156363" sldId="376"/>
            <ac:spMk id="89" creationId="{5E40C761-CA91-7A55-EDC5-A63AD25547B2}"/>
          </ac:spMkLst>
        </pc:spChg>
        <pc:spChg chg="mod">
          <ac:chgData name="INDIRA DE MENEZES CASTRO (1815383)" userId="e41e4919-7570-461c-8bc9-bc96d7e0485e" providerId="ADAL" clId="{7138AB36-0DD5-49E9-8112-03B471C049E6}" dt="2022-11-07T14:17:21.883" v="21"/>
          <ac:spMkLst>
            <pc:docMk/>
            <pc:sldMk cId="1643156363" sldId="376"/>
            <ac:spMk id="90" creationId="{1214DB51-106B-1356-B45C-C712151EE73C}"/>
          </ac:spMkLst>
        </pc:spChg>
        <pc:spChg chg="mod">
          <ac:chgData name="INDIRA DE MENEZES CASTRO (1815383)" userId="e41e4919-7570-461c-8bc9-bc96d7e0485e" providerId="ADAL" clId="{7138AB36-0DD5-49E9-8112-03B471C049E6}" dt="2022-11-07T14:17:21.883" v="21"/>
          <ac:spMkLst>
            <pc:docMk/>
            <pc:sldMk cId="1643156363" sldId="376"/>
            <ac:spMk id="91" creationId="{E478F5E7-C0ED-B0AA-4FB7-FE7B53BA9398}"/>
          </ac:spMkLst>
        </pc:spChg>
        <pc:spChg chg="mod">
          <ac:chgData name="INDIRA DE MENEZES CASTRO (1815383)" userId="e41e4919-7570-461c-8bc9-bc96d7e0485e" providerId="ADAL" clId="{7138AB36-0DD5-49E9-8112-03B471C049E6}" dt="2022-11-07T14:17:21.883" v="21"/>
          <ac:spMkLst>
            <pc:docMk/>
            <pc:sldMk cId="1643156363" sldId="376"/>
            <ac:spMk id="92" creationId="{E11A710E-865B-854A-252F-51A2B45717D9}"/>
          </ac:spMkLst>
        </pc:spChg>
        <pc:spChg chg="mod">
          <ac:chgData name="INDIRA DE MENEZES CASTRO (1815383)" userId="e41e4919-7570-461c-8bc9-bc96d7e0485e" providerId="ADAL" clId="{7138AB36-0DD5-49E9-8112-03B471C049E6}" dt="2022-11-07T14:17:21.883" v="21"/>
          <ac:spMkLst>
            <pc:docMk/>
            <pc:sldMk cId="1643156363" sldId="376"/>
            <ac:spMk id="93" creationId="{021B6A10-20F2-82BC-578B-C51808505C78}"/>
          </ac:spMkLst>
        </pc:spChg>
        <pc:spChg chg="mod">
          <ac:chgData name="INDIRA DE MENEZES CASTRO (1815383)" userId="e41e4919-7570-461c-8bc9-bc96d7e0485e" providerId="ADAL" clId="{7138AB36-0DD5-49E9-8112-03B471C049E6}" dt="2022-11-07T14:17:21.883" v="21"/>
          <ac:spMkLst>
            <pc:docMk/>
            <pc:sldMk cId="1643156363" sldId="376"/>
            <ac:spMk id="94" creationId="{725A1BF0-0E8E-B0B2-1AEC-93C115AA7EF5}"/>
          </ac:spMkLst>
        </pc:spChg>
        <pc:spChg chg="mod">
          <ac:chgData name="INDIRA DE MENEZES CASTRO (1815383)" userId="e41e4919-7570-461c-8bc9-bc96d7e0485e" providerId="ADAL" clId="{7138AB36-0DD5-49E9-8112-03B471C049E6}" dt="2022-11-07T14:17:21.883" v="21"/>
          <ac:spMkLst>
            <pc:docMk/>
            <pc:sldMk cId="1643156363" sldId="376"/>
            <ac:spMk id="95" creationId="{4E8769E4-8AD7-D9BC-0674-B3FC940A29F5}"/>
          </ac:spMkLst>
        </pc:spChg>
        <pc:spChg chg="mod">
          <ac:chgData name="INDIRA DE MENEZES CASTRO (1815383)" userId="e41e4919-7570-461c-8bc9-bc96d7e0485e" providerId="ADAL" clId="{7138AB36-0DD5-49E9-8112-03B471C049E6}" dt="2022-11-07T14:17:21.883" v="21"/>
          <ac:spMkLst>
            <pc:docMk/>
            <pc:sldMk cId="1643156363" sldId="376"/>
            <ac:spMk id="97" creationId="{70F80369-D43D-D7DA-2BEF-7111BB5FB756}"/>
          </ac:spMkLst>
        </pc:spChg>
        <pc:spChg chg="mod">
          <ac:chgData name="INDIRA DE MENEZES CASTRO (1815383)" userId="e41e4919-7570-461c-8bc9-bc96d7e0485e" providerId="ADAL" clId="{7138AB36-0DD5-49E9-8112-03B471C049E6}" dt="2022-11-07T14:17:21.883" v="21"/>
          <ac:spMkLst>
            <pc:docMk/>
            <pc:sldMk cId="1643156363" sldId="376"/>
            <ac:spMk id="98" creationId="{4E6F6484-9D1B-F7B4-3262-CC58396E7DFA}"/>
          </ac:spMkLst>
        </pc:spChg>
        <pc:spChg chg="mod">
          <ac:chgData name="INDIRA DE MENEZES CASTRO (1815383)" userId="e41e4919-7570-461c-8bc9-bc96d7e0485e" providerId="ADAL" clId="{7138AB36-0DD5-49E9-8112-03B471C049E6}" dt="2022-11-07T14:17:21.883" v="21"/>
          <ac:spMkLst>
            <pc:docMk/>
            <pc:sldMk cId="1643156363" sldId="376"/>
            <ac:spMk id="99" creationId="{A7CA520E-83D8-0A4B-A597-A7EEEBFE2309}"/>
          </ac:spMkLst>
        </pc:spChg>
        <pc:spChg chg="mod">
          <ac:chgData name="INDIRA DE MENEZES CASTRO (1815383)" userId="e41e4919-7570-461c-8bc9-bc96d7e0485e" providerId="ADAL" clId="{7138AB36-0DD5-49E9-8112-03B471C049E6}" dt="2022-11-07T14:17:21.883" v="21"/>
          <ac:spMkLst>
            <pc:docMk/>
            <pc:sldMk cId="1643156363" sldId="376"/>
            <ac:spMk id="109" creationId="{5BB20604-8B80-FFDF-1FB2-DF6CE5DAF4E6}"/>
          </ac:spMkLst>
        </pc:spChg>
        <pc:spChg chg="mod">
          <ac:chgData name="INDIRA DE MENEZES CASTRO (1815383)" userId="e41e4919-7570-461c-8bc9-bc96d7e0485e" providerId="ADAL" clId="{7138AB36-0DD5-49E9-8112-03B471C049E6}" dt="2022-11-07T14:17:21.883" v="21"/>
          <ac:spMkLst>
            <pc:docMk/>
            <pc:sldMk cId="1643156363" sldId="376"/>
            <ac:spMk id="110" creationId="{B34DD88D-738C-6E5B-8575-7CF1EAE3472D}"/>
          </ac:spMkLst>
        </pc:spChg>
        <pc:spChg chg="mod">
          <ac:chgData name="INDIRA DE MENEZES CASTRO (1815383)" userId="e41e4919-7570-461c-8bc9-bc96d7e0485e" providerId="ADAL" clId="{7138AB36-0DD5-49E9-8112-03B471C049E6}" dt="2022-11-07T14:17:21.883" v="21"/>
          <ac:spMkLst>
            <pc:docMk/>
            <pc:sldMk cId="1643156363" sldId="376"/>
            <ac:spMk id="111" creationId="{3AC32565-0940-3479-A429-5AD23CE13BA5}"/>
          </ac:spMkLst>
        </pc:spChg>
        <pc:spChg chg="mod">
          <ac:chgData name="INDIRA DE MENEZES CASTRO (1815383)" userId="e41e4919-7570-461c-8bc9-bc96d7e0485e" providerId="ADAL" clId="{7138AB36-0DD5-49E9-8112-03B471C049E6}" dt="2022-11-07T14:17:21.883" v="21"/>
          <ac:spMkLst>
            <pc:docMk/>
            <pc:sldMk cId="1643156363" sldId="376"/>
            <ac:spMk id="112" creationId="{6EBF9CDA-0970-46D7-55BD-1B3F8DDC6B81}"/>
          </ac:spMkLst>
        </pc:spChg>
        <pc:spChg chg="mod">
          <ac:chgData name="INDIRA DE MENEZES CASTRO (1815383)" userId="e41e4919-7570-461c-8bc9-bc96d7e0485e" providerId="ADAL" clId="{7138AB36-0DD5-49E9-8112-03B471C049E6}" dt="2022-11-07T14:17:21.883" v="21"/>
          <ac:spMkLst>
            <pc:docMk/>
            <pc:sldMk cId="1643156363" sldId="376"/>
            <ac:spMk id="113" creationId="{0E732712-917D-E47C-BB24-6AC11650DB23}"/>
          </ac:spMkLst>
        </pc:spChg>
        <pc:spChg chg="mod">
          <ac:chgData name="INDIRA DE MENEZES CASTRO (1815383)" userId="e41e4919-7570-461c-8bc9-bc96d7e0485e" providerId="ADAL" clId="{7138AB36-0DD5-49E9-8112-03B471C049E6}" dt="2022-11-07T14:17:21.883" v="21"/>
          <ac:spMkLst>
            <pc:docMk/>
            <pc:sldMk cId="1643156363" sldId="376"/>
            <ac:spMk id="114" creationId="{B06AE072-7EF6-D0A3-798D-A061302C2775}"/>
          </ac:spMkLst>
        </pc:spChg>
        <pc:spChg chg="mod">
          <ac:chgData name="INDIRA DE MENEZES CASTRO (1815383)" userId="e41e4919-7570-461c-8bc9-bc96d7e0485e" providerId="ADAL" clId="{7138AB36-0DD5-49E9-8112-03B471C049E6}" dt="2022-11-07T14:17:21.883" v="21"/>
          <ac:spMkLst>
            <pc:docMk/>
            <pc:sldMk cId="1643156363" sldId="376"/>
            <ac:spMk id="115" creationId="{A920189F-3EC4-8474-92F8-8E36F7A5B531}"/>
          </ac:spMkLst>
        </pc:spChg>
        <pc:spChg chg="mod">
          <ac:chgData name="INDIRA DE MENEZES CASTRO (1815383)" userId="e41e4919-7570-461c-8bc9-bc96d7e0485e" providerId="ADAL" clId="{7138AB36-0DD5-49E9-8112-03B471C049E6}" dt="2022-11-07T14:17:21.883" v="21"/>
          <ac:spMkLst>
            <pc:docMk/>
            <pc:sldMk cId="1643156363" sldId="376"/>
            <ac:spMk id="116" creationId="{28C4CC74-F6D7-AAFA-AD05-6627FB539808}"/>
          </ac:spMkLst>
        </pc:spChg>
        <pc:spChg chg="mod">
          <ac:chgData name="INDIRA DE MENEZES CASTRO (1815383)" userId="e41e4919-7570-461c-8bc9-bc96d7e0485e" providerId="ADAL" clId="{7138AB36-0DD5-49E9-8112-03B471C049E6}" dt="2022-11-07T14:17:21.883" v="21"/>
          <ac:spMkLst>
            <pc:docMk/>
            <pc:sldMk cId="1643156363" sldId="376"/>
            <ac:spMk id="117" creationId="{22A7A533-8593-C96F-32F2-F2B006A51A29}"/>
          </ac:spMkLst>
        </pc:spChg>
        <pc:spChg chg="mod">
          <ac:chgData name="INDIRA DE MENEZES CASTRO (1815383)" userId="e41e4919-7570-461c-8bc9-bc96d7e0485e" providerId="ADAL" clId="{7138AB36-0DD5-49E9-8112-03B471C049E6}" dt="2022-11-07T14:17:21.883" v="21"/>
          <ac:spMkLst>
            <pc:docMk/>
            <pc:sldMk cId="1643156363" sldId="376"/>
            <ac:spMk id="118" creationId="{350C5160-56CC-1669-008D-098086F37500}"/>
          </ac:spMkLst>
        </pc:spChg>
        <pc:spChg chg="mod">
          <ac:chgData name="INDIRA DE MENEZES CASTRO (1815383)" userId="e41e4919-7570-461c-8bc9-bc96d7e0485e" providerId="ADAL" clId="{7138AB36-0DD5-49E9-8112-03B471C049E6}" dt="2022-11-07T14:17:21.883" v="21"/>
          <ac:spMkLst>
            <pc:docMk/>
            <pc:sldMk cId="1643156363" sldId="376"/>
            <ac:spMk id="119" creationId="{063936CE-1762-8F10-5E6F-B41BEC647D3B}"/>
          </ac:spMkLst>
        </pc:spChg>
        <pc:spChg chg="mod">
          <ac:chgData name="INDIRA DE MENEZES CASTRO (1815383)" userId="e41e4919-7570-461c-8bc9-bc96d7e0485e" providerId="ADAL" clId="{7138AB36-0DD5-49E9-8112-03B471C049E6}" dt="2022-11-07T14:17:21.883" v="21"/>
          <ac:spMkLst>
            <pc:docMk/>
            <pc:sldMk cId="1643156363" sldId="376"/>
            <ac:spMk id="120" creationId="{E090B301-3F04-8A96-188A-60118787B946}"/>
          </ac:spMkLst>
        </pc:spChg>
        <pc:spChg chg="mod">
          <ac:chgData name="INDIRA DE MENEZES CASTRO (1815383)" userId="e41e4919-7570-461c-8bc9-bc96d7e0485e" providerId="ADAL" clId="{7138AB36-0DD5-49E9-8112-03B471C049E6}" dt="2022-11-07T14:17:21.883" v="21"/>
          <ac:spMkLst>
            <pc:docMk/>
            <pc:sldMk cId="1643156363" sldId="376"/>
            <ac:spMk id="121" creationId="{ED3FDB3A-CD0E-B771-32C0-891849CC5AF6}"/>
          </ac:spMkLst>
        </pc:spChg>
        <pc:spChg chg="mod">
          <ac:chgData name="INDIRA DE MENEZES CASTRO (1815383)" userId="e41e4919-7570-461c-8bc9-bc96d7e0485e" providerId="ADAL" clId="{7138AB36-0DD5-49E9-8112-03B471C049E6}" dt="2022-11-07T14:17:21.883" v="21"/>
          <ac:spMkLst>
            <pc:docMk/>
            <pc:sldMk cId="1643156363" sldId="376"/>
            <ac:spMk id="122" creationId="{BB21CA16-B87D-725A-5E42-673C534C454F}"/>
          </ac:spMkLst>
        </pc:spChg>
        <pc:spChg chg="mod">
          <ac:chgData name="INDIRA DE MENEZES CASTRO (1815383)" userId="e41e4919-7570-461c-8bc9-bc96d7e0485e" providerId="ADAL" clId="{7138AB36-0DD5-49E9-8112-03B471C049E6}" dt="2022-11-07T14:17:21.883" v="21"/>
          <ac:spMkLst>
            <pc:docMk/>
            <pc:sldMk cId="1643156363" sldId="376"/>
            <ac:spMk id="123" creationId="{60F7E9FE-DDDB-3B4F-B8F6-413C85EEC7EB}"/>
          </ac:spMkLst>
        </pc:spChg>
        <pc:spChg chg="mod">
          <ac:chgData name="INDIRA DE MENEZES CASTRO (1815383)" userId="e41e4919-7570-461c-8bc9-bc96d7e0485e" providerId="ADAL" clId="{7138AB36-0DD5-49E9-8112-03B471C049E6}" dt="2022-11-07T14:17:21.883" v="21"/>
          <ac:spMkLst>
            <pc:docMk/>
            <pc:sldMk cId="1643156363" sldId="376"/>
            <ac:spMk id="124" creationId="{1926CB81-6A72-606C-6C9E-80F1C71AD4C1}"/>
          </ac:spMkLst>
        </pc:spChg>
        <pc:spChg chg="mod">
          <ac:chgData name="INDIRA DE MENEZES CASTRO (1815383)" userId="e41e4919-7570-461c-8bc9-bc96d7e0485e" providerId="ADAL" clId="{7138AB36-0DD5-49E9-8112-03B471C049E6}" dt="2022-11-07T14:17:21.883" v="21"/>
          <ac:spMkLst>
            <pc:docMk/>
            <pc:sldMk cId="1643156363" sldId="376"/>
            <ac:spMk id="125" creationId="{7CECD152-D651-A79A-F7FE-AACA0F928A93}"/>
          </ac:spMkLst>
        </pc:spChg>
        <pc:spChg chg="mod">
          <ac:chgData name="INDIRA DE MENEZES CASTRO (1815383)" userId="e41e4919-7570-461c-8bc9-bc96d7e0485e" providerId="ADAL" clId="{7138AB36-0DD5-49E9-8112-03B471C049E6}" dt="2022-11-07T14:17:21.883" v="21"/>
          <ac:spMkLst>
            <pc:docMk/>
            <pc:sldMk cId="1643156363" sldId="376"/>
            <ac:spMk id="126" creationId="{6C4160A4-81B4-2058-B7F4-88526499D1CA}"/>
          </ac:spMkLst>
        </pc:spChg>
        <pc:spChg chg="mod">
          <ac:chgData name="INDIRA DE MENEZES CASTRO (1815383)" userId="e41e4919-7570-461c-8bc9-bc96d7e0485e" providerId="ADAL" clId="{7138AB36-0DD5-49E9-8112-03B471C049E6}" dt="2022-11-07T14:17:21.883" v="21"/>
          <ac:spMkLst>
            <pc:docMk/>
            <pc:sldMk cId="1643156363" sldId="376"/>
            <ac:spMk id="127" creationId="{4291FB52-0531-E456-BA88-BBEBB2DCA725}"/>
          </ac:spMkLst>
        </pc:spChg>
        <pc:spChg chg="mod">
          <ac:chgData name="INDIRA DE MENEZES CASTRO (1815383)" userId="e41e4919-7570-461c-8bc9-bc96d7e0485e" providerId="ADAL" clId="{7138AB36-0DD5-49E9-8112-03B471C049E6}" dt="2022-11-07T14:17:21.883" v="21"/>
          <ac:spMkLst>
            <pc:docMk/>
            <pc:sldMk cId="1643156363" sldId="376"/>
            <ac:spMk id="128" creationId="{2A0CEEA3-EC4A-7A52-0222-5D80DD93FA03}"/>
          </ac:spMkLst>
        </pc:spChg>
        <pc:spChg chg="mod">
          <ac:chgData name="INDIRA DE MENEZES CASTRO (1815383)" userId="e41e4919-7570-461c-8bc9-bc96d7e0485e" providerId="ADAL" clId="{7138AB36-0DD5-49E9-8112-03B471C049E6}" dt="2022-11-07T14:17:21.883" v="21"/>
          <ac:spMkLst>
            <pc:docMk/>
            <pc:sldMk cId="1643156363" sldId="376"/>
            <ac:spMk id="129" creationId="{ABE73BFE-2363-BF36-10CC-4EDBCD52C3A3}"/>
          </ac:spMkLst>
        </pc:spChg>
        <pc:spChg chg="mod">
          <ac:chgData name="INDIRA DE MENEZES CASTRO (1815383)" userId="e41e4919-7570-461c-8bc9-bc96d7e0485e" providerId="ADAL" clId="{7138AB36-0DD5-49E9-8112-03B471C049E6}" dt="2022-11-07T14:17:21.883" v="21"/>
          <ac:spMkLst>
            <pc:docMk/>
            <pc:sldMk cId="1643156363" sldId="376"/>
            <ac:spMk id="130" creationId="{074280D7-B585-5FAA-C26A-1C5318811F23}"/>
          </ac:spMkLst>
        </pc:spChg>
        <pc:spChg chg="mod">
          <ac:chgData name="INDIRA DE MENEZES CASTRO (1815383)" userId="e41e4919-7570-461c-8bc9-bc96d7e0485e" providerId="ADAL" clId="{7138AB36-0DD5-49E9-8112-03B471C049E6}" dt="2022-11-07T14:17:21.883" v="21"/>
          <ac:spMkLst>
            <pc:docMk/>
            <pc:sldMk cId="1643156363" sldId="376"/>
            <ac:spMk id="131" creationId="{718C2D4D-BA7A-13A8-E5CD-7FD21BF01302}"/>
          </ac:spMkLst>
        </pc:spChg>
        <pc:spChg chg="mod">
          <ac:chgData name="INDIRA DE MENEZES CASTRO (1815383)" userId="e41e4919-7570-461c-8bc9-bc96d7e0485e" providerId="ADAL" clId="{7138AB36-0DD5-49E9-8112-03B471C049E6}" dt="2022-11-07T14:17:21.883" v="21"/>
          <ac:spMkLst>
            <pc:docMk/>
            <pc:sldMk cId="1643156363" sldId="376"/>
            <ac:spMk id="132" creationId="{03534AE7-4548-0568-906B-D6767844A77F}"/>
          </ac:spMkLst>
        </pc:spChg>
        <pc:spChg chg="mod">
          <ac:chgData name="INDIRA DE MENEZES CASTRO (1815383)" userId="e41e4919-7570-461c-8bc9-bc96d7e0485e" providerId="ADAL" clId="{7138AB36-0DD5-49E9-8112-03B471C049E6}" dt="2022-11-07T14:17:21.883" v="21"/>
          <ac:spMkLst>
            <pc:docMk/>
            <pc:sldMk cId="1643156363" sldId="376"/>
            <ac:spMk id="133" creationId="{21E9B515-9296-617B-4E47-DC9EB1333DF6}"/>
          </ac:spMkLst>
        </pc:spChg>
        <pc:spChg chg="mod">
          <ac:chgData name="INDIRA DE MENEZES CASTRO (1815383)" userId="e41e4919-7570-461c-8bc9-bc96d7e0485e" providerId="ADAL" clId="{7138AB36-0DD5-49E9-8112-03B471C049E6}" dt="2022-11-07T14:17:21.883" v="21"/>
          <ac:spMkLst>
            <pc:docMk/>
            <pc:sldMk cId="1643156363" sldId="376"/>
            <ac:spMk id="134" creationId="{AF1F36A5-AAA1-21EB-5864-8ED212AE9BE3}"/>
          </ac:spMkLst>
        </pc:spChg>
        <pc:spChg chg="mod">
          <ac:chgData name="INDIRA DE MENEZES CASTRO (1815383)" userId="e41e4919-7570-461c-8bc9-bc96d7e0485e" providerId="ADAL" clId="{7138AB36-0DD5-49E9-8112-03B471C049E6}" dt="2022-11-07T14:17:21.883" v="21"/>
          <ac:spMkLst>
            <pc:docMk/>
            <pc:sldMk cId="1643156363" sldId="376"/>
            <ac:spMk id="135" creationId="{609CE20D-3CDA-872E-E74A-C40A64E556D7}"/>
          </ac:spMkLst>
        </pc:spChg>
        <pc:spChg chg="mod">
          <ac:chgData name="INDIRA DE MENEZES CASTRO (1815383)" userId="e41e4919-7570-461c-8bc9-bc96d7e0485e" providerId="ADAL" clId="{7138AB36-0DD5-49E9-8112-03B471C049E6}" dt="2022-11-07T14:17:21.883" v="21"/>
          <ac:spMkLst>
            <pc:docMk/>
            <pc:sldMk cId="1643156363" sldId="376"/>
            <ac:spMk id="136" creationId="{F5E613F3-3BAC-BFFE-F21D-83568D837445}"/>
          </ac:spMkLst>
        </pc:spChg>
        <pc:spChg chg="mod">
          <ac:chgData name="INDIRA DE MENEZES CASTRO (1815383)" userId="e41e4919-7570-461c-8bc9-bc96d7e0485e" providerId="ADAL" clId="{7138AB36-0DD5-49E9-8112-03B471C049E6}" dt="2022-11-07T14:17:21.883" v="21"/>
          <ac:spMkLst>
            <pc:docMk/>
            <pc:sldMk cId="1643156363" sldId="376"/>
            <ac:spMk id="137" creationId="{BBA880AE-94D4-5314-144F-ECF82A57145B}"/>
          </ac:spMkLst>
        </pc:spChg>
        <pc:spChg chg="mod">
          <ac:chgData name="INDIRA DE MENEZES CASTRO (1815383)" userId="e41e4919-7570-461c-8bc9-bc96d7e0485e" providerId="ADAL" clId="{7138AB36-0DD5-49E9-8112-03B471C049E6}" dt="2022-11-07T14:17:21.883" v="21"/>
          <ac:spMkLst>
            <pc:docMk/>
            <pc:sldMk cId="1643156363" sldId="376"/>
            <ac:spMk id="138" creationId="{3E142803-645E-DD94-2BA0-6A5E1B9BC2C6}"/>
          </ac:spMkLst>
        </pc:spChg>
        <pc:spChg chg="mod">
          <ac:chgData name="INDIRA DE MENEZES CASTRO (1815383)" userId="e41e4919-7570-461c-8bc9-bc96d7e0485e" providerId="ADAL" clId="{7138AB36-0DD5-49E9-8112-03B471C049E6}" dt="2022-11-07T14:17:21.883" v="21"/>
          <ac:spMkLst>
            <pc:docMk/>
            <pc:sldMk cId="1643156363" sldId="376"/>
            <ac:spMk id="139" creationId="{CA899419-28CF-5BF5-5C10-A3C7B4A4E04F}"/>
          </ac:spMkLst>
        </pc:spChg>
        <pc:spChg chg="mod">
          <ac:chgData name="INDIRA DE MENEZES CASTRO (1815383)" userId="e41e4919-7570-461c-8bc9-bc96d7e0485e" providerId="ADAL" clId="{7138AB36-0DD5-49E9-8112-03B471C049E6}" dt="2022-11-07T14:17:21.883" v="21"/>
          <ac:spMkLst>
            <pc:docMk/>
            <pc:sldMk cId="1643156363" sldId="376"/>
            <ac:spMk id="140" creationId="{2A96528E-82FA-728F-21AF-1BBE8E28959B}"/>
          </ac:spMkLst>
        </pc:spChg>
        <pc:spChg chg="mod">
          <ac:chgData name="INDIRA DE MENEZES CASTRO (1815383)" userId="e41e4919-7570-461c-8bc9-bc96d7e0485e" providerId="ADAL" clId="{7138AB36-0DD5-49E9-8112-03B471C049E6}" dt="2022-11-07T14:17:21.883" v="21"/>
          <ac:spMkLst>
            <pc:docMk/>
            <pc:sldMk cId="1643156363" sldId="376"/>
            <ac:spMk id="143" creationId="{77BA6BCD-75E0-23B9-EB99-5149F63436F4}"/>
          </ac:spMkLst>
        </pc:spChg>
        <pc:spChg chg="mod">
          <ac:chgData name="INDIRA DE MENEZES CASTRO (1815383)" userId="e41e4919-7570-461c-8bc9-bc96d7e0485e" providerId="ADAL" clId="{7138AB36-0DD5-49E9-8112-03B471C049E6}" dt="2022-11-07T14:17:21.883" v="21"/>
          <ac:spMkLst>
            <pc:docMk/>
            <pc:sldMk cId="1643156363" sldId="376"/>
            <ac:spMk id="144" creationId="{2575E8D1-A4E7-3492-1DE2-0761BFFEDC88}"/>
          </ac:spMkLst>
        </pc:spChg>
        <pc:spChg chg="mod">
          <ac:chgData name="INDIRA DE MENEZES CASTRO (1815383)" userId="e41e4919-7570-461c-8bc9-bc96d7e0485e" providerId="ADAL" clId="{7138AB36-0DD5-49E9-8112-03B471C049E6}" dt="2022-11-07T14:17:21.883" v="21"/>
          <ac:spMkLst>
            <pc:docMk/>
            <pc:sldMk cId="1643156363" sldId="376"/>
            <ac:spMk id="145" creationId="{2B8AA364-E74B-7709-70EA-47AD43A718DE}"/>
          </ac:spMkLst>
        </pc:spChg>
        <pc:spChg chg="mod">
          <ac:chgData name="INDIRA DE MENEZES CASTRO (1815383)" userId="e41e4919-7570-461c-8bc9-bc96d7e0485e" providerId="ADAL" clId="{7138AB36-0DD5-49E9-8112-03B471C049E6}" dt="2022-11-07T14:17:21.883" v="21"/>
          <ac:spMkLst>
            <pc:docMk/>
            <pc:sldMk cId="1643156363" sldId="376"/>
            <ac:spMk id="146" creationId="{8ED6D763-4D55-9584-1E89-F0BCE5AD949D}"/>
          </ac:spMkLst>
        </pc:spChg>
        <pc:spChg chg="mod">
          <ac:chgData name="INDIRA DE MENEZES CASTRO (1815383)" userId="e41e4919-7570-461c-8bc9-bc96d7e0485e" providerId="ADAL" clId="{7138AB36-0DD5-49E9-8112-03B471C049E6}" dt="2022-11-07T14:17:21.883" v="21"/>
          <ac:spMkLst>
            <pc:docMk/>
            <pc:sldMk cId="1643156363" sldId="376"/>
            <ac:spMk id="147" creationId="{683C0328-0FBC-DA71-65CE-E50C5E8EBF1A}"/>
          </ac:spMkLst>
        </pc:spChg>
        <pc:spChg chg="mod">
          <ac:chgData name="INDIRA DE MENEZES CASTRO (1815383)" userId="e41e4919-7570-461c-8bc9-bc96d7e0485e" providerId="ADAL" clId="{7138AB36-0DD5-49E9-8112-03B471C049E6}" dt="2022-11-07T14:17:21.883" v="21"/>
          <ac:spMkLst>
            <pc:docMk/>
            <pc:sldMk cId="1643156363" sldId="376"/>
            <ac:spMk id="148" creationId="{D8C3CD61-CBA0-8639-47CC-6244D21D4C52}"/>
          </ac:spMkLst>
        </pc:spChg>
        <pc:spChg chg="mod">
          <ac:chgData name="INDIRA DE MENEZES CASTRO (1815383)" userId="e41e4919-7570-461c-8bc9-bc96d7e0485e" providerId="ADAL" clId="{7138AB36-0DD5-49E9-8112-03B471C049E6}" dt="2022-11-07T14:17:21.883" v="21"/>
          <ac:spMkLst>
            <pc:docMk/>
            <pc:sldMk cId="1643156363" sldId="376"/>
            <ac:spMk id="149" creationId="{279E9B24-6DB2-9289-B33B-D8E8F8657B4D}"/>
          </ac:spMkLst>
        </pc:spChg>
        <pc:spChg chg="mod">
          <ac:chgData name="INDIRA DE MENEZES CASTRO (1815383)" userId="e41e4919-7570-461c-8bc9-bc96d7e0485e" providerId="ADAL" clId="{7138AB36-0DD5-49E9-8112-03B471C049E6}" dt="2022-11-07T14:17:21.883" v="21"/>
          <ac:spMkLst>
            <pc:docMk/>
            <pc:sldMk cId="1643156363" sldId="376"/>
            <ac:spMk id="150" creationId="{377E9E9B-F16A-3311-6F9A-FC0DC54BC149}"/>
          </ac:spMkLst>
        </pc:spChg>
        <pc:spChg chg="mod">
          <ac:chgData name="INDIRA DE MENEZES CASTRO (1815383)" userId="e41e4919-7570-461c-8bc9-bc96d7e0485e" providerId="ADAL" clId="{7138AB36-0DD5-49E9-8112-03B471C049E6}" dt="2022-11-07T14:17:21.883" v="21"/>
          <ac:spMkLst>
            <pc:docMk/>
            <pc:sldMk cId="1643156363" sldId="376"/>
            <ac:spMk id="151" creationId="{D4B7B86C-B4DF-5965-4B68-370A29A414A9}"/>
          </ac:spMkLst>
        </pc:spChg>
        <pc:spChg chg="mod">
          <ac:chgData name="INDIRA DE MENEZES CASTRO (1815383)" userId="e41e4919-7570-461c-8bc9-bc96d7e0485e" providerId="ADAL" clId="{7138AB36-0DD5-49E9-8112-03B471C049E6}" dt="2022-11-07T14:17:21.883" v="21"/>
          <ac:spMkLst>
            <pc:docMk/>
            <pc:sldMk cId="1643156363" sldId="376"/>
            <ac:spMk id="152" creationId="{967EA7F0-3B80-B0F2-7415-701AA103EDD3}"/>
          </ac:spMkLst>
        </pc:spChg>
        <pc:spChg chg="mod">
          <ac:chgData name="INDIRA DE MENEZES CASTRO (1815383)" userId="e41e4919-7570-461c-8bc9-bc96d7e0485e" providerId="ADAL" clId="{7138AB36-0DD5-49E9-8112-03B471C049E6}" dt="2022-11-07T14:17:21.883" v="21"/>
          <ac:spMkLst>
            <pc:docMk/>
            <pc:sldMk cId="1643156363" sldId="376"/>
            <ac:spMk id="153" creationId="{ADA2D589-0965-905C-0A96-12AF7201E5DB}"/>
          </ac:spMkLst>
        </pc:spChg>
        <pc:spChg chg="mod">
          <ac:chgData name="INDIRA DE MENEZES CASTRO (1815383)" userId="e41e4919-7570-461c-8bc9-bc96d7e0485e" providerId="ADAL" clId="{7138AB36-0DD5-49E9-8112-03B471C049E6}" dt="2022-11-07T14:17:21.883" v="21"/>
          <ac:spMkLst>
            <pc:docMk/>
            <pc:sldMk cId="1643156363" sldId="376"/>
            <ac:spMk id="154" creationId="{C4EF9498-2CEE-6E2E-7866-298EA5ECD0FF}"/>
          </ac:spMkLst>
        </pc:spChg>
        <pc:spChg chg="mod">
          <ac:chgData name="INDIRA DE MENEZES CASTRO (1815383)" userId="e41e4919-7570-461c-8bc9-bc96d7e0485e" providerId="ADAL" clId="{7138AB36-0DD5-49E9-8112-03B471C049E6}" dt="2022-11-07T14:17:21.883" v="21"/>
          <ac:spMkLst>
            <pc:docMk/>
            <pc:sldMk cId="1643156363" sldId="376"/>
            <ac:spMk id="155" creationId="{F0CA749F-3DF0-06EF-F02D-B463700699A7}"/>
          </ac:spMkLst>
        </pc:spChg>
        <pc:spChg chg="mod">
          <ac:chgData name="INDIRA DE MENEZES CASTRO (1815383)" userId="e41e4919-7570-461c-8bc9-bc96d7e0485e" providerId="ADAL" clId="{7138AB36-0DD5-49E9-8112-03B471C049E6}" dt="2022-11-07T14:17:21.883" v="21"/>
          <ac:spMkLst>
            <pc:docMk/>
            <pc:sldMk cId="1643156363" sldId="376"/>
            <ac:spMk id="156" creationId="{885C9A3E-F9CB-C905-E46B-67338F1B7B15}"/>
          </ac:spMkLst>
        </pc:spChg>
        <pc:spChg chg="mod">
          <ac:chgData name="INDIRA DE MENEZES CASTRO (1815383)" userId="e41e4919-7570-461c-8bc9-bc96d7e0485e" providerId="ADAL" clId="{7138AB36-0DD5-49E9-8112-03B471C049E6}" dt="2022-11-07T14:17:21.883" v="21"/>
          <ac:spMkLst>
            <pc:docMk/>
            <pc:sldMk cId="1643156363" sldId="376"/>
            <ac:spMk id="157" creationId="{B957F9A5-9CDF-58BF-2F09-69870E03F779}"/>
          </ac:spMkLst>
        </pc:spChg>
        <pc:spChg chg="mod">
          <ac:chgData name="INDIRA DE MENEZES CASTRO (1815383)" userId="e41e4919-7570-461c-8bc9-bc96d7e0485e" providerId="ADAL" clId="{7138AB36-0DD5-49E9-8112-03B471C049E6}" dt="2022-11-07T14:17:21.883" v="21"/>
          <ac:spMkLst>
            <pc:docMk/>
            <pc:sldMk cId="1643156363" sldId="376"/>
            <ac:spMk id="158" creationId="{21FC6595-CE45-23DA-0245-F90953330249}"/>
          </ac:spMkLst>
        </pc:spChg>
        <pc:spChg chg="mod">
          <ac:chgData name="INDIRA DE MENEZES CASTRO (1815383)" userId="e41e4919-7570-461c-8bc9-bc96d7e0485e" providerId="ADAL" clId="{7138AB36-0DD5-49E9-8112-03B471C049E6}" dt="2022-11-07T14:17:21.883" v="21"/>
          <ac:spMkLst>
            <pc:docMk/>
            <pc:sldMk cId="1643156363" sldId="376"/>
            <ac:spMk id="159" creationId="{178C5C3F-7417-7B5E-03C7-3E6701EEB448}"/>
          </ac:spMkLst>
        </pc:spChg>
        <pc:spChg chg="add del mod">
          <ac:chgData name="INDIRA DE MENEZES CASTRO (1815383)" userId="e41e4919-7570-461c-8bc9-bc96d7e0485e" providerId="ADAL" clId="{7138AB36-0DD5-49E9-8112-03B471C049E6}" dt="2022-11-07T14:17:28.513" v="22"/>
          <ac:spMkLst>
            <pc:docMk/>
            <pc:sldMk cId="1643156363" sldId="376"/>
            <ac:spMk id="160" creationId="{C3540316-E14B-875B-6138-FF68711FCE85}"/>
          </ac:spMkLst>
        </pc:spChg>
        <pc:spChg chg="mod">
          <ac:chgData name="INDIRA DE MENEZES CASTRO (1815383)" userId="e41e4919-7570-461c-8bc9-bc96d7e0485e" providerId="ADAL" clId="{7138AB36-0DD5-49E9-8112-03B471C049E6}" dt="2022-11-07T14:17:21.883" v="21"/>
          <ac:spMkLst>
            <pc:docMk/>
            <pc:sldMk cId="1643156363" sldId="376"/>
            <ac:spMk id="162" creationId="{AC7DCD2B-6F8E-0873-E815-98834F236CC4}"/>
          </ac:spMkLst>
        </pc:spChg>
        <pc:spChg chg="mod">
          <ac:chgData name="INDIRA DE MENEZES CASTRO (1815383)" userId="e41e4919-7570-461c-8bc9-bc96d7e0485e" providerId="ADAL" clId="{7138AB36-0DD5-49E9-8112-03B471C049E6}" dt="2022-11-07T14:17:21.883" v="21"/>
          <ac:spMkLst>
            <pc:docMk/>
            <pc:sldMk cId="1643156363" sldId="376"/>
            <ac:spMk id="163" creationId="{5837D041-4D84-3885-607B-546BAE82852E}"/>
          </ac:spMkLst>
        </pc:spChg>
        <pc:spChg chg="mod">
          <ac:chgData name="INDIRA DE MENEZES CASTRO (1815383)" userId="e41e4919-7570-461c-8bc9-bc96d7e0485e" providerId="ADAL" clId="{7138AB36-0DD5-49E9-8112-03B471C049E6}" dt="2022-11-07T14:17:21.883" v="21"/>
          <ac:spMkLst>
            <pc:docMk/>
            <pc:sldMk cId="1643156363" sldId="376"/>
            <ac:spMk id="164" creationId="{561958B1-9EB9-6E9B-EE52-1DC3B6611AA2}"/>
          </ac:spMkLst>
        </pc:spChg>
        <pc:spChg chg="mod">
          <ac:chgData name="INDIRA DE MENEZES CASTRO (1815383)" userId="e41e4919-7570-461c-8bc9-bc96d7e0485e" providerId="ADAL" clId="{7138AB36-0DD5-49E9-8112-03B471C049E6}" dt="2022-11-07T14:17:21.883" v="21"/>
          <ac:spMkLst>
            <pc:docMk/>
            <pc:sldMk cId="1643156363" sldId="376"/>
            <ac:spMk id="165" creationId="{1E43074C-C115-8C93-161D-278A66D0A643}"/>
          </ac:spMkLst>
        </pc:spChg>
        <pc:spChg chg="mod">
          <ac:chgData name="INDIRA DE MENEZES CASTRO (1815383)" userId="e41e4919-7570-461c-8bc9-bc96d7e0485e" providerId="ADAL" clId="{7138AB36-0DD5-49E9-8112-03B471C049E6}" dt="2022-11-07T14:17:21.883" v="21"/>
          <ac:spMkLst>
            <pc:docMk/>
            <pc:sldMk cId="1643156363" sldId="376"/>
            <ac:spMk id="166" creationId="{42779281-E6A6-1B1C-F8C8-0C37B3C9044C}"/>
          </ac:spMkLst>
        </pc:spChg>
        <pc:spChg chg="mod">
          <ac:chgData name="INDIRA DE MENEZES CASTRO (1815383)" userId="e41e4919-7570-461c-8bc9-bc96d7e0485e" providerId="ADAL" clId="{7138AB36-0DD5-49E9-8112-03B471C049E6}" dt="2022-11-07T14:17:21.883" v="21"/>
          <ac:spMkLst>
            <pc:docMk/>
            <pc:sldMk cId="1643156363" sldId="376"/>
            <ac:spMk id="167" creationId="{C45F6BD9-E360-4897-43EC-6BD1EC3D3A96}"/>
          </ac:spMkLst>
        </pc:spChg>
        <pc:spChg chg="mod">
          <ac:chgData name="INDIRA DE MENEZES CASTRO (1815383)" userId="e41e4919-7570-461c-8bc9-bc96d7e0485e" providerId="ADAL" clId="{7138AB36-0DD5-49E9-8112-03B471C049E6}" dt="2022-11-07T14:17:21.883" v="21"/>
          <ac:spMkLst>
            <pc:docMk/>
            <pc:sldMk cId="1643156363" sldId="376"/>
            <ac:spMk id="168" creationId="{64548432-E052-4778-46FC-7722ACBA73CF}"/>
          </ac:spMkLst>
        </pc:spChg>
        <pc:spChg chg="mod">
          <ac:chgData name="INDIRA DE MENEZES CASTRO (1815383)" userId="e41e4919-7570-461c-8bc9-bc96d7e0485e" providerId="ADAL" clId="{7138AB36-0DD5-49E9-8112-03B471C049E6}" dt="2022-11-07T14:17:21.883" v="21"/>
          <ac:spMkLst>
            <pc:docMk/>
            <pc:sldMk cId="1643156363" sldId="376"/>
            <ac:spMk id="169" creationId="{C9A8A1C4-7D71-C862-35A7-CD113819212B}"/>
          </ac:spMkLst>
        </pc:spChg>
        <pc:spChg chg="mod">
          <ac:chgData name="INDIRA DE MENEZES CASTRO (1815383)" userId="e41e4919-7570-461c-8bc9-bc96d7e0485e" providerId="ADAL" clId="{7138AB36-0DD5-49E9-8112-03B471C049E6}" dt="2022-11-07T14:17:21.883" v="21"/>
          <ac:spMkLst>
            <pc:docMk/>
            <pc:sldMk cId="1643156363" sldId="376"/>
            <ac:spMk id="170" creationId="{541D7988-FB61-C4A8-9A76-2CBAD8CC7E95}"/>
          </ac:spMkLst>
        </pc:spChg>
        <pc:spChg chg="mod">
          <ac:chgData name="INDIRA DE MENEZES CASTRO (1815383)" userId="e41e4919-7570-461c-8bc9-bc96d7e0485e" providerId="ADAL" clId="{7138AB36-0DD5-49E9-8112-03B471C049E6}" dt="2022-11-07T14:17:21.883" v="21"/>
          <ac:spMkLst>
            <pc:docMk/>
            <pc:sldMk cId="1643156363" sldId="376"/>
            <ac:spMk id="171" creationId="{92841903-45AF-0CF8-74F1-6062E3F3BB14}"/>
          </ac:spMkLst>
        </pc:spChg>
        <pc:spChg chg="mod">
          <ac:chgData name="INDIRA DE MENEZES CASTRO (1815383)" userId="e41e4919-7570-461c-8bc9-bc96d7e0485e" providerId="ADAL" clId="{7138AB36-0DD5-49E9-8112-03B471C049E6}" dt="2022-11-07T14:17:21.883" v="21"/>
          <ac:spMkLst>
            <pc:docMk/>
            <pc:sldMk cId="1643156363" sldId="376"/>
            <ac:spMk id="173" creationId="{55F0D3E5-13A9-C82F-2EEA-DB0DCEB358E2}"/>
          </ac:spMkLst>
        </pc:spChg>
        <pc:spChg chg="mod">
          <ac:chgData name="INDIRA DE MENEZES CASTRO (1815383)" userId="e41e4919-7570-461c-8bc9-bc96d7e0485e" providerId="ADAL" clId="{7138AB36-0DD5-49E9-8112-03B471C049E6}" dt="2022-11-07T14:17:21.883" v="21"/>
          <ac:spMkLst>
            <pc:docMk/>
            <pc:sldMk cId="1643156363" sldId="376"/>
            <ac:spMk id="174" creationId="{1A4FDF21-1961-6B8F-45B7-9EC872E12A2B}"/>
          </ac:spMkLst>
        </pc:spChg>
        <pc:spChg chg="mod">
          <ac:chgData name="INDIRA DE MENEZES CASTRO (1815383)" userId="e41e4919-7570-461c-8bc9-bc96d7e0485e" providerId="ADAL" clId="{7138AB36-0DD5-49E9-8112-03B471C049E6}" dt="2022-11-07T14:17:21.883" v="21"/>
          <ac:spMkLst>
            <pc:docMk/>
            <pc:sldMk cId="1643156363" sldId="376"/>
            <ac:spMk id="177" creationId="{28778FC2-DF58-9998-FA1B-DB1DC4461F23}"/>
          </ac:spMkLst>
        </pc:spChg>
        <pc:spChg chg="mod">
          <ac:chgData name="INDIRA DE MENEZES CASTRO (1815383)" userId="e41e4919-7570-461c-8bc9-bc96d7e0485e" providerId="ADAL" clId="{7138AB36-0DD5-49E9-8112-03B471C049E6}" dt="2022-11-07T14:17:21.883" v="21"/>
          <ac:spMkLst>
            <pc:docMk/>
            <pc:sldMk cId="1643156363" sldId="376"/>
            <ac:spMk id="178" creationId="{30A12744-2B0A-74D8-61B6-4289A61FCC37}"/>
          </ac:spMkLst>
        </pc:spChg>
        <pc:spChg chg="mod">
          <ac:chgData name="INDIRA DE MENEZES CASTRO (1815383)" userId="e41e4919-7570-461c-8bc9-bc96d7e0485e" providerId="ADAL" clId="{7138AB36-0DD5-49E9-8112-03B471C049E6}" dt="2022-11-07T14:17:21.883" v="21"/>
          <ac:spMkLst>
            <pc:docMk/>
            <pc:sldMk cId="1643156363" sldId="376"/>
            <ac:spMk id="179" creationId="{36C4D9F5-9062-BA2B-1FF3-39B5ADFDDD5F}"/>
          </ac:spMkLst>
        </pc:spChg>
        <pc:spChg chg="mod">
          <ac:chgData name="INDIRA DE MENEZES CASTRO (1815383)" userId="e41e4919-7570-461c-8bc9-bc96d7e0485e" providerId="ADAL" clId="{7138AB36-0DD5-49E9-8112-03B471C049E6}" dt="2022-11-07T14:17:21.883" v="21"/>
          <ac:spMkLst>
            <pc:docMk/>
            <pc:sldMk cId="1643156363" sldId="376"/>
            <ac:spMk id="180" creationId="{823A71CC-63B4-2B04-F270-AC2BA22D4531}"/>
          </ac:spMkLst>
        </pc:spChg>
        <pc:spChg chg="mod">
          <ac:chgData name="INDIRA DE MENEZES CASTRO (1815383)" userId="e41e4919-7570-461c-8bc9-bc96d7e0485e" providerId="ADAL" clId="{7138AB36-0DD5-49E9-8112-03B471C049E6}" dt="2022-11-07T14:17:21.883" v="21"/>
          <ac:spMkLst>
            <pc:docMk/>
            <pc:sldMk cId="1643156363" sldId="376"/>
            <ac:spMk id="181" creationId="{1A8E00B1-91C8-4373-A8FB-00EF605821C4}"/>
          </ac:spMkLst>
        </pc:spChg>
        <pc:spChg chg="mod">
          <ac:chgData name="INDIRA DE MENEZES CASTRO (1815383)" userId="e41e4919-7570-461c-8bc9-bc96d7e0485e" providerId="ADAL" clId="{7138AB36-0DD5-49E9-8112-03B471C049E6}" dt="2022-11-07T14:17:21.883" v="21"/>
          <ac:spMkLst>
            <pc:docMk/>
            <pc:sldMk cId="1643156363" sldId="376"/>
            <ac:spMk id="182" creationId="{624D2DC7-2E40-1ADB-420A-E00492E5D0D5}"/>
          </ac:spMkLst>
        </pc:spChg>
        <pc:spChg chg="mod">
          <ac:chgData name="INDIRA DE MENEZES CASTRO (1815383)" userId="e41e4919-7570-461c-8bc9-bc96d7e0485e" providerId="ADAL" clId="{7138AB36-0DD5-49E9-8112-03B471C049E6}" dt="2022-11-07T14:17:21.883" v="21"/>
          <ac:spMkLst>
            <pc:docMk/>
            <pc:sldMk cId="1643156363" sldId="376"/>
            <ac:spMk id="183" creationId="{98B54E81-3384-C54E-1C6F-BD51E6D67498}"/>
          </ac:spMkLst>
        </pc:spChg>
        <pc:spChg chg="mod">
          <ac:chgData name="INDIRA DE MENEZES CASTRO (1815383)" userId="e41e4919-7570-461c-8bc9-bc96d7e0485e" providerId="ADAL" clId="{7138AB36-0DD5-49E9-8112-03B471C049E6}" dt="2022-11-07T14:17:21.883" v="21"/>
          <ac:spMkLst>
            <pc:docMk/>
            <pc:sldMk cId="1643156363" sldId="376"/>
            <ac:spMk id="184" creationId="{88C98E1C-ACBA-E800-8684-24C475C8CAD2}"/>
          </ac:spMkLst>
        </pc:spChg>
        <pc:spChg chg="mod">
          <ac:chgData name="INDIRA DE MENEZES CASTRO (1815383)" userId="e41e4919-7570-461c-8bc9-bc96d7e0485e" providerId="ADAL" clId="{7138AB36-0DD5-49E9-8112-03B471C049E6}" dt="2022-11-07T14:17:21.883" v="21"/>
          <ac:spMkLst>
            <pc:docMk/>
            <pc:sldMk cId="1643156363" sldId="376"/>
            <ac:spMk id="185" creationId="{73B376B1-1697-F40C-A136-E958ECC940CD}"/>
          </ac:spMkLst>
        </pc:spChg>
        <pc:spChg chg="mod">
          <ac:chgData name="INDIRA DE MENEZES CASTRO (1815383)" userId="e41e4919-7570-461c-8bc9-bc96d7e0485e" providerId="ADAL" clId="{7138AB36-0DD5-49E9-8112-03B471C049E6}" dt="2022-11-07T14:17:21.883" v="21"/>
          <ac:spMkLst>
            <pc:docMk/>
            <pc:sldMk cId="1643156363" sldId="376"/>
            <ac:spMk id="186" creationId="{F0867E82-2F94-B3F9-2EB5-E20A2B2F3796}"/>
          </ac:spMkLst>
        </pc:spChg>
        <pc:spChg chg="add del mod">
          <ac:chgData name="INDIRA DE MENEZES CASTRO (1815383)" userId="e41e4919-7570-461c-8bc9-bc96d7e0485e" providerId="ADAL" clId="{7138AB36-0DD5-49E9-8112-03B471C049E6}" dt="2022-11-07T14:17:28.513" v="22"/>
          <ac:spMkLst>
            <pc:docMk/>
            <pc:sldMk cId="1643156363" sldId="376"/>
            <ac:spMk id="187" creationId="{CC2FC521-DDEB-C279-D099-46FB512E433C}"/>
          </ac:spMkLst>
        </pc:spChg>
        <pc:spChg chg="add del mod">
          <ac:chgData name="INDIRA DE MENEZES CASTRO (1815383)" userId="e41e4919-7570-461c-8bc9-bc96d7e0485e" providerId="ADAL" clId="{7138AB36-0DD5-49E9-8112-03B471C049E6}" dt="2022-11-07T14:17:28.513" v="22"/>
          <ac:spMkLst>
            <pc:docMk/>
            <pc:sldMk cId="1643156363" sldId="376"/>
            <ac:spMk id="188" creationId="{99A7DE22-7ECD-88B7-29E8-9C8ABE5B9C58}"/>
          </ac:spMkLst>
        </pc:spChg>
        <pc:spChg chg="add del mod">
          <ac:chgData name="INDIRA DE MENEZES CASTRO (1815383)" userId="e41e4919-7570-461c-8bc9-bc96d7e0485e" providerId="ADAL" clId="{7138AB36-0DD5-49E9-8112-03B471C049E6}" dt="2022-11-07T14:17:28.513" v="22"/>
          <ac:spMkLst>
            <pc:docMk/>
            <pc:sldMk cId="1643156363" sldId="376"/>
            <ac:spMk id="189" creationId="{5E89A390-660B-0530-AAE5-A4309EE707D8}"/>
          </ac:spMkLst>
        </pc:spChg>
        <pc:spChg chg="add del mod">
          <ac:chgData name="INDIRA DE MENEZES CASTRO (1815383)" userId="e41e4919-7570-461c-8bc9-bc96d7e0485e" providerId="ADAL" clId="{7138AB36-0DD5-49E9-8112-03B471C049E6}" dt="2022-11-07T14:17:28.513" v="22"/>
          <ac:spMkLst>
            <pc:docMk/>
            <pc:sldMk cId="1643156363" sldId="376"/>
            <ac:spMk id="190" creationId="{8BD4F573-90B1-8016-649A-AEA6F214D026}"/>
          </ac:spMkLst>
        </pc:spChg>
        <pc:spChg chg="add del mod">
          <ac:chgData name="INDIRA DE MENEZES CASTRO (1815383)" userId="e41e4919-7570-461c-8bc9-bc96d7e0485e" providerId="ADAL" clId="{7138AB36-0DD5-49E9-8112-03B471C049E6}" dt="2022-11-07T14:17:28.513" v="22"/>
          <ac:spMkLst>
            <pc:docMk/>
            <pc:sldMk cId="1643156363" sldId="376"/>
            <ac:spMk id="191" creationId="{4152D2D3-FADF-98D9-4A36-358826D19902}"/>
          </ac:spMkLst>
        </pc:spChg>
        <pc:spChg chg="add del mod">
          <ac:chgData name="INDIRA DE MENEZES CASTRO (1815383)" userId="e41e4919-7570-461c-8bc9-bc96d7e0485e" providerId="ADAL" clId="{7138AB36-0DD5-49E9-8112-03B471C049E6}" dt="2022-11-07T14:17:28.513" v="22"/>
          <ac:spMkLst>
            <pc:docMk/>
            <pc:sldMk cId="1643156363" sldId="376"/>
            <ac:spMk id="192" creationId="{A2AC68BA-6431-F6B4-8399-087CD11656B0}"/>
          </ac:spMkLst>
        </pc:spChg>
        <pc:spChg chg="add del mod">
          <ac:chgData name="INDIRA DE MENEZES CASTRO (1815383)" userId="e41e4919-7570-461c-8bc9-bc96d7e0485e" providerId="ADAL" clId="{7138AB36-0DD5-49E9-8112-03B471C049E6}" dt="2022-11-07T14:17:28.513" v="22"/>
          <ac:spMkLst>
            <pc:docMk/>
            <pc:sldMk cId="1643156363" sldId="376"/>
            <ac:spMk id="193" creationId="{F6FF0E62-30EF-DE74-C621-CBA72C15B32C}"/>
          </ac:spMkLst>
        </pc:spChg>
        <pc:spChg chg="add del mod">
          <ac:chgData name="INDIRA DE MENEZES CASTRO (1815383)" userId="e41e4919-7570-461c-8bc9-bc96d7e0485e" providerId="ADAL" clId="{7138AB36-0DD5-49E9-8112-03B471C049E6}" dt="2022-11-07T14:17:28.513" v="22"/>
          <ac:spMkLst>
            <pc:docMk/>
            <pc:sldMk cId="1643156363" sldId="376"/>
            <ac:spMk id="194" creationId="{33E2A2FA-99D1-63A7-DAE8-C2F8135E29CF}"/>
          </ac:spMkLst>
        </pc:spChg>
        <pc:spChg chg="add del mod">
          <ac:chgData name="INDIRA DE MENEZES CASTRO (1815383)" userId="e41e4919-7570-461c-8bc9-bc96d7e0485e" providerId="ADAL" clId="{7138AB36-0DD5-49E9-8112-03B471C049E6}" dt="2022-11-07T14:17:28.513" v="22"/>
          <ac:spMkLst>
            <pc:docMk/>
            <pc:sldMk cId="1643156363" sldId="376"/>
            <ac:spMk id="195" creationId="{37D8E02D-5C3D-65CE-690A-539C2AF5B97E}"/>
          </ac:spMkLst>
        </pc:spChg>
        <pc:spChg chg="add del mod">
          <ac:chgData name="INDIRA DE MENEZES CASTRO (1815383)" userId="e41e4919-7570-461c-8bc9-bc96d7e0485e" providerId="ADAL" clId="{7138AB36-0DD5-49E9-8112-03B471C049E6}" dt="2022-11-07T14:17:28.513" v="22"/>
          <ac:spMkLst>
            <pc:docMk/>
            <pc:sldMk cId="1643156363" sldId="376"/>
            <ac:spMk id="196" creationId="{31CBE8FE-4BF2-795D-2EF2-6FE3F4685986}"/>
          </ac:spMkLst>
        </pc:spChg>
        <pc:spChg chg="mod">
          <ac:chgData name="INDIRA DE MENEZES CASTRO (1815383)" userId="e41e4919-7570-461c-8bc9-bc96d7e0485e" providerId="ADAL" clId="{7138AB36-0DD5-49E9-8112-03B471C049E6}" dt="2022-11-07T14:17:21.883" v="21"/>
          <ac:spMkLst>
            <pc:docMk/>
            <pc:sldMk cId="1643156363" sldId="376"/>
            <ac:spMk id="198" creationId="{D88AD0A3-2689-CF9C-80BD-ECDF439999B7}"/>
          </ac:spMkLst>
        </pc:spChg>
        <pc:spChg chg="mod">
          <ac:chgData name="INDIRA DE MENEZES CASTRO (1815383)" userId="e41e4919-7570-461c-8bc9-bc96d7e0485e" providerId="ADAL" clId="{7138AB36-0DD5-49E9-8112-03B471C049E6}" dt="2022-11-07T14:17:21.883" v="21"/>
          <ac:spMkLst>
            <pc:docMk/>
            <pc:sldMk cId="1643156363" sldId="376"/>
            <ac:spMk id="199" creationId="{AD8FE1C9-422B-5B53-DE4C-3513CD2657DE}"/>
          </ac:spMkLst>
        </pc:spChg>
        <pc:spChg chg="add del mod">
          <ac:chgData name="INDIRA DE MENEZES CASTRO (1815383)" userId="e41e4919-7570-461c-8bc9-bc96d7e0485e" providerId="ADAL" clId="{7138AB36-0DD5-49E9-8112-03B471C049E6}" dt="2022-11-07T14:17:28.513" v="22"/>
          <ac:spMkLst>
            <pc:docMk/>
            <pc:sldMk cId="1643156363" sldId="376"/>
            <ac:spMk id="200" creationId="{0FE568FA-EFBC-C70A-5F40-2F8149978731}"/>
          </ac:spMkLst>
        </pc:spChg>
        <pc:spChg chg="add del mod">
          <ac:chgData name="INDIRA DE MENEZES CASTRO (1815383)" userId="e41e4919-7570-461c-8bc9-bc96d7e0485e" providerId="ADAL" clId="{7138AB36-0DD5-49E9-8112-03B471C049E6}" dt="2022-11-07T14:17:28.513" v="22"/>
          <ac:spMkLst>
            <pc:docMk/>
            <pc:sldMk cId="1643156363" sldId="376"/>
            <ac:spMk id="201" creationId="{4F09784E-036B-764B-DC37-35DF44E872A5}"/>
          </ac:spMkLst>
        </pc:spChg>
        <pc:spChg chg="mod">
          <ac:chgData name="INDIRA DE MENEZES CASTRO (1815383)" userId="e41e4919-7570-461c-8bc9-bc96d7e0485e" providerId="ADAL" clId="{7138AB36-0DD5-49E9-8112-03B471C049E6}" dt="2022-11-07T14:17:21.883" v="21"/>
          <ac:spMkLst>
            <pc:docMk/>
            <pc:sldMk cId="1643156363" sldId="376"/>
            <ac:spMk id="203" creationId="{933B23A8-0283-DE65-6559-C7DCBB9889B4}"/>
          </ac:spMkLst>
        </pc:spChg>
        <pc:spChg chg="mod">
          <ac:chgData name="INDIRA DE MENEZES CASTRO (1815383)" userId="e41e4919-7570-461c-8bc9-bc96d7e0485e" providerId="ADAL" clId="{7138AB36-0DD5-49E9-8112-03B471C049E6}" dt="2022-11-07T14:17:21.883" v="21"/>
          <ac:spMkLst>
            <pc:docMk/>
            <pc:sldMk cId="1643156363" sldId="376"/>
            <ac:spMk id="204" creationId="{32B08B2D-951E-B55C-1F27-49227CC7AD78}"/>
          </ac:spMkLst>
        </pc:spChg>
        <pc:spChg chg="mod">
          <ac:chgData name="INDIRA DE MENEZES CASTRO (1815383)" userId="e41e4919-7570-461c-8bc9-bc96d7e0485e" providerId="ADAL" clId="{7138AB36-0DD5-49E9-8112-03B471C049E6}" dt="2022-11-07T14:17:21.883" v="21"/>
          <ac:spMkLst>
            <pc:docMk/>
            <pc:sldMk cId="1643156363" sldId="376"/>
            <ac:spMk id="206" creationId="{518A34F0-ED9D-7F25-BC33-483C45D37C2B}"/>
          </ac:spMkLst>
        </pc:spChg>
        <pc:spChg chg="mod">
          <ac:chgData name="INDIRA DE MENEZES CASTRO (1815383)" userId="e41e4919-7570-461c-8bc9-bc96d7e0485e" providerId="ADAL" clId="{7138AB36-0DD5-49E9-8112-03B471C049E6}" dt="2022-11-07T14:17:21.883" v="21"/>
          <ac:spMkLst>
            <pc:docMk/>
            <pc:sldMk cId="1643156363" sldId="376"/>
            <ac:spMk id="207" creationId="{E61A12E5-4907-BABE-C436-3CA42C8824E6}"/>
          </ac:spMkLst>
        </pc:spChg>
        <pc:spChg chg="add del mod">
          <ac:chgData name="INDIRA DE MENEZES CASTRO (1815383)" userId="e41e4919-7570-461c-8bc9-bc96d7e0485e" providerId="ADAL" clId="{7138AB36-0DD5-49E9-8112-03B471C049E6}" dt="2022-11-07T14:17:28.513" v="22"/>
          <ac:spMkLst>
            <pc:docMk/>
            <pc:sldMk cId="1643156363" sldId="376"/>
            <ac:spMk id="208" creationId="{4F8AA031-FF6D-1CF0-ECAB-C8AF442F56E3}"/>
          </ac:spMkLst>
        </pc:spChg>
        <pc:spChg chg="add del mod">
          <ac:chgData name="INDIRA DE MENEZES CASTRO (1815383)" userId="e41e4919-7570-461c-8bc9-bc96d7e0485e" providerId="ADAL" clId="{7138AB36-0DD5-49E9-8112-03B471C049E6}" dt="2022-11-07T14:17:28.513" v="22"/>
          <ac:spMkLst>
            <pc:docMk/>
            <pc:sldMk cId="1643156363" sldId="376"/>
            <ac:spMk id="209" creationId="{D317B8C0-A216-E55C-FF50-5CD77554F632}"/>
          </ac:spMkLst>
        </pc:spChg>
        <pc:spChg chg="add del mod">
          <ac:chgData name="INDIRA DE MENEZES CASTRO (1815383)" userId="e41e4919-7570-461c-8bc9-bc96d7e0485e" providerId="ADAL" clId="{7138AB36-0DD5-49E9-8112-03B471C049E6}" dt="2022-11-07T14:17:28.513" v="22"/>
          <ac:spMkLst>
            <pc:docMk/>
            <pc:sldMk cId="1643156363" sldId="376"/>
            <ac:spMk id="210" creationId="{C23A40D5-41E6-DFC1-C643-AA62B4AD97C6}"/>
          </ac:spMkLst>
        </pc:spChg>
        <pc:spChg chg="add del mod">
          <ac:chgData name="INDIRA DE MENEZES CASTRO (1815383)" userId="e41e4919-7570-461c-8bc9-bc96d7e0485e" providerId="ADAL" clId="{7138AB36-0DD5-49E9-8112-03B471C049E6}" dt="2022-11-07T14:17:28.513" v="22"/>
          <ac:spMkLst>
            <pc:docMk/>
            <pc:sldMk cId="1643156363" sldId="376"/>
            <ac:spMk id="211" creationId="{C16B5EEC-E9C0-8462-E633-BFB62A418717}"/>
          </ac:spMkLst>
        </pc:spChg>
        <pc:spChg chg="mod">
          <ac:chgData name="INDIRA DE MENEZES CASTRO (1815383)" userId="e41e4919-7570-461c-8bc9-bc96d7e0485e" providerId="ADAL" clId="{7138AB36-0DD5-49E9-8112-03B471C049E6}" dt="2022-11-07T14:17:21.883" v="21"/>
          <ac:spMkLst>
            <pc:docMk/>
            <pc:sldMk cId="1643156363" sldId="376"/>
            <ac:spMk id="213" creationId="{3A6B9F78-EAE5-BB97-799C-57493322E65E}"/>
          </ac:spMkLst>
        </pc:spChg>
        <pc:spChg chg="mod">
          <ac:chgData name="INDIRA DE MENEZES CASTRO (1815383)" userId="e41e4919-7570-461c-8bc9-bc96d7e0485e" providerId="ADAL" clId="{7138AB36-0DD5-49E9-8112-03B471C049E6}" dt="2022-11-07T14:17:21.883" v="21"/>
          <ac:spMkLst>
            <pc:docMk/>
            <pc:sldMk cId="1643156363" sldId="376"/>
            <ac:spMk id="214" creationId="{5AA690DD-331F-E79C-F212-80189E8F332A}"/>
          </ac:spMkLst>
        </pc:spChg>
        <pc:spChg chg="mod">
          <ac:chgData name="INDIRA DE MENEZES CASTRO (1815383)" userId="e41e4919-7570-461c-8bc9-bc96d7e0485e" providerId="ADAL" clId="{7138AB36-0DD5-49E9-8112-03B471C049E6}" dt="2022-11-07T14:17:21.883" v="21"/>
          <ac:spMkLst>
            <pc:docMk/>
            <pc:sldMk cId="1643156363" sldId="376"/>
            <ac:spMk id="215" creationId="{F68B735E-81AE-4196-C481-A7D90EFA6DA5}"/>
          </ac:spMkLst>
        </pc:spChg>
        <pc:spChg chg="mod">
          <ac:chgData name="INDIRA DE MENEZES CASTRO (1815383)" userId="e41e4919-7570-461c-8bc9-bc96d7e0485e" providerId="ADAL" clId="{7138AB36-0DD5-49E9-8112-03B471C049E6}" dt="2022-11-07T14:17:21.883" v="21"/>
          <ac:spMkLst>
            <pc:docMk/>
            <pc:sldMk cId="1643156363" sldId="376"/>
            <ac:spMk id="216" creationId="{0E77F547-5AB2-67A1-BE81-BD83EEE5B3B3}"/>
          </ac:spMkLst>
        </pc:spChg>
        <pc:spChg chg="mod">
          <ac:chgData name="INDIRA DE MENEZES CASTRO (1815383)" userId="e41e4919-7570-461c-8bc9-bc96d7e0485e" providerId="ADAL" clId="{7138AB36-0DD5-49E9-8112-03B471C049E6}" dt="2022-11-07T14:17:21.883" v="21"/>
          <ac:spMkLst>
            <pc:docMk/>
            <pc:sldMk cId="1643156363" sldId="376"/>
            <ac:spMk id="217" creationId="{DF705EFD-A006-CAAF-D186-416BD314D2B4}"/>
          </ac:spMkLst>
        </pc:spChg>
        <pc:spChg chg="mod">
          <ac:chgData name="INDIRA DE MENEZES CASTRO (1815383)" userId="e41e4919-7570-461c-8bc9-bc96d7e0485e" providerId="ADAL" clId="{7138AB36-0DD5-49E9-8112-03B471C049E6}" dt="2022-11-07T14:17:21.883" v="21"/>
          <ac:spMkLst>
            <pc:docMk/>
            <pc:sldMk cId="1643156363" sldId="376"/>
            <ac:spMk id="218" creationId="{F0124C81-8277-2AC6-85BF-2D78D9DDE310}"/>
          </ac:spMkLst>
        </pc:spChg>
        <pc:spChg chg="mod">
          <ac:chgData name="INDIRA DE MENEZES CASTRO (1815383)" userId="e41e4919-7570-461c-8bc9-bc96d7e0485e" providerId="ADAL" clId="{7138AB36-0DD5-49E9-8112-03B471C049E6}" dt="2022-11-07T14:17:21.883" v="21"/>
          <ac:spMkLst>
            <pc:docMk/>
            <pc:sldMk cId="1643156363" sldId="376"/>
            <ac:spMk id="219" creationId="{FBE8F3B8-3C4D-4DBA-CD0A-2C7000CFEBB1}"/>
          </ac:spMkLst>
        </pc:spChg>
        <pc:spChg chg="mod">
          <ac:chgData name="INDIRA DE MENEZES CASTRO (1815383)" userId="e41e4919-7570-461c-8bc9-bc96d7e0485e" providerId="ADAL" clId="{7138AB36-0DD5-49E9-8112-03B471C049E6}" dt="2022-11-07T14:17:21.883" v="21"/>
          <ac:spMkLst>
            <pc:docMk/>
            <pc:sldMk cId="1643156363" sldId="376"/>
            <ac:spMk id="220" creationId="{46B60316-AFFF-3684-728F-8AFB9DD529B9}"/>
          </ac:spMkLst>
        </pc:spChg>
        <pc:spChg chg="mod">
          <ac:chgData name="INDIRA DE MENEZES CASTRO (1815383)" userId="e41e4919-7570-461c-8bc9-bc96d7e0485e" providerId="ADAL" clId="{7138AB36-0DD5-49E9-8112-03B471C049E6}" dt="2022-11-07T14:17:21.883" v="21"/>
          <ac:spMkLst>
            <pc:docMk/>
            <pc:sldMk cId="1643156363" sldId="376"/>
            <ac:spMk id="221" creationId="{C2309CF8-227A-6428-4291-655C4E23DB98}"/>
          </ac:spMkLst>
        </pc:spChg>
        <pc:spChg chg="mod">
          <ac:chgData name="INDIRA DE MENEZES CASTRO (1815383)" userId="e41e4919-7570-461c-8bc9-bc96d7e0485e" providerId="ADAL" clId="{7138AB36-0DD5-49E9-8112-03B471C049E6}" dt="2022-11-07T14:17:21.883" v="21"/>
          <ac:spMkLst>
            <pc:docMk/>
            <pc:sldMk cId="1643156363" sldId="376"/>
            <ac:spMk id="222" creationId="{66DF90BC-4D5A-643C-BC95-A05F2B1EAFC0}"/>
          </ac:spMkLst>
        </pc:spChg>
        <pc:spChg chg="mod">
          <ac:chgData name="INDIRA DE MENEZES CASTRO (1815383)" userId="e41e4919-7570-461c-8bc9-bc96d7e0485e" providerId="ADAL" clId="{7138AB36-0DD5-49E9-8112-03B471C049E6}" dt="2022-11-07T14:17:21.883" v="21"/>
          <ac:spMkLst>
            <pc:docMk/>
            <pc:sldMk cId="1643156363" sldId="376"/>
            <ac:spMk id="224" creationId="{6F0A5EB3-4447-4E62-4F6C-15CFF335C9E4}"/>
          </ac:spMkLst>
        </pc:spChg>
        <pc:spChg chg="mod">
          <ac:chgData name="INDIRA DE MENEZES CASTRO (1815383)" userId="e41e4919-7570-461c-8bc9-bc96d7e0485e" providerId="ADAL" clId="{7138AB36-0DD5-49E9-8112-03B471C049E6}" dt="2022-11-07T14:17:21.883" v="21"/>
          <ac:spMkLst>
            <pc:docMk/>
            <pc:sldMk cId="1643156363" sldId="376"/>
            <ac:spMk id="225" creationId="{EA383CDD-1D26-057E-AC13-B4180AAA8CBF}"/>
          </ac:spMkLst>
        </pc:spChg>
        <pc:spChg chg="mod">
          <ac:chgData name="INDIRA DE MENEZES CASTRO (1815383)" userId="e41e4919-7570-461c-8bc9-bc96d7e0485e" providerId="ADAL" clId="{7138AB36-0DD5-49E9-8112-03B471C049E6}" dt="2022-11-07T14:17:21.883" v="21"/>
          <ac:spMkLst>
            <pc:docMk/>
            <pc:sldMk cId="1643156363" sldId="376"/>
            <ac:spMk id="228" creationId="{287C72AE-8FFE-152F-F6C0-3B10178985C7}"/>
          </ac:spMkLst>
        </pc:spChg>
        <pc:spChg chg="mod">
          <ac:chgData name="INDIRA DE MENEZES CASTRO (1815383)" userId="e41e4919-7570-461c-8bc9-bc96d7e0485e" providerId="ADAL" clId="{7138AB36-0DD5-49E9-8112-03B471C049E6}" dt="2022-11-07T14:17:21.883" v="21"/>
          <ac:spMkLst>
            <pc:docMk/>
            <pc:sldMk cId="1643156363" sldId="376"/>
            <ac:spMk id="229" creationId="{CB8F75B0-0897-A9FF-7E58-30CE52AE76A2}"/>
          </ac:spMkLst>
        </pc:spChg>
        <pc:spChg chg="mod">
          <ac:chgData name="INDIRA DE MENEZES CASTRO (1815383)" userId="e41e4919-7570-461c-8bc9-bc96d7e0485e" providerId="ADAL" clId="{7138AB36-0DD5-49E9-8112-03B471C049E6}" dt="2022-11-07T14:17:21.883" v="21"/>
          <ac:spMkLst>
            <pc:docMk/>
            <pc:sldMk cId="1643156363" sldId="376"/>
            <ac:spMk id="230" creationId="{AEC31A23-76D9-F55D-B210-B96536ACCB52}"/>
          </ac:spMkLst>
        </pc:spChg>
        <pc:spChg chg="mod">
          <ac:chgData name="INDIRA DE MENEZES CASTRO (1815383)" userId="e41e4919-7570-461c-8bc9-bc96d7e0485e" providerId="ADAL" clId="{7138AB36-0DD5-49E9-8112-03B471C049E6}" dt="2022-11-07T14:17:21.883" v="21"/>
          <ac:spMkLst>
            <pc:docMk/>
            <pc:sldMk cId="1643156363" sldId="376"/>
            <ac:spMk id="231" creationId="{E6E09045-7C5A-5377-EFDD-CE89B1EDBF3D}"/>
          </ac:spMkLst>
        </pc:spChg>
        <pc:spChg chg="mod">
          <ac:chgData name="INDIRA DE MENEZES CASTRO (1815383)" userId="e41e4919-7570-461c-8bc9-bc96d7e0485e" providerId="ADAL" clId="{7138AB36-0DD5-49E9-8112-03B471C049E6}" dt="2022-11-07T14:17:21.883" v="21"/>
          <ac:spMkLst>
            <pc:docMk/>
            <pc:sldMk cId="1643156363" sldId="376"/>
            <ac:spMk id="232" creationId="{7C0AD1DB-FE94-8A19-8268-7BBFAB65D905}"/>
          </ac:spMkLst>
        </pc:spChg>
        <pc:spChg chg="mod">
          <ac:chgData name="INDIRA DE MENEZES CASTRO (1815383)" userId="e41e4919-7570-461c-8bc9-bc96d7e0485e" providerId="ADAL" clId="{7138AB36-0DD5-49E9-8112-03B471C049E6}" dt="2022-11-07T14:17:21.883" v="21"/>
          <ac:spMkLst>
            <pc:docMk/>
            <pc:sldMk cId="1643156363" sldId="376"/>
            <ac:spMk id="233" creationId="{EBFE5ECB-DE96-F2FD-A420-071B59A26D71}"/>
          </ac:spMkLst>
        </pc:spChg>
        <pc:spChg chg="mod">
          <ac:chgData name="INDIRA DE MENEZES CASTRO (1815383)" userId="e41e4919-7570-461c-8bc9-bc96d7e0485e" providerId="ADAL" clId="{7138AB36-0DD5-49E9-8112-03B471C049E6}" dt="2022-11-07T14:17:21.883" v="21"/>
          <ac:spMkLst>
            <pc:docMk/>
            <pc:sldMk cId="1643156363" sldId="376"/>
            <ac:spMk id="234" creationId="{0A2791B6-60C7-B039-D350-6D1003513B65}"/>
          </ac:spMkLst>
        </pc:spChg>
        <pc:spChg chg="mod">
          <ac:chgData name="INDIRA DE MENEZES CASTRO (1815383)" userId="e41e4919-7570-461c-8bc9-bc96d7e0485e" providerId="ADAL" clId="{7138AB36-0DD5-49E9-8112-03B471C049E6}" dt="2022-11-07T14:17:21.883" v="21"/>
          <ac:spMkLst>
            <pc:docMk/>
            <pc:sldMk cId="1643156363" sldId="376"/>
            <ac:spMk id="235" creationId="{A081D15B-941E-A208-3D71-D391398BD00D}"/>
          </ac:spMkLst>
        </pc:spChg>
        <pc:spChg chg="mod">
          <ac:chgData name="INDIRA DE MENEZES CASTRO (1815383)" userId="e41e4919-7570-461c-8bc9-bc96d7e0485e" providerId="ADAL" clId="{7138AB36-0DD5-49E9-8112-03B471C049E6}" dt="2022-11-07T14:17:21.883" v="21"/>
          <ac:spMkLst>
            <pc:docMk/>
            <pc:sldMk cId="1643156363" sldId="376"/>
            <ac:spMk id="236" creationId="{87D4BCD5-093D-175D-618D-012C4B9DE9E7}"/>
          </ac:spMkLst>
        </pc:spChg>
        <pc:spChg chg="mod">
          <ac:chgData name="INDIRA DE MENEZES CASTRO (1815383)" userId="e41e4919-7570-461c-8bc9-bc96d7e0485e" providerId="ADAL" clId="{7138AB36-0DD5-49E9-8112-03B471C049E6}" dt="2022-11-07T14:17:21.883" v="21"/>
          <ac:spMkLst>
            <pc:docMk/>
            <pc:sldMk cId="1643156363" sldId="376"/>
            <ac:spMk id="237" creationId="{DAF54783-6C7D-1F3F-F352-8CD00F6E3104}"/>
          </ac:spMkLst>
        </pc:spChg>
        <pc:spChg chg="mod">
          <ac:chgData name="INDIRA DE MENEZES CASTRO (1815383)" userId="e41e4919-7570-461c-8bc9-bc96d7e0485e" providerId="ADAL" clId="{7138AB36-0DD5-49E9-8112-03B471C049E6}" dt="2022-11-07T14:17:21.883" v="21"/>
          <ac:spMkLst>
            <pc:docMk/>
            <pc:sldMk cId="1643156363" sldId="376"/>
            <ac:spMk id="239" creationId="{AD41DB6B-30CA-57D5-5993-E6D4A5F4FD9E}"/>
          </ac:spMkLst>
        </pc:spChg>
        <pc:spChg chg="mod">
          <ac:chgData name="INDIRA DE MENEZES CASTRO (1815383)" userId="e41e4919-7570-461c-8bc9-bc96d7e0485e" providerId="ADAL" clId="{7138AB36-0DD5-49E9-8112-03B471C049E6}" dt="2022-11-07T14:17:21.883" v="21"/>
          <ac:spMkLst>
            <pc:docMk/>
            <pc:sldMk cId="1643156363" sldId="376"/>
            <ac:spMk id="240" creationId="{5B8B7B76-4D08-E15E-FF6F-7177000483EF}"/>
          </ac:spMkLst>
        </pc:spChg>
        <pc:spChg chg="mod">
          <ac:chgData name="INDIRA DE MENEZES CASTRO (1815383)" userId="e41e4919-7570-461c-8bc9-bc96d7e0485e" providerId="ADAL" clId="{7138AB36-0DD5-49E9-8112-03B471C049E6}" dt="2022-11-07T14:17:21.883" v="21"/>
          <ac:spMkLst>
            <pc:docMk/>
            <pc:sldMk cId="1643156363" sldId="376"/>
            <ac:spMk id="241" creationId="{99541F72-7E53-BDEA-EF0E-2648CB84AEDF}"/>
          </ac:spMkLst>
        </pc:spChg>
        <pc:spChg chg="mod">
          <ac:chgData name="INDIRA DE MENEZES CASTRO (1815383)" userId="e41e4919-7570-461c-8bc9-bc96d7e0485e" providerId="ADAL" clId="{7138AB36-0DD5-49E9-8112-03B471C049E6}" dt="2022-11-07T14:17:21.883" v="21"/>
          <ac:spMkLst>
            <pc:docMk/>
            <pc:sldMk cId="1643156363" sldId="376"/>
            <ac:spMk id="242" creationId="{24ECFAA8-E6E6-58F6-D489-08372B5F9CBB}"/>
          </ac:spMkLst>
        </pc:spChg>
        <pc:spChg chg="mod">
          <ac:chgData name="INDIRA DE MENEZES CASTRO (1815383)" userId="e41e4919-7570-461c-8bc9-bc96d7e0485e" providerId="ADAL" clId="{7138AB36-0DD5-49E9-8112-03B471C049E6}" dt="2022-11-07T14:17:21.883" v="21"/>
          <ac:spMkLst>
            <pc:docMk/>
            <pc:sldMk cId="1643156363" sldId="376"/>
            <ac:spMk id="243" creationId="{FE46053F-E3DE-E1DA-5CB9-BEE5048DAAF1}"/>
          </ac:spMkLst>
        </pc:spChg>
        <pc:spChg chg="mod">
          <ac:chgData name="INDIRA DE MENEZES CASTRO (1815383)" userId="e41e4919-7570-461c-8bc9-bc96d7e0485e" providerId="ADAL" clId="{7138AB36-0DD5-49E9-8112-03B471C049E6}" dt="2022-11-07T14:17:21.883" v="21"/>
          <ac:spMkLst>
            <pc:docMk/>
            <pc:sldMk cId="1643156363" sldId="376"/>
            <ac:spMk id="244" creationId="{F1FC5053-B068-98C5-7AD3-9F2529B3CB2F}"/>
          </ac:spMkLst>
        </pc:spChg>
        <pc:spChg chg="mod">
          <ac:chgData name="INDIRA DE MENEZES CASTRO (1815383)" userId="e41e4919-7570-461c-8bc9-bc96d7e0485e" providerId="ADAL" clId="{7138AB36-0DD5-49E9-8112-03B471C049E6}" dt="2022-11-07T14:17:21.883" v="21"/>
          <ac:spMkLst>
            <pc:docMk/>
            <pc:sldMk cId="1643156363" sldId="376"/>
            <ac:spMk id="245" creationId="{2299451C-6463-376C-A1BE-98FFE33EBC2F}"/>
          </ac:spMkLst>
        </pc:spChg>
        <pc:spChg chg="mod">
          <ac:chgData name="INDIRA DE MENEZES CASTRO (1815383)" userId="e41e4919-7570-461c-8bc9-bc96d7e0485e" providerId="ADAL" clId="{7138AB36-0DD5-49E9-8112-03B471C049E6}" dt="2022-11-07T14:17:21.883" v="21"/>
          <ac:spMkLst>
            <pc:docMk/>
            <pc:sldMk cId="1643156363" sldId="376"/>
            <ac:spMk id="246" creationId="{FFC57BDB-97DD-B4FF-62FF-9FCA08B2B17A}"/>
          </ac:spMkLst>
        </pc:spChg>
        <pc:spChg chg="mod">
          <ac:chgData name="INDIRA DE MENEZES CASTRO (1815383)" userId="e41e4919-7570-461c-8bc9-bc96d7e0485e" providerId="ADAL" clId="{7138AB36-0DD5-49E9-8112-03B471C049E6}" dt="2022-11-07T14:17:21.883" v="21"/>
          <ac:spMkLst>
            <pc:docMk/>
            <pc:sldMk cId="1643156363" sldId="376"/>
            <ac:spMk id="247" creationId="{513C5827-3647-5E7A-0A7D-58468950531A}"/>
          </ac:spMkLst>
        </pc:spChg>
        <pc:spChg chg="mod">
          <ac:chgData name="INDIRA DE MENEZES CASTRO (1815383)" userId="e41e4919-7570-461c-8bc9-bc96d7e0485e" providerId="ADAL" clId="{7138AB36-0DD5-49E9-8112-03B471C049E6}" dt="2022-11-07T14:17:21.883" v="21"/>
          <ac:spMkLst>
            <pc:docMk/>
            <pc:sldMk cId="1643156363" sldId="376"/>
            <ac:spMk id="248" creationId="{B70E8856-1226-F3F5-3E64-4CF3D377F895}"/>
          </ac:spMkLst>
        </pc:spChg>
        <pc:spChg chg="mod">
          <ac:chgData name="INDIRA DE MENEZES CASTRO (1815383)" userId="e41e4919-7570-461c-8bc9-bc96d7e0485e" providerId="ADAL" clId="{7138AB36-0DD5-49E9-8112-03B471C049E6}" dt="2022-11-07T14:17:21.883" v="21"/>
          <ac:spMkLst>
            <pc:docMk/>
            <pc:sldMk cId="1643156363" sldId="376"/>
            <ac:spMk id="250" creationId="{AFF7A4AD-71DB-CF95-AAEB-674C872397FF}"/>
          </ac:spMkLst>
        </pc:spChg>
        <pc:spChg chg="mod">
          <ac:chgData name="INDIRA DE MENEZES CASTRO (1815383)" userId="e41e4919-7570-461c-8bc9-bc96d7e0485e" providerId="ADAL" clId="{7138AB36-0DD5-49E9-8112-03B471C049E6}" dt="2022-11-07T14:17:21.883" v="21"/>
          <ac:spMkLst>
            <pc:docMk/>
            <pc:sldMk cId="1643156363" sldId="376"/>
            <ac:spMk id="251" creationId="{88A2C6EC-2575-BED1-6517-295522E6B084}"/>
          </ac:spMkLst>
        </pc:spChg>
        <pc:spChg chg="mod">
          <ac:chgData name="INDIRA DE MENEZES CASTRO (1815383)" userId="e41e4919-7570-461c-8bc9-bc96d7e0485e" providerId="ADAL" clId="{7138AB36-0DD5-49E9-8112-03B471C049E6}" dt="2022-11-07T14:17:21.883" v="21"/>
          <ac:spMkLst>
            <pc:docMk/>
            <pc:sldMk cId="1643156363" sldId="376"/>
            <ac:spMk id="254" creationId="{ED358D59-053B-EA27-9D33-0B96069C3E30}"/>
          </ac:spMkLst>
        </pc:spChg>
        <pc:spChg chg="mod">
          <ac:chgData name="INDIRA DE MENEZES CASTRO (1815383)" userId="e41e4919-7570-461c-8bc9-bc96d7e0485e" providerId="ADAL" clId="{7138AB36-0DD5-49E9-8112-03B471C049E6}" dt="2022-11-07T14:17:21.883" v="21"/>
          <ac:spMkLst>
            <pc:docMk/>
            <pc:sldMk cId="1643156363" sldId="376"/>
            <ac:spMk id="255" creationId="{D6678180-6039-A375-C8BD-73914218063F}"/>
          </ac:spMkLst>
        </pc:spChg>
        <pc:spChg chg="mod">
          <ac:chgData name="INDIRA DE MENEZES CASTRO (1815383)" userId="e41e4919-7570-461c-8bc9-bc96d7e0485e" providerId="ADAL" clId="{7138AB36-0DD5-49E9-8112-03B471C049E6}" dt="2022-11-07T14:17:21.883" v="21"/>
          <ac:spMkLst>
            <pc:docMk/>
            <pc:sldMk cId="1643156363" sldId="376"/>
            <ac:spMk id="256" creationId="{6B6FC4D5-8E8B-BAA5-7DF4-4EFBA4E21169}"/>
          </ac:spMkLst>
        </pc:spChg>
        <pc:spChg chg="mod">
          <ac:chgData name="INDIRA DE MENEZES CASTRO (1815383)" userId="e41e4919-7570-461c-8bc9-bc96d7e0485e" providerId="ADAL" clId="{7138AB36-0DD5-49E9-8112-03B471C049E6}" dt="2022-11-07T14:17:21.883" v="21"/>
          <ac:spMkLst>
            <pc:docMk/>
            <pc:sldMk cId="1643156363" sldId="376"/>
            <ac:spMk id="257" creationId="{8C5CFAC0-20F1-995A-411D-7F1F91061B2F}"/>
          </ac:spMkLst>
        </pc:spChg>
        <pc:spChg chg="mod">
          <ac:chgData name="INDIRA DE MENEZES CASTRO (1815383)" userId="e41e4919-7570-461c-8bc9-bc96d7e0485e" providerId="ADAL" clId="{7138AB36-0DD5-49E9-8112-03B471C049E6}" dt="2022-11-07T14:17:21.883" v="21"/>
          <ac:spMkLst>
            <pc:docMk/>
            <pc:sldMk cId="1643156363" sldId="376"/>
            <ac:spMk id="258" creationId="{F3B0DA7A-C73A-1598-E854-378659BE1B78}"/>
          </ac:spMkLst>
        </pc:spChg>
        <pc:spChg chg="mod">
          <ac:chgData name="INDIRA DE MENEZES CASTRO (1815383)" userId="e41e4919-7570-461c-8bc9-bc96d7e0485e" providerId="ADAL" clId="{7138AB36-0DD5-49E9-8112-03B471C049E6}" dt="2022-11-07T14:17:21.883" v="21"/>
          <ac:spMkLst>
            <pc:docMk/>
            <pc:sldMk cId="1643156363" sldId="376"/>
            <ac:spMk id="259" creationId="{97E23C8E-E14F-EA2F-CC84-C98EC7C23C61}"/>
          </ac:spMkLst>
        </pc:spChg>
        <pc:spChg chg="mod">
          <ac:chgData name="INDIRA DE MENEZES CASTRO (1815383)" userId="e41e4919-7570-461c-8bc9-bc96d7e0485e" providerId="ADAL" clId="{7138AB36-0DD5-49E9-8112-03B471C049E6}" dt="2022-11-07T14:17:21.883" v="21"/>
          <ac:spMkLst>
            <pc:docMk/>
            <pc:sldMk cId="1643156363" sldId="376"/>
            <ac:spMk id="260" creationId="{124A7BFF-0144-F340-7E7D-DAE11343B2D3}"/>
          </ac:spMkLst>
        </pc:spChg>
        <pc:spChg chg="mod">
          <ac:chgData name="INDIRA DE MENEZES CASTRO (1815383)" userId="e41e4919-7570-461c-8bc9-bc96d7e0485e" providerId="ADAL" clId="{7138AB36-0DD5-49E9-8112-03B471C049E6}" dt="2022-11-07T14:17:21.883" v="21"/>
          <ac:spMkLst>
            <pc:docMk/>
            <pc:sldMk cId="1643156363" sldId="376"/>
            <ac:spMk id="261" creationId="{F7951066-86AB-40CE-F389-EDBC8064755C}"/>
          </ac:spMkLst>
        </pc:spChg>
        <pc:spChg chg="mod">
          <ac:chgData name="INDIRA DE MENEZES CASTRO (1815383)" userId="e41e4919-7570-461c-8bc9-bc96d7e0485e" providerId="ADAL" clId="{7138AB36-0DD5-49E9-8112-03B471C049E6}" dt="2022-11-07T14:17:21.883" v="21"/>
          <ac:spMkLst>
            <pc:docMk/>
            <pc:sldMk cId="1643156363" sldId="376"/>
            <ac:spMk id="262" creationId="{7809B59F-3CF2-E048-9D29-994778C0DCF0}"/>
          </ac:spMkLst>
        </pc:spChg>
        <pc:spChg chg="mod">
          <ac:chgData name="INDIRA DE MENEZES CASTRO (1815383)" userId="e41e4919-7570-461c-8bc9-bc96d7e0485e" providerId="ADAL" clId="{7138AB36-0DD5-49E9-8112-03B471C049E6}" dt="2022-11-07T14:17:21.883" v="21"/>
          <ac:spMkLst>
            <pc:docMk/>
            <pc:sldMk cId="1643156363" sldId="376"/>
            <ac:spMk id="263" creationId="{40FF2541-0739-25B9-13BC-D51BDEA367B3}"/>
          </ac:spMkLst>
        </pc:spChg>
        <pc:spChg chg="mod">
          <ac:chgData name="INDIRA DE MENEZES CASTRO (1815383)" userId="e41e4919-7570-461c-8bc9-bc96d7e0485e" providerId="ADAL" clId="{7138AB36-0DD5-49E9-8112-03B471C049E6}" dt="2022-11-07T14:17:21.883" v="21"/>
          <ac:spMkLst>
            <pc:docMk/>
            <pc:sldMk cId="1643156363" sldId="376"/>
            <ac:spMk id="265" creationId="{87F13CD7-CFB1-0C38-72B4-0AA37C97537F}"/>
          </ac:spMkLst>
        </pc:spChg>
        <pc:spChg chg="mod">
          <ac:chgData name="INDIRA DE MENEZES CASTRO (1815383)" userId="e41e4919-7570-461c-8bc9-bc96d7e0485e" providerId="ADAL" clId="{7138AB36-0DD5-49E9-8112-03B471C049E6}" dt="2022-11-07T14:17:21.883" v="21"/>
          <ac:spMkLst>
            <pc:docMk/>
            <pc:sldMk cId="1643156363" sldId="376"/>
            <ac:spMk id="266" creationId="{5659B508-92ED-946B-87FE-C18F0159B3A8}"/>
          </ac:spMkLst>
        </pc:spChg>
        <pc:spChg chg="mod">
          <ac:chgData name="INDIRA DE MENEZES CASTRO (1815383)" userId="e41e4919-7570-461c-8bc9-bc96d7e0485e" providerId="ADAL" clId="{7138AB36-0DD5-49E9-8112-03B471C049E6}" dt="2022-11-07T14:17:21.883" v="21"/>
          <ac:spMkLst>
            <pc:docMk/>
            <pc:sldMk cId="1643156363" sldId="376"/>
            <ac:spMk id="267" creationId="{8E33BB12-133A-7CAB-5CF6-BE856545B351}"/>
          </ac:spMkLst>
        </pc:spChg>
        <pc:spChg chg="mod">
          <ac:chgData name="INDIRA DE MENEZES CASTRO (1815383)" userId="e41e4919-7570-461c-8bc9-bc96d7e0485e" providerId="ADAL" clId="{7138AB36-0DD5-49E9-8112-03B471C049E6}" dt="2022-11-07T14:17:21.883" v="21"/>
          <ac:spMkLst>
            <pc:docMk/>
            <pc:sldMk cId="1643156363" sldId="376"/>
            <ac:spMk id="268" creationId="{68EB5F80-CA48-1AE8-69F7-2DEBA6557100}"/>
          </ac:spMkLst>
        </pc:spChg>
        <pc:spChg chg="mod">
          <ac:chgData name="INDIRA DE MENEZES CASTRO (1815383)" userId="e41e4919-7570-461c-8bc9-bc96d7e0485e" providerId="ADAL" clId="{7138AB36-0DD5-49E9-8112-03B471C049E6}" dt="2022-11-07T14:17:21.883" v="21"/>
          <ac:spMkLst>
            <pc:docMk/>
            <pc:sldMk cId="1643156363" sldId="376"/>
            <ac:spMk id="269" creationId="{225CA0AA-472D-D9C4-4E8F-8D2EB3DBD200}"/>
          </ac:spMkLst>
        </pc:spChg>
        <pc:spChg chg="mod">
          <ac:chgData name="INDIRA DE MENEZES CASTRO (1815383)" userId="e41e4919-7570-461c-8bc9-bc96d7e0485e" providerId="ADAL" clId="{7138AB36-0DD5-49E9-8112-03B471C049E6}" dt="2022-11-07T14:17:21.883" v="21"/>
          <ac:spMkLst>
            <pc:docMk/>
            <pc:sldMk cId="1643156363" sldId="376"/>
            <ac:spMk id="270" creationId="{9FBD4F4F-45F3-88F7-5484-C7FD906201A3}"/>
          </ac:spMkLst>
        </pc:spChg>
        <pc:spChg chg="mod">
          <ac:chgData name="INDIRA DE MENEZES CASTRO (1815383)" userId="e41e4919-7570-461c-8bc9-bc96d7e0485e" providerId="ADAL" clId="{7138AB36-0DD5-49E9-8112-03B471C049E6}" dt="2022-11-07T14:17:21.883" v="21"/>
          <ac:spMkLst>
            <pc:docMk/>
            <pc:sldMk cId="1643156363" sldId="376"/>
            <ac:spMk id="271" creationId="{4015579D-3630-C143-ADC6-92632163EB8B}"/>
          </ac:spMkLst>
        </pc:spChg>
        <pc:spChg chg="mod">
          <ac:chgData name="INDIRA DE MENEZES CASTRO (1815383)" userId="e41e4919-7570-461c-8bc9-bc96d7e0485e" providerId="ADAL" clId="{7138AB36-0DD5-49E9-8112-03B471C049E6}" dt="2022-11-07T14:17:21.883" v="21"/>
          <ac:spMkLst>
            <pc:docMk/>
            <pc:sldMk cId="1643156363" sldId="376"/>
            <ac:spMk id="272" creationId="{8F470E0F-D26E-A34F-C105-148D9CDD5E23}"/>
          </ac:spMkLst>
        </pc:spChg>
        <pc:spChg chg="mod">
          <ac:chgData name="INDIRA DE MENEZES CASTRO (1815383)" userId="e41e4919-7570-461c-8bc9-bc96d7e0485e" providerId="ADAL" clId="{7138AB36-0DD5-49E9-8112-03B471C049E6}" dt="2022-11-07T14:17:21.883" v="21"/>
          <ac:spMkLst>
            <pc:docMk/>
            <pc:sldMk cId="1643156363" sldId="376"/>
            <ac:spMk id="273" creationId="{80E9BA39-23AA-670B-05E1-7CF73CF31CB0}"/>
          </ac:spMkLst>
        </pc:spChg>
        <pc:spChg chg="mod">
          <ac:chgData name="INDIRA DE MENEZES CASTRO (1815383)" userId="e41e4919-7570-461c-8bc9-bc96d7e0485e" providerId="ADAL" clId="{7138AB36-0DD5-49E9-8112-03B471C049E6}" dt="2022-11-07T14:17:21.883" v="21"/>
          <ac:spMkLst>
            <pc:docMk/>
            <pc:sldMk cId="1643156363" sldId="376"/>
            <ac:spMk id="274" creationId="{484E359D-CDD9-0998-04C7-289A1C1E1DB0}"/>
          </ac:spMkLst>
        </pc:spChg>
        <pc:spChg chg="mod">
          <ac:chgData name="INDIRA DE MENEZES CASTRO (1815383)" userId="e41e4919-7570-461c-8bc9-bc96d7e0485e" providerId="ADAL" clId="{7138AB36-0DD5-49E9-8112-03B471C049E6}" dt="2022-11-07T14:17:21.883" v="21"/>
          <ac:spMkLst>
            <pc:docMk/>
            <pc:sldMk cId="1643156363" sldId="376"/>
            <ac:spMk id="276" creationId="{9F0E7C97-DBF9-7A4E-E796-3A840A5B2ECF}"/>
          </ac:spMkLst>
        </pc:spChg>
        <pc:spChg chg="mod">
          <ac:chgData name="INDIRA DE MENEZES CASTRO (1815383)" userId="e41e4919-7570-461c-8bc9-bc96d7e0485e" providerId="ADAL" clId="{7138AB36-0DD5-49E9-8112-03B471C049E6}" dt="2022-11-07T14:17:21.883" v="21"/>
          <ac:spMkLst>
            <pc:docMk/>
            <pc:sldMk cId="1643156363" sldId="376"/>
            <ac:spMk id="277" creationId="{A00ACF9A-AD5E-22C2-8A26-6A2144631557}"/>
          </ac:spMkLst>
        </pc:spChg>
        <pc:spChg chg="mod">
          <ac:chgData name="INDIRA DE MENEZES CASTRO (1815383)" userId="e41e4919-7570-461c-8bc9-bc96d7e0485e" providerId="ADAL" clId="{7138AB36-0DD5-49E9-8112-03B471C049E6}" dt="2022-11-07T14:17:21.883" v="21"/>
          <ac:spMkLst>
            <pc:docMk/>
            <pc:sldMk cId="1643156363" sldId="376"/>
            <ac:spMk id="280" creationId="{736F44D9-899A-A491-A540-04F49CE1ED44}"/>
          </ac:spMkLst>
        </pc:spChg>
        <pc:spChg chg="mod">
          <ac:chgData name="INDIRA DE MENEZES CASTRO (1815383)" userId="e41e4919-7570-461c-8bc9-bc96d7e0485e" providerId="ADAL" clId="{7138AB36-0DD5-49E9-8112-03B471C049E6}" dt="2022-11-07T14:17:21.883" v="21"/>
          <ac:spMkLst>
            <pc:docMk/>
            <pc:sldMk cId="1643156363" sldId="376"/>
            <ac:spMk id="281" creationId="{BF400D38-8673-F20D-AD0B-0E7760D041A3}"/>
          </ac:spMkLst>
        </pc:spChg>
        <pc:spChg chg="mod">
          <ac:chgData name="INDIRA DE MENEZES CASTRO (1815383)" userId="e41e4919-7570-461c-8bc9-bc96d7e0485e" providerId="ADAL" clId="{7138AB36-0DD5-49E9-8112-03B471C049E6}" dt="2022-11-07T14:17:21.883" v="21"/>
          <ac:spMkLst>
            <pc:docMk/>
            <pc:sldMk cId="1643156363" sldId="376"/>
            <ac:spMk id="282" creationId="{F8A91603-FEC2-995D-A9ED-AFD70A1F5814}"/>
          </ac:spMkLst>
        </pc:spChg>
        <pc:spChg chg="mod">
          <ac:chgData name="INDIRA DE MENEZES CASTRO (1815383)" userId="e41e4919-7570-461c-8bc9-bc96d7e0485e" providerId="ADAL" clId="{7138AB36-0DD5-49E9-8112-03B471C049E6}" dt="2022-11-07T14:17:21.883" v="21"/>
          <ac:spMkLst>
            <pc:docMk/>
            <pc:sldMk cId="1643156363" sldId="376"/>
            <ac:spMk id="283" creationId="{3E33485B-F7F1-7A46-8BC8-41FE7058860D}"/>
          </ac:spMkLst>
        </pc:spChg>
        <pc:spChg chg="mod">
          <ac:chgData name="INDIRA DE MENEZES CASTRO (1815383)" userId="e41e4919-7570-461c-8bc9-bc96d7e0485e" providerId="ADAL" clId="{7138AB36-0DD5-49E9-8112-03B471C049E6}" dt="2022-11-07T14:17:21.883" v="21"/>
          <ac:spMkLst>
            <pc:docMk/>
            <pc:sldMk cId="1643156363" sldId="376"/>
            <ac:spMk id="284" creationId="{E6111E66-AEB7-E910-AADC-E80C2F4DEBC4}"/>
          </ac:spMkLst>
        </pc:spChg>
        <pc:spChg chg="mod">
          <ac:chgData name="INDIRA DE MENEZES CASTRO (1815383)" userId="e41e4919-7570-461c-8bc9-bc96d7e0485e" providerId="ADAL" clId="{7138AB36-0DD5-49E9-8112-03B471C049E6}" dt="2022-11-07T14:17:21.883" v="21"/>
          <ac:spMkLst>
            <pc:docMk/>
            <pc:sldMk cId="1643156363" sldId="376"/>
            <ac:spMk id="285" creationId="{DCA01C9F-DE81-5718-ABC2-4A045BE11DB9}"/>
          </ac:spMkLst>
        </pc:spChg>
        <pc:spChg chg="mod">
          <ac:chgData name="INDIRA DE MENEZES CASTRO (1815383)" userId="e41e4919-7570-461c-8bc9-bc96d7e0485e" providerId="ADAL" clId="{7138AB36-0DD5-49E9-8112-03B471C049E6}" dt="2022-11-07T14:17:21.883" v="21"/>
          <ac:spMkLst>
            <pc:docMk/>
            <pc:sldMk cId="1643156363" sldId="376"/>
            <ac:spMk id="286" creationId="{0A9AB8E0-1FF6-6650-203A-52A09C240FDA}"/>
          </ac:spMkLst>
        </pc:spChg>
        <pc:spChg chg="mod">
          <ac:chgData name="INDIRA DE MENEZES CASTRO (1815383)" userId="e41e4919-7570-461c-8bc9-bc96d7e0485e" providerId="ADAL" clId="{7138AB36-0DD5-49E9-8112-03B471C049E6}" dt="2022-11-07T14:17:21.883" v="21"/>
          <ac:spMkLst>
            <pc:docMk/>
            <pc:sldMk cId="1643156363" sldId="376"/>
            <ac:spMk id="287" creationId="{0B5D27F6-3756-E14D-A2D9-7FEED51DA354}"/>
          </ac:spMkLst>
        </pc:spChg>
        <pc:spChg chg="mod">
          <ac:chgData name="INDIRA DE MENEZES CASTRO (1815383)" userId="e41e4919-7570-461c-8bc9-bc96d7e0485e" providerId="ADAL" clId="{7138AB36-0DD5-49E9-8112-03B471C049E6}" dt="2022-11-07T14:17:21.883" v="21"/>
          <ac:spMkLst>
            <pc:docMk/>
            <pc:sldMk cId="1643156363" sldId="376"/>
            <ac:spMk id="288" creationId="{82391FEC-7FC5-8A46-4B31-A48C7B75380C}"/>
          </ac:spMkLst>
        </pc:spChg>
        <pc:spChg chg="mod">
          <ac:chgData name="INDIRA DE MENEZES CASTRO (1815383)" userId="e41e4919-7570-461c-8bc9-bc96d7e0485e" providerId="ADAL" clId="{7138AB36-0DD5-49E9-8112-03B471C049E6}" dt="2022-11-07T14:17:21.883" v="21"/>
          <ac:spMkLst>
            <pc:docMk/>
            <pc:sldMk cId="1643156363" sldId="376"/>
            <ac:spMk id="289" creationId="{E8F8A3A1-8CDD-FAB6-A662-118CDCD3130A}"/>
          </ac:spMkLst>
        </pc:spChg>
        <pc:spChg chg="mod">
          <ac:chgData name="INDIRA DE MENEZES CASTRO (1815383)" userId="e41e4919-7570-461c-8bc9-bc96d7e0485e" providerId="ADAL" clId="{7138AB36-0DD5-49E9-8112-03B471C049E6}" dt="2022-11-07T14:17:21.883" v="21"/>
          <ac:spMkLst>
            <pc:docMk/>
            <pc:sldMk cId="1643156363" sldId="376"/>
            <ac:spMk id="293" creationId="{2C4D8812-27D8-3F86-3789-9DCFED371093}"/>
          </ac:spMkLst>
        </pc:spChg>
        <pc:spChg chg="mod">
          <ac:chgData name="INDIRA DE MENEZES CASTRO (1815383)" userId="e41e4919-7570-461c-8bc9-bc96d7e0485e" providerId="ADAL" clId="{7138AB36-0DD5-49E9-8112-03B471C049E6}" dt="2022-11-07T14:17:21.883" v="21"/>
          <ac:spMkLst>
            <pc:docMk/>
            <pc:sldMk cId="1643156363" sldId="376"/>
            <ac:spMk id="294" creationId="{44D69E3E-EA12-BCC6-C49C-29C585105D56}"/>
          </ac:spMkLst>
        </pc:spChg>
        <pc:spChg chg="mod">
          <ac:chgData name="INDIRA DE MENEZES CASTRO (1815383)" userId="e41e4919-7570-461c-8bc9-bc96d7e0485e" providerId="ADAL" clId="{7138AB36-0DD5-49E9-8112-03B471C049E6}" dt="2022-11-07T14:17:21.883" v="21"/>
          <ac:spMkLst>
            <pc:docMk/>
            <pc:sldMk cId="1643156363" sldId="376"/>
            <ac:spMk id="295" creationId="{2CABE397-37DA-A1D3-CEBE-84C47F43F9C6}"/>
          </ac:spMkLst>
        </pc:spChg>
        <pc:spChg chg="mod">
          <ac:chgData name="INDIRA DE MENEZES CASTRO (1815383)" userId="e41e4919-7570-461c-8bc9-bc96d7e0485e" providerId="ADAL" clId="{7138AB36-0DD5-49E9-8112-03B471C049E6}" dt="2022-11-07T14:17:21.883" v="21"/>
          <ac:spMkLst>
            <pc:docMk/>
            <pc:sldMk cId="1643156363" sldId="376"/>
            <ac:spMk id="296" creationId="{EB0C9DAC-39F8-BC70-8B6B-E357869D0BAE}"/>
          </ac:spMkLst>
        </pc:spChg>
        <pc:spChg chg="mod">
          <ac:chgData name="INDIRA DE MENEZES CASTRO (1815383)" userId="e41e4919-7570-461c-8bc9-bc96d7e0485e" providerId="ADAL" clId="{7138AB36-0DD5-49E9-8112-03B471C049E6}" dt="2022-11-07T14:17:21.883" v="21"/>
          <ac:spMkLst>
            <pc:docMk/>
            <pc:sldMk cId="1643156363" sldId="376"/>
            <ac:spMk id="297" creationId="{9A16DE4B-4E89-39CF-71C7-4CFB9522C87F}"/>
          </ac:spMkLst>
        </pc:spChg>
        <pc:spChg chg="mod">
          <ac:chgData name="INDIRA DE MENEZES CASTRO (1815383)" userId="e41e4919-7570-461c-8bc9-bc96d7e0485e" providerId="ADAL" clId="{7138AB36-0DD5-49E9-8112-03B471C049E6}" dt="2022-11-07T14:17:21.883" v="21"/>
          <ac:spMkLst>
            <pc:docMk/>
            <pc:sldMk cId="1643156363" sldId="376"/>
            <ac:spMk id="298" creationId="{6BDCB515-BCF2-ED63-B480-EDCE2DF78DED}"/>
          </ac:spMkLst>
        </pc:spChg>
        <pc:spChg chg="mod">
          <ac:chgData name="INDIRA DE MENEZES CASTRO (1815383)" userId="e41e4919-7570-461c-8bc9-bc96d7e0485e" providerId="ADAL" clId="{7138AB36-0DD5-49E9-8112-03B471C049E6}" dt="2022-11-07T14:17:21.883" v="21"/>
          <ac:spMkLst>
            <pc:docMk/>
            <pc:sldMk cId="1643156363" sldId="376"/>
            <ac:spMk id="299" creationId="{A62DE262-B8A7-E1A8-DD3B-E5C2A225F523}"/>
          </ac:spMkLst>
        </pc:spChg>
        <pc:spChg chg="mod">
          <ac:chgData name="INDIRA DE MENEZES CASTRO (1815383)" userId="e41e4919-7570-461c-8bc9-bc96d7e0485e" providerId="ADAL" clId="{7138AB36-0DD5-49E9-8112-03B471C049E6}" dt="2022-11-07T14:17:21.883" v="21"/>
          <ac:spMkLst>
            <pc:docMk/>
            <pc:sldMk cId="1643156363" sldId="376"/>
            <ac:spMk id="300" creationId="{9149A98F-8B48-735F-8536-FEC30259B46F}"/>
          </ac:spMkLst>
        </pc:spChg>
        <pc:spChg chg="mod">
          <ac:chgData name="INDIRA DE MENEZES CASTRO (1815383)" userId="e41e4919-7570-461c-8bc9-bc96d7e0485e" providerId="ADAL" clId="{7138AB36-0DD5-49E9-8112-03B471C049E6}" dt="2022-11-07T14:17:21.883" v="21"/>
          <ac:spMkLst>
            <pc:docMk/>
            <pc:sldMk cId="1643156363" sldId="376"/>
            <ac:spMk id="303" creationId="{C5E00744-6455-591F-9440-7987AC7D33A8}"/>
          </ac:spMkLst>
        </pc:spChg>
        <pc:spChg chg="mod">
          <ac:chgData name="INDIRA DE MENEZES CASTRO (1815383)" userId="e41e4919-7570-461c-8bc9-bc96d7e0485e" providerId="ADAL" clId="{7138AB36-0DD5-49E9-8112-03B471C049E6}" dt="2022-11-07T14:17:21.883" v="21"/>
          <ac:spMkLst>
            <pc:docMk/>
            <pc:sldMk cId="1643156363" sldId="376"/>
            <ac:spMk id="305" creationId="{DE1BB7A5-D686-5AC0-BC39-02E6F48AC003}"/>
          </ac:spMkLst>
        </pc:spChg>
        <pc:spChg chg="mod">
          <ac:chgData name="INDIRA DE MENEZES CASTRO (1815383)" userId="e41e4919-7570-461c-8bc9-bc96d7e0485e" providerId="ADAL" clId="{7138AB36-0DD5-49E9-8112-03B471C049E6}" dt="2022-11-07T14:17:21.883" v="21"/>
          <ac:spMkLst>
            <pc:docMk/>
            <pc:sldMk cId="1643156363" sldId="376"/>
            <ac:spMk id="306" creationId="{D3450D9E-F0D4-65DD-E445-25436B88E13F}"/>
          </ac:spMkLst>
        </pc:spChg>
        <pc:spChg chg="mod">
          <ac:chgData name="INDIRA DE MENEZES CASTRO (1815383)" userId="e41e4919-7570-461c-8bc9-bc96d7e0485e" providerId="ADAL" clId="{7138AB36-0DD5-49E9-8112-03B471C049E6}" dt="2022-11-07T14:17:21.883" v="21"/>
          <ac:spMkLst>
            <pc:docMk/>
            <pc:sldMk cId="1643156363" sldId="376"/>
            <ac:spMk id="307" creationId="{EE91060C-3DCA-C5CC-73F4-034596E212DE}"/>
          </ac:spMkLst>
        </pc:spChg>
        <pc:spChg chg="mod">
          <ac:chgData name="INDIRA DE MENEZES CASTRO (1815383)" userId="e41e4919-7570-461c-8bc9-bc96d7e0485e" providerId="ADAL" clId="{7138AB36-0DD5-49E9-8112-03B471C049E6}" dt="2022-11-07T14:17:21.883" v="21"/>
          <ac:spMkLst>
            <pc:docMk/>
            <pc:sldMk cId="1643156363" sldId="376"/>
            <ac:spMk id="308" creationId="{F6360F37-78F7-BDFA-5F00-6D026A6F67B9}"/>
          </ac:spMkLst>
        </pc:spChg>
        <pc:spChg chg="mod">
          <ac:chgData name="INDIRA DE MENEZES CASTRO (1815383)" userId="e41e4919-7570-461c-8bc9-bc96d7e0485e" providerId="ADAL" clId="{7138AB36-0DD5-49E9-8112-03B471C049E6}" dt="2022-11-07T14:17:21.883" v="21"/>
          <ac:spMkLst>
            <pc:docMk/>
            <pc:sldMk cId="1643156363" sldId="376"/>
            <ac:spMk id="309" creationId="{09531E25-01A1-7F68-4EE7-A40EA4F54E05}"/>
          </ac:spMkLst>
        </pc:spChg>
        <pc:spChg chg="mod">
          <ac:chgData name="INDIRA DE MENEZES CASTRO (1815383)" userId="e41e4919-7570-461c-8bc9-bc96d7e0485e" providerId="ADAL" clId="{7138AB36-0DD5-49E9-8112-03B471C049E6}" dt="2022-11-07T14:17:21.883" v="21"/>
          <ac:spMkLst>
            <pc:docMk/>
            <pc:sldMk cId="1643156363" sldId="376"/>
            <ac:spMk id="311" creationId="{DA1C7136-2458-7887-8DF9-565E7E71713B}"/>
          </ac:spMkLst>
        </pc:spChg>
        <pc:spChg chg="mod">
          <ac:chgData name="INDIRA DE MENEZES CASTRO (1815383)" userId="e41e4919-7570-461c-8bc9-bc96d7e0485e" providerId="ADAL" clId="{7138AB36-0DD5-49E9-8112-03B471C049E6}" dt="2022-11-07T14:17:21.883" v="21"/>
          <ac:spMkLst>
            <pc:docMk/>
            <pc:sldMk cId="1643156363" sldId="376"/>
            <ac:spMk id="312" creationId="{FE99E17A-5150-1A77-0F7F-8BAAB6FC64E4}"/>
          </ac:spMkLst>
        </pc:spChg>
        <pc:spChg chg="mod">
          <ac:chgData name="INDIRA DE MENEZES CASTRO (1815383)" userId="e41e4919-7570-461c-8bc9-bc96d7e0485e" providerId="ADAL" clId="{7138AB36-0DD5-49E9-8112-03B471C049E6}" dt="2022-11-07T14:17:21.883" v="21"/>
          <ac:spMkLst>
            <pc:docMk/>
            <pc:sldMk cId="1643156363" sldId="376"/>
            <ac:spMk id="313" creationId="{D15458B3-6141-1B52-5863-84A274B1630C}"/>
          </ac:spMkLst>
        </pc:spChg>
        <pc:spChg chg="mod">
          <ac:chgData name="INDIRA DE MENEZES CASTRO (1815383)" userId="e41e4919-7570-461c-8bc9-bc96d7e0485e" providerId="ADAL" clId="{7138AB36-0DD5-49E9-8112-03B471C049E6}" dt="2022-11-07T14:17:21.883" v="21"/>
          <ac:spMkLst>
            <pc:docMk/>
            <pc:sldMk cId="1643156363" sldId="376"/>
            <ac:spMk id="314" creationId="{3ED44DC5-5EF4-99CB-56DF-9910990BAEEA}"/>
          </ac:spMkLst>
        </pc:spChg>
        <pc:spChg chg="mod">
          <ac:chgData name="INDIRA DE MENEZES CASTRO (1815383)" userId="e41e4919-7570-461c-8bc9-bc96d7e0485e" providerId="ADAL" clId="{7138AB36-0DD5-49E9-8112-03B471C049E6}" dt="2022-11-07T14:17:21.883" v="21"/>
          <ac:spMkLst>
            <pc:docMk/>
            <pc:sldMk cId="1643156363" sldId="376"/>
            <ac:spMk id="315" creationId="{EF6D6D05-6FFB-4290-379A-44B74AE11CB2}"/>
          </ac:spMkLst>
        </pc:spChg>
        <pc:spChg chg="mod">
          <ac:chgData name="INDIRA DE MENEZES CASTRO (1815383)" userId="e41e4919-7570-461c-8bc9-bc96d7e0485e" providerId="ADAL" clId="{7138AB36-0DD5-49E9-8112-03B471C049E6}" dt="2022-11-07T14:17:21.883" v="21"/>
          <ac:spMkLst>
            <pc:docMk/>
            <pc:sldMk cId="1643156363" sldId="376"/>
            <ac:spMk id="316" creationId="{8F532403-A58F-517A-7C92-F368CE5B8D74}"/>
          </ac:spMkLst>
        </pc:spChg>
        <pc:spChg chg="mod">
          <ac:chgData name="INDIRA DE MENEZES CASTRO (1815383)" userId="e41e4919-7570-461c-8bc9-bc96d7e0485e" providerId="ADAL" clId="{7138AB36-0DD5-49E9-8112-03B471C049E6}" dt="2022-11-07T14:17:21.883" v="21"/>
          <ac:spMkLst>
            <pc:docMk/>
            <pc:sldMk cId="1643156363" sldId="376"/>
            <ac:spMk id="317" creationId="{73782C15-C0DC-235A-D039-5C274A7F778C}"/>
          </ac:spMkLst>
        </pc:spChg>
        <pc:spChg chg="mod">
          <ac:chgData name="INDIRA DE MENEZES CASTRO (1815383)" userId="e41e4919-7570-461c-8bc9-bc96d7e0485e" providerId="ADAL" clId="{7138AB36-0DD5-49E9-8112-03B471C049E6}" dt="2022-11-07T14:17:21.883" v="21"/>
          <ac:spMkLst>
            <pc:docMk/>
            <pc:sldMk cId="1643156363" sldId="376"/>
            <ac:spMk id="318" creationId="{5105D071-D6D4-59ED-A575-D71495DC49AD}"/>
          </ac:spMkLst>
        </pc:spChg>
        <pc:spChg chg="mod">
          <ac:chgData name="INDIRA DE MENEZES CASTRO (1815383)" userId="e41e4919-7570-461c-8bc9-bc96d7e0485e" providerId="ADAL" clId="{7138AB36-0DD5-49E9-8112-03B471C049E6}" dt="2022-11-07T14:17:21.883" v="21"/>
          <ac:spMkLst>
            <pc:docMk/>
            <pc:sldMk cId="1643156363" sldId="376"/>
            <ac:spMk id="319" creationId="{E0F95A07-93B2-A693-7773-E71F21B74128}"/>
          </ac:spMkLst>
        </pc:spChg>
        <pc:spChg chg="mod">
          <ac:chgData name="INDIRA DE MENEZES CASTRO (1815383)" userId="e41e4919-7570-461c-8bc9-bc96d7e0485e" providerId="ADAL" clId="{7138AB36-0DD5-49E9-8112-03B471C049E6}" dt="2022-11-07T14:17:21.883" v="21"/>
          <ac:spMkLst>
            <pc:docMk/>
            <pc:sldMk cId="1643156363" sldId="376"/>
            <ac:spMk id="320" creationId="{29D4A90C-6310-2890-8CAF-9320D01C7CED}"/>
          </ac:spMkLst>
        </pc:spChg>
        <pc:spChg chg="mod">
          <ac:chgData name="INDIRA DE MENEZES CASTRO (1815383)" userId="e41e4919-7570-461c-8bc9-bc96d7e0485e" providerId="ADAL" clId="{7138AB36-0DD5-49E9-8112-03B471C049E6}" dt="2022-11-07T14:17:21.883" v="21"/>
          <ac:spMkLst>
            <pc:docMk/>
            <pc:sldMk cId="1643156363" sldId="376"/>
            <ac:spMk id="322" creationId="{74F3A704-E3E9-F608-CA32-7B08C14EE5AC}"/>
          </ac:spMkLst>
        </pc:spChg>
        <pc:spChg chg="mod">
          <ac:chgData name="INDIRA DE MENEZES CASTRO (1815383)" userId="e41e4919-7570-461c-8bc9-bc96d7e0485e" providerId="ADAL" clId="{7138AB36-0DD5-49E9-8112-03B471C049E6}" dt="2022-11-07T14:17:21.883" v="21"/>
          <ac:spMkLst>
            <pc:docMk/>
            <pc:sldMk cId="1643156363" sldId="376"/>
            <ac:spMk id="323" creationId="{0C412432-2711-D799-9569-C1081A29DCBD}"/>
          </ac:spMkLst>
        </pc:spChg>
        <pc:spChg chg="mod">
          <ac:chgData name="INDIRA DE MENEZES CASTRO (1815383)" userId="e41e4919-7570-461c-8bc9-bc96d7e0485e" providerId="ADAL" clId="{7138AB36-0DD5-49E9-8112-03B471C049E6}" dt="2022-11-07T14:17:21.883" v="21"/>
          <ac:spMkLst>
            <pc:docMk/>
            <pc:sldMk cId="1643156363" sldId="376"/>
            <ac:spMk id="326" creationId="{B5E8EF91-41E2-938E-5567-1FEBBF2DA011}"/>
          </ac:spMkLst>
        </pc:spChg>
        <pc:spChg chg="mod">
          <ac:chgData name="INDIRA DE MENEZES CASTRO (1815383)" userId="e41e4919-7570-461c-8bc9-bc96d7e0485e" providerId="ADAL" clId="{7138AB36-0DD5-49E9-8112-03B471C049E6}" dt="2022-11-07T14:17:21.883" v="21"/>
          <ac:spMkLst>
            <pc:docMk/>
            <pc:sldMk cId="1643156363" sldId="376"/>
            <ac:spMk id="327" creationId="{FC47B354-45CB-D6E2-109C-6DF8C7C7FD92}"/>
          </ac:spMkLst>
        </pc:spChg>
        <pc:spChg chg="mod">
          <ac:chgData name="INDIRA DE MENEZES CASTRO (1815383)" userId="e41e4919-7570-461c-8bc9-bc96d7e0485e" providerId="ADAL" clId="{7138AB36-0DD5-49E9-8112-03B471C049E6}" dt="2022-11-07T14:17:21.883" v="21"/>
          <ac:spMkLst>
            <pc:docMk/>
            <pc:sldMk cId="1643156363" sldId="376"/>
            <ac:spMk id="328" creationId="{EA4D0F72-30AF-411C-7611-1E9B1B491741}"/>
          </ac:spMkLst>
        </pc:spChg>
        <pc:spChg chg="mod">
          <ac:chgData name="INDIRA DE MENEZES CASTRO (1815383)" userId="e41e4919-7570-461c-8bc9-bc96d7e0485e" providerId="ADAL" clId="{7138AB36-0DD5-49E9-8112-03B471C049E6}" dt="2022-11-07T14:17:21.883" v="21"/>
          <ac:spMkLst>
            <pc:docMk/>
            <pc:sldMk cId="1643156363" sldId="376"/>
            <ac:spMk id="329" creationId="{4BB76F6D-3422-8BB2-C2DF-60B30FDF5B94}"/>
          </ac:spMkLst>
        </pc:spChg>
        <pc:spChg chg="mod">
          <ac:chgData name="INDIRA DE MENEZES CASTRO (1815383)" userId="e41e4919-7570-461c-8bc9-bc96d7e0485e" providerId="ADAL" clId="{7138AB36-0DD5-49E9-8112-03B471C049E6}" dt="2022-11-07T14:17:21.883" v="21"/>
          <ac:spMkLst>
            <pc:docMk/>
            <pc:sldMk cId="1643156363" sldId="376"/>
            <ac:spMk id="330" creationId="{EF2E9418-C0A6-F52F-D5F9-780A9525D0D0}"/>
          </ac:spMkLst>
        </pc:spChg>
        <pc:spChg chg="mod">
          <ac:chgData name="INDIRA DE MENEZES CASTRO (1815383)" userId="e41e4919-7570-461c-8bc9-bc96d7e0485e" providerId="ADAL" clId="{7138AB36-0DD5-49E9-8112-03B471C049E6}" dt="2022-11-07T14:17:21.883" v="21"/>
          <ac:spMkLst>
            <pc:docMk/>
            <pc:sldMk cId="1643156363" sldId="376"/>
            <ac:spMk id="331" creationId="{6F1CEDB2-8191-D4E5-15D8-1638E3AF22B7}"/>
          </ac:spMkLst>
        </pc:spChg>
        <pc:spChg chg="mod">
          <ac:chgData name="INDIRA DE MENEZES CASTRO (1815383)" userId="e41e4919-7570-461c-8bc9-bc96d7e0485e" providerId="ADAL" clId="{7138AB36-0DD5-49E9-8112-03B471C049E6}" dt="2022-11-07T14:17:21.883" v="21"/>
          <ac:spMkLst>
            <pc:docMk/>
            <pc:sldMk cId="1643156363" sldId="376"/>
            <ac:spMk id="332" creationId="{4FB0D47F-37A8-9EB3-BD8D-271A7A9DD436}"/>
          </ac:spMkLst>
        </pc:spChg>
        <pc:spChg chg="mod">
          <ac:chgData name="INDIRA DE MENEZES CASTRO (1815383)" userId="e41e4919-7570-461c-8bc9-bc96d7e0485e" providerId="ADAL" clId="{7138AB36-0DD5-49E9-8112-03B471C049E6}" dt="2022-11-07T14:17:21.883" v="21"/>
          <ac:spMkLst>
            <pc:docMk/>
            <pc:sldMk cId="1643156363" sldId="376"/>
            <ac:spMk id="333" creationId="{4A5BE5C4-E79C-09BF-D5FF-4A6BE0880D55}"/>
          </ac:spMkLst>
        </pc:spChg>
        <pc:spChg chg="mod">
          <ac:chgData name="INDIRA DE MENEZES CASTRO (1815383)" userId="e41e4919-7570-461c-8bc9-bc96d7e0485e" providerId="ADAL" clId="{7138AB36-0DD5-49E9-8112-03B471C049E6}" dt="2022-11-07T14:17:21.883" v="21"/>
          <ac:spMkLst>
            <pc:docMk/>
            <pc:sldMk cId="1643156363" sldId="376"/>
            <ac:spMk id="334" creationId="{99EDB7BA-9858-0FC8-C533-1463440670AF}"/>
          </ac:spMkLst>
        </pc:spChg>
        <pc:spChg chg="mod">
          <ac:chgData name="INDIRA DE MENEZES CASTRO (1815383)" userId="e41e4919-7570-461c-8bc9-bc96d7e0485e" providerId="ADAL" clId="{7138AB36-0DD5-49E9-8112-03B471C049E6}" dt="2022-11-07T14:17:21.883" v="21"/>
          <ac:spMkLst>
            <pc:docMk/>
            <pc:sldMk cId="1643156363" sldId="376"/>
            <ac:spMk id="335" creationId="{C8C3C70F-2F5A-F8F8-143B-470123ADD3F3}"/>
          </ac:spMkLst>
        </pc:spChg>
        <pc:spChg chg="add del mod">
          <ac:chgData name="INDIRA DE MENEZES CASTRO (1815383)" userId="e41e4919-7570-461c-8bc9-bc96d7e0485e" providerId="ADAL" clId="{7138AB36-0DD5-49E9-8112-03B471C049E6}" dt="2022-11-07T14:17:28.513" v="22"/>
          <ac:spMkLst>
            <pc:docMk/>
            <pc:sldMk cId="1643156363" sldId="376"/>
            <ac:spMk id="336" creationId="{73350C95-507C-30E3-4D37-24FEA3D530C4}"/>
          </ac:spMkLst>
        </pc:spChg>
        <pc:spChg chg="add del mod">
          <ac:chgData name="INDIRA DE MENEZES CASTRO (1815383)" userId="e41e4919-7570-461c-8bc9-bc96d7e0485e" providerId="ADAL" clId="{7138AB36-0DD5-49E9-8112-03B471C049E6}" dt="2022-11-07T14:17:28.513" v="22"/>
          <ac:spMkLst>
            <pc:docMk/>
            <pc:sldMk cId="1643156363" sldId="376"/>
            <ac:spMk id="337" creationId="{A56CF709-A4D0-FA39-4CE6-90DAAC4C9695}"/>
          </ac:spMkLst>
        </pc:spChg>
        <pc:spChg chg="add del mod">
          <ac:chgData name="INDIRA DE MENEZES CASTRO (1815383)" userId="e41e4919-7570-461c-8bc9-bc96d7e0485e" providerId="ADAL" clId="{7138AB36-0DD5-49E9-8112-03B471C049E6}" dt="2022-11-07T14:17:28.513" v="22"/>
          <ac:spMkLst>
            <pc:docMk/>
            <pc:sldMk cId="1643156363" sldId="376"/>
            <ac:spMk id="338" creationId="{FC859B9B-A619-A9B5-89CF-C43768A1E63D}"/>
          </ac:spMkLst>
        </pc:spChg>
        <pc:spChg chg="add del mod">
          <ac:chgData name="INDIRA DE MENEZES CASTRO (1815383)" userId="e41e4919-7570-461c-8bc9-bc96d7e0485e" providerId="ADAL" clId="{7138AB36-0DD5-49E9-8112-03B471C049E6}" dt="2022-11-07T14:17:28.513" v="22"/>
          <ac:spMkLst>
            <pc:docMk/>
            <pc:sldMk cId="1643156363" sldId="376"/>
            <ac:spMk id="339" creationId="{859709CC-A926-BB15-FA11-1E8D6CB59B3C}"/>
          </ac:spMkLst>
        </pc:spChg>
        <pc:spChg chg="add del mod">
          <ac:chgData name="INDIRA DE MENEZES CASTRO (1815383)" userId="e41e4919-7570-461c-8bc9-bc96d7e0485e" providerId="ADAL" clId="{7138AB36-0DD5-49E9-8112-03B471C049E6}" dt="2022-11-07T14:17:28.513" v="22"/>
          <ac:spMkLst>
            <pc:docMk/>
            <pc:sldMk cId="1643156363" sldId="376"/>
            <ac:spMk id="375" creationId="{C152B685-2BE1-76E8-0B3E-A25C8F173714}"/>
          </ac:spMkLst>
        </pc:spChg>
        <pc:spChg chg="add del mod">
          <ac:chgData name="INDIRA DE MENEZES CASTRO (1815383)" userId="e41e4919-7570-461c-8bc9-bc96d7e0485e" providerId="ADAL" clId="{7138AB36-0DD5-49E9-8112-03B471C049E6}" dt="2022-11-07T14:17:28.513" v="22"/>
          <ac:spMkLst>
            <pc:docMk/>
            <pc:sldMk cId="1643156363" sldId="376"/>
            <ac:spMk id="376" creationId="{6C9AE23D-E979-595D-AFF1-D63832762D1A}"/>
          </ac:spMkLst>
        </pc:spChg>
        <pc:spChg chg="add del mod">
          <ac:chgData name="INDIRA DE MENEZES CASTRO (1815383)" userId="e41e4919-7570-461c-8bc9-bc96d7e0485e" providerId="ADAL" clId="{7138AB36-0DD5-49E9-8112-03B471C049E6}" dt="2022-11-07T14:17:28.513" v="22"/>
          <ac:spMkLst>
            <pc:docMk/>
            <pc:sldMk cId="1643156363" sldId="376"/>
            <ac:spMk id="377" creationId="{A5DBB2DB-3355-5BDF-C60D-F8968B738C6B}"/>
          </ac:spMkLst>
        </pc:spChg>
        <pc:spChg chg="add del mod">
          <ac:chgData name="INDIRA DE MENEZES CASTRO (1815383)" userId="e41e4919-7570-461c-8bc9-bc96d7e0485e" providerId="ADAL" clId="{7138AB36-0DD5-49E9-8112-03B471C049E6}" dt="2022-11-07T14:17:28.513" v="22"/>
          <ac:spMkLst>
            <pc:docMk/>
            <pc:sldMk cId="1643156363" sldId="376"/>
            <ac:spMk id="378" creationId="{1F450FCC-E926-CD0E-3EF2-CA4AF53A0C13}"/>
          </ac:spMkLst>
        </pc:spChg>
        <pc:spChg chg="add del mod">
          <ac:chgData name="INDIRA DE MENEZES CASTRO (1815383)" userId="e41e4919-7570-461c-8bc9-bc96d7e0485e" providerId="ADAL" clId="{7138AB36-0DD5-49E9-8112-03B471C049E6}" dt="2022-11-07T14:17:28.513" v="22"/>
          <ac:spMkLst>
            <pc:docMk/>
            <pc:sldMk cId="1643156363" sldId="376"/>
            <ac:spMk id="380" creationId="{05BFD056-4CD0-60F8-7E34-9FF124DB71C5}"/>
          </ac:spMkLst>
        </pc:spChg>
        <pc:spChg chg="add del mod">
          <ac:chgData name="INDIRA DE MENEZES CASTRO (1815383)" userId="e41e4919-7570-461c-8bc9-bc96d7e0485e" providerId="ADAL" clId="{7138AB36-0DD5-49E9-8112-03B471C049E6}" dt="2022-11-07T14:17:28.513" v="22"/>
          <ac:spMkLst>
            <pc:docMk/>
            <pc:sldMk cId="1643156363" sldId="376"/>
            <ac:spMk id="381" creationId="{B11FB53A-7573-86E1-8BBA-B803CA801666}"/>
          </ac:spMkLst>
        </pc:spChg>
        <pc:spChg chg="add del mod">
          <ac:chgData name="INDIRA DE MENEZES CASTRO (1815383)" userId="e41e4919-7570-461c-8bc9-bc96d7e0485e" providerId="ADAL" clId="{7138AB36-0DD5-49E9-8112-03B471C049E6}" dt="2022-11-07T14:17:28.513" v="22"/>
          <ac:spMkLst>
            <pc:docMk/>
            <pc:sldMk cId="1643156363" sldId="376"/>
            <ac:spMk id="382" creationId="{DCAE9C75-62BF-6873-252B-7DA28B0A3B37}"/>
          </ac:spMkLst>
        </pc:spChg>
        <pc:spChg chg="add del mod">
          <ac:chgData name="INDIRA DE MENEZES CASTRO (1815383)" userId="e41e4919-7570-461c-8bc9-bc96d7e0485e" providerId="ADAL" clId="{7138AB36-0DD5-49E9-8112-03B471C049E6}" dt="2022-11-07T14:17:28.513" v="22"/>
          <ac:spMkLst>
            <pc:docMk/>
            <pc:sldMk cId="1643156363" sldId="376"/>
            <ac:spMk id="383" creationId="{C09935CC-57C0-79F0-F9C7-CD90DBCF992C}"/>
          </ac:spMkLst>
        </pc:spChg>
        <pc:spChg chg="add del mod">
          <ac:chgData name="INDIRA DE MENEZES CASTRO (1815383)" userId="e41e4919-7570-461c-8bc9-bc96d7e0485e" providerId="ADAL" clId="{7138AB36-0DD5-49E9-8112-03B471C049E6}" dt="2022-11-07T14:17:28.513" v="22"/>
          <ac:spMkLst>
            <pc:docMk/>
            <pc:sldMk cId="1643156363" sldId="376"/>
            <ac:spMk id="384" creationId="{37E1312D-EDCC-F656-88BA-8254D2216669}"/>
          </ac:spMkLst>
        </pc:spChg>
        <pc:spChg chg="add del mod">
          <ac:chgData name="INDIRA DE MENEZES CASTRO (1815383)" userId="e41e4919-7570-461c-8bc9-bc96d7e0485e" providerId="ADAL" clId="{7138AB36-0DD5-49E9-8112-03B471C049E6}" dt="2022-11-07T14:17:28.513" v="22"/>
          <ac:spMkLst>
            <pc:docMk/>
            <pc:sldMk cId="1643156363" sldId="376"/>
            <ac:spMk id="385" creationId="{66809239-468D-59D1-CB0A-61671C6FB0F2}"/>
          </ac:spMkLst>
        </pc:spChg>
        <pc:spChg chg="add del mod">
          <ac:chgData name="INDIRA DE MENEZES CASTRO (1815383)" userId="e41e4919-7570-461c-8bc9-bc96d7e0485e" providerId="ADAL" clId="{7138AB36-0DD5-49E9-8112-03B471C049E6}" dt="2022-11-07T14:17:28.513" v="22"/>
          <ac:spMkLst>
            <pc:docMk/>
            <pc:sldMk cId="1643156363" sldId="376"/>
            <ac:spMk id="386" creationId="{5878B411-D97A-2F36-C939-4E494E29AECD}"/>
          </ac:spMkLst>
        </pc:spChg>
        <pc:spChg chg="add del mod">
          <ac:chgData name="INDIRA DE MENEZES CASTRO (1815383)" userId="e41e4919-7570-461c-8bc9-bc96d7e0485e" providerId="ADAL" clId="{7138AB36-0DD5-49E9-8112-03B471C049E6}" dt="2022-11-07T14:17:28.513" v="22"/>
          <ac:spMkLst>
            <pc:docMk/>
            <pc:sldMk cId="1643156363" sldId="376"/>
            <ac:spMk id="387" creationId="{1FA32D43-0286-2F77-1352-43CE5E25AD3F}"/>
          </ac:spMkLst>
        </pc:spChg>
        <pc:spChg chg="add del mod">
          <ac:chgData name="INDIRA DE MENEZES CASTRO (1815383)" userId="e41e4919-7570-461c-8bc9-bc96d7e0485e" providerId="ADAL" clId="{7138AB36-0DD5-49E9-8112-03B471C049E6}" dt="2022-11-07T14:17:28.513" v="22"/>
          <ac:spMkLst>
            <pc:docMk/>
            <pc:sldMk cId="1643156363" sldId="376"/>
            <ac:spMk id="388" creationId="{76BC69DB-1C5B-8FD6-DA9A-E3618FBE4B5D}"/>
          </ac:spMkLst>
        </pc:spChg>
        <pc:spChg chg="add del mod">
          <ac:chgData name="INDIRA DE MENEZES CASTRO (1815383)" userId="e41e4919-7570-461c-8bc9-bc96d7e0485e" providerId="ADAL" clId="{7138AB36-0DD5-49E9-8112-03B471C049E6}" dt="2022-11-07T14:17:28.513" v="22"/>
          <ac:spMkLst>
            <pc:docMk/>
            <pc:sldMk cId="1643156363" sldId="376"/>
            <ac:spMk id="389" creationId="{05627B47-6315-0051-BC63-33D751E3CDDC}"/>
          </ac:spMkLst>
        </pc:spChg>
        <pc:spChg chg="add del mod">
          <ac:chgData name="INDIRA DE MENEZES CASTRO (1815383)" userId="e41e4919-7570-461c-8bc9-bc96d7e0485e" providerId="ADAL" clId="{7138AB36-0DD5-49E9-8112-03B471C049E6}" dt="2022-11-07T14:17:28.513" v="22"/>
          <ac:spMkLst>
            <pc:docMk/>
            <pc:sldMk cId="1643156363" sldId="376"/>
            <ac:spMk id="390" creationId="{71B1DED3-C9E3-E65F-EBBA-948C6093198B}"/>
          </ac:spMkLst>
        </pc:spChg>
        <pc:spChg chg="add del mod">
          <ac:chgData name="INDIRA DE MENEZES CASTRO (1815383)" userId="e41e4919-7570-461c-8bc9-bc96d7e0485e" providerId="ADAL" clId="{7138AB36-0DD5-49E9-8112-03B471C049E6}" dt="2022-11-07T14:17:28.513" v="22"/>
          <ac:spMkLst>
            <pc:docMk/>
            <pc:sldMk cId="1643156363" sldId="376"/>
            <ac:spMk id="391" creationId="{612D4BA4-0A70-B7AC-ED26-7ADF4649E96B}"/>
          </ac:spMkLst>
        </pc:spChg>
        <pc:spChg chg="add del mod">
          <ac:chgData name="INDIRA DE MENEZES CASTRO (1815383)" userId="e41e4919-7570-461c-8bc9-bc96d7e0485e" providerId="ADAL" clId="{7138AB36-0DD5-49E9-8112-03B471C049E6}" dt="2022-11-07T14:17:28.513" v="22"/>
          <ac:spMkLst>
            <pc:docMk/>
            <pc:sldMk cId="1643156363" sldId="376"/>
            <ac:spMk id="392" creationId="{8F153C6D-DBA7-9895-A6C6-1F4D18DE3D7E}"/>
          </ac:spMkLst>
        </pc:spChg>
        <pc:spChg chg="add del mod">
          <ac:chgData name="INDIRA DE MENEZES CASTRO (1815383)" userId="e41e4919-7570-461c-8bc9-bc96d7e0485e" providerId="ADAL" clId="{7138AB36-0DD5-49E9-8112-03B471C049E6}" dt="2022-11-07T14:17:28.513" v="22"/>
          <ac:spMkLst>
            <pc:docMk/>
            <pc:sldMk cId="1643156363" sldId="376"/>
            <ac:spMk id="393" creationId="{E5EC88B3-97D5-9616-53AD-C9D4189112F4}"/>
          </ac:spMkLst>
        </pc:spChg>
        <pc:spChg chg="add del mod">
          <ac:chgData name="INDIRA DE MENEZES CASTRO (1815383)" userId="e41e4919-7570-461c-8bc9-bc96d7e0485e" providerId="ADAL" clId="{7138AB36-0DD5-49E9-8112-03B471C049E6}" dt="2022-11-07T14:17:28.513" v="22"/>
          <ac:spMkLst>
            <pc:docMk/>
            <pc:sldMk cId="1643156363" sldId="376"/>
            <ac:spMk id="394" creationId="{57B0A94A-D52B-2386-3973-F2332EDEE141}"/>
          </ac:spMkLst>
        </pc:spChg>
        <pc:spChg chg="add del mod">
          <ac:chgData name="INDIRA DE MENEZES CASTRO (1815383)" userId="e41e4919-7570-461c-8bc9-bc96d7e0485e" providerId="ADAL" clId="{7138AB36-0DD5-49E9-8112-03B471C049E6}" dt="2022-11-07T14:17:28.513" v="22"/>
          <ac:spMkLst>
            <pc:docMk/>
            <pc:sldMk cId="1643156363" sldId="376"/>
            <ac:spMk id="395" creationId="{37B84D70-7A73-1457-5B30-AF9E643F9B2E}"/>
          </ac:spMkLst>
        </pc:spChg>
        <pc:spChg chg="add del mod">
          <ac:chgData name="INDIRA DE MENEZES CASTRO (1815383)" userId="e41e4919-7570-461c-8bc9-bc96d7e0485e" providerId="ADAL" clId="{7138AB36-0DD5-49E9-8112-03B471C049E6}" dt="2022-11-07T14:17:28.513" v="22"/>
          <ac:spMkLst>
            <pc:docMk/>
            <pc:sldMk cId="1643156363" sldId="376"/>
            <ac:spMk id="396" creationId="{06024AFE-89DA-1EAD-BCCB-5DB9B640137B}"/>
          </ac:spMkLst>
        </pc:spChg>
        <pc:spChg chg="add del mod">
          <ac:chgData name="INDIRA DE MENEZES CASTRO (1815383)" userId="e41e4919-7570-461c-8bc9-bc96d7e0485e" providerId="ADAL" clId="{7138AB36-0DD5-49E9-8112-03B471C049E6}" dt="2022-11-07T14:17:28.513" v="22"/>
          <ac:spMkLst>
            <pc:docMk/>
            <pc:sldMk cId="1643156363" sldId="376"/>
            <ac:spMk id="397" creationId="{65A893EA-85D5-14DC-3D4A-9A958BA81786}"/>
          </ac:spMkLst>
        </pc:spChg>
        <pc:spChg chg="add del mod">
          <ac:chgData name="INDIRA DE MENEZES CASTRO (1815383)" userId="e41e4919-7570-461c-8bc9-bc96d7e0485e" providerId="ADAL" clId="{7138AB36-0DD5-49E9-8112-03B471C049E6}" dt="2022-11-07T14:17:28.513" v="22"/>
          <ac:spMkLst>
            <pc:docMk/>
            <pc:sldMk cId="1643156363" sldId="376"/>
            <ac:spMk id="398" creationId="{84A21C43-741F-7272-5CF6-A59A3E94DBFC}"/>
          </ac:spMkLst>
        </pc:spChg>
        <pc:spChg chg="add del mod">
          <ac:chgData name="INDIRA DE MENEZES CASTRO (1815383)" userId="e41e4919-7570-461c-8bc9-bc96d7e0485e" providerId="ADAL" clId="{7138AB36-0DD5-49E9-8112-03B471C049E6}" dt="2022-11-07T14:17:28.513" v="22"/>
          <ac:spMkLst>
            <pc:docMk/>
            <pc:sldMk cId="1643156363" sldId="376"/>
            <ac:spMk id="399" creationId="{F76E956F-A84D-BC39-E551-57F3DA61C2A1}"/>
          </ac:spMkLst>
        </pc:spChg>
        <pc:spChg chg="add del mod">
          <ac:chgData name="INDIRA DE MENEZES CASTRO (1815383)" userId="e41e4919-7570-461c-8bc9-bc96d7e0485e" providerId="ADAL" clId="{7138AB36-0DD5-49E9-8112-03B471C049E6}" dt="2022-11-07T14:17:28.513" v="22"/>
          <ac:spMkLst>
            <pc:docMk/>
            <pc:sldMk cId="1643156363" sldId="376"/>
            <ac:spMk id="400" creationId="{46FA87B6-8D94-2322-9074-1C8DAA064B95}"/>
          </ac:spMkLst>
        </pc:spChg>
        <pc:spChg chg="add del mod">
          <ac:chgData name="INDIRA DE MENEZES CASTRO (1815383)" userId="e41e4919-7570-461c-8bc9-bc96d7e0485e" providerId="ADAL" clId="{7138AB36-0DD5-49E9-8112-03B471C049E6}" dt="2022-11-07T14:17:28.513" v="22"/>
          <ac:spMkLst>
            <pc:docMk/>
            <pc:sldMk cId="1643156363" sldId="376"/>
            <ac:spMk id="401" creationId="{538D01B1-33F3-6694-AD69-5720334F661E}"/>
          </ac:spMkLst>
        </pc:spChg>
        <pc:spChg chg="add del mod">
          <ac:chgData name="INDIRA DE MENEZES CASTRO (1815383)" userId="e41e4919-7570-461c-8bc9-bc96d7e0485e" providerId="ADAL" clId="{7138AB36-0DD5-49E9-8112-03B471C049E6}" dt="2022-11-07T14:17:28.513" v="22"/>
          <ac:spMkLst>
            <pc:docMk/>
            <pc:sldMk cId="1643156363" sldId="376"/>
            <ac:spMk id="402" creationId="{99C0CFC7-C5B1-CD53-5B6B-FB0FD4F27EE6}"/>
          </ac:spMkLst>
        </pc:spChg>
        <pc:spChg chg="add del mod">
          <ac:chgData name="INDIRA DE MENEZES CASTRO (1815383)" userId="e41e4919-7570-461c-8bc9-bc96d7e0485e" providerId="ADAL" clId="{7138AB36-0DD5-49E9-8112-03B471C049E6}" dt="2022-11-07T14:17:28.513" v="22"/>
          <ac:spMkLst>
            <pc:docMk/>
            <pc:sldMk cId="1643156363" sldId="376"/>
            <ac:spMk id="403" creationId="{DDF9B4E1-36E1-10ED-D75A-7009AC2A9831}"/>
          </ac:spMkLst>
        </pc:spChg>
        <pc:spChg chg="add del mod">
          <ac:chgData name="INDIRA DE MENEZES CASTRO (1815383)" userId="e41e4919-7570-461c-8bc9-bc96d7e0485e" providerId="ADAL" clId="{7138AB36-0DD5-49E9-8112-03B471C049E6}" dt="2022-11-07T14:17:28.513" v="22"/>
          <ac:spMkLst>
            <pc:docMk/>
            <pc:sldMk cId="1643156363" sldId="376"/>
            <ac:spMk id="404" creationId="{1899EF18-B703-9D78-8AE3-2A6EDE5401F5}"/>
          </ac:spMkLst>
        </pc:spChg>
        <pc:spChg chg="add del mod">
          <ac:chgData name="INDIRA DE MENEZES CASTRO (1815383)" userId="e41e4919-7570-461c-8bc9-bc96d7e0485e" providerId="ADAL" clId="{7138AB36-0DD5-49E9-8112-03B471C049E6}" dt="2022-11-07T14:17:28.513" v="22"/>
          <ac:spMkLst>
            <pc:docMk/>
            <pc:sldMk cId="1643156363" sldId="376"/>
            <ac:spMk id="405" creationId="{525A61C4-47BD-660E-6D6C-86710D920CEC}"/>
          </ac:spMkLst>
        </pc:spChg>
        <pc:spChg chg="add del mod">
          <ac:chgData name="INDIRA DE MENEZES CASTRO (1815383)" userId="e41e4919-7570-461c-8bc9-bc96d7e0485e" providerId="ADAL" clId="{7138AB36-0DD5-49E9-8112-03B471C049E6}" dt="2022-11-07T14:17:28.513" v="22"/>
          <ac:spMkLst>
            <pc:docMk/>
            <pc:sldMk cId="1643156363" sldId="376"/>
            <ac:spMk id="406" creationId="{ABCA09A7-639D-6768-8E54-A88E971C5306}"/>
          </ac:spMkLst>
        </pc:spChg>
        <pc:spChg chg="add del mod">
          <ac:chgData name="INDIRA DE MENEZES CASTRO (1815383)" userId="e41e4919-7570-461c-8bc9-bc96d7e0485e" providerId="ADAL" clId="{7138AB36-0DD5-49E9-8112-03B471C049E6}" dt="2022-11-07T14:17:28.513" v="22"/>
          <ac:spMkLst>
            <pc:docMk/>
            <pc:sldMk cId="1643156363" sldId="376"/>
            <ac:spMk id="407" creationId="{43EB8320-71D5-95AD-17F0-EB87BFA3A3B1}"/>
          </ac:spMkLst>
        </pc:spChg>
        <pc:spChg chg="add del mod">
          <ac:chgData name="INDIRA DE MENEZES CASTRO (1815383)" userId="e41e4919-7570-461c-8bc9-bc96d7e0485e" providerId="ADAL" clId="{7138AB36-0DD5-49E9-8112-03B471C049E6}" dt="2022-11-07T14:17:28.513" v="22"/>
          <ac:spMkLst>
            <pc:docMk/>
            <pc:sldMk cId="1643156363" sldId="376"/>
            <ac:spMk id="408" creationId="{85BE2746-D656-7794-C906-74FC3F9D1714}"/>
          </ac:spMkLst>
        </pc:spChg>
        <pc:spChg chg="add del mod">
          <ac:chgData name="INDIRA DE MENEZES CASTRO (1815383)" userId="e41e4919-7570-461c-8bc9-bc96d7e0485e" providerId="ADAL" clId="{7138AB36-0DD5-49E9-8112-03B471C049E6}" dt="2022-11-07T14:17:28.513" v="22"/>
          <ac:spMkLst>
            <pc:docMk/>
            <pc:sldMk cId="1643156363" sldId="376"/>
            <ac:spMk id="409" creationId="{5B39E87B-5A68-D8F4-D730-B1484EA2E266}"/>
          </ac:spMkLst>
        </pc:spChg>
        <pc:spChg chg="add del mod">
          <ac:chgData name="INDIRA DE MENEZES CASTRO (1815383)" userId="e41e4919-7570-461c-8bc9-bc96d7e0485e" providerId="ADAL" clId="{7138AB36-0DD5-49E9-8112-03B471C049E6}" dt="2022-11-07T14:17:28.513" v="22"/>
          <ac:spMkLst>
            <pc:docMk/>
            <pc:sldMk cId="1643156363" sldId="376"/>
            <ac:spMk id="410" creationId="{9937F0C3-2B0B-22BE-48D3-A1F3DAF8964B}"/>
          </ac:spMkLst>
        </pc:spChg>
        <pc:spChg chg="add del mod">
          <ac:chgData name="INDIRA DE MENEZES CASTRO (1815383)" userId="e41e4919-7570-461c-8bc9-bc96d7e0485e" providerId="ADAL" clId="{7138AB36-0DD5-49E9-8112-03B471C049E6}" dt="2022-11-07T14:17:28.513" v="22"/>
          <ac:spMkLst>
            <pc:docMk/>
            <pc:sldMk cId="1643156363" sldId="376"/>
            <ac:spMk id="411" creationId="{F9AF24AF-DF68-8C8F-2482-D1287E726B58}"/>
          </ac:spMkLst>
        </pc:spChg>
        <pc:spChg chg="add del mod">
          <ac:chgData name="INDIRA DE MENEZES CASTRO (1815383)" userId="e41e4919-7570-461c-8bc9-bc96d7e0485e" providerId="ADAL" clId="{7138AB36-0DD5-49E9-8112-03B471C049E6}" dt="2022-11-07T14:17:28.513" v="22"/>
          <ac:spMkLst>
            <pc:docMk/>
            <pc:sldMk cId="1643156363" sldId="376"/>
            <ac:spMk id="412" creationId="{B6D34D18-4801-F262-94A4-C30C0ACC2AB2}"/>
          </ac:spMkLst>
        </pc:spChg>
        <pc:spChg chg="add del mod">
          <ac:chgData name="INDIRA DE MENEZES CASTRO (1815383)" userId="e41e4919-7570-461c-8bc9-bc96d7e0485e" providerId="ADAL" clId="{7138AB36-0DD5-49E9-8112-03B471C049E6}" dt="2022-11-07T14:17:28.513" v="22"/>
          <ac:spMkLst>
            <pc:docMk/>
            <pc:sldMk cId="1643156363" sldId="376"/>
            <ac:spMk id="413" creationId="{AC69075E-6AA3-3510-30F2-4EF130B7C3AA}"/>
          </ac:spMkLst>
        </pc:spChg>
        <pc:spChg chg="add del mod">
          <ac:chgData name="INDIRA DE MENEZES CASTRO (1815383)" userId="e41e4919-7570-461c-8bc9-bc96d7e0485e" providerId="ADAL" clId="{7138AB36-0DD5-49E9-8112-03B471C049E6}" dt="2022-11-07T14:17:28.513" v="22"/>
          <ac:spMkLst>
            <pc:docMk/>
            <pc:sldMk cId="1643156363" sldId="376"/>
            <ac:spMk id="414" creationId="{AF019C40-D1BC-8BBF-4FEE-F619CBC2EFAE}"/>
          </ac:spMkLst>
        </pc:spChg>
        <pc:spChg chg="add del mod">
          <ac:chgData name="INDIRA DE MENEZES CASTRO (1815383)" userId="e41e4919-7570-461c-8bc9-bc96d7e0485e" providerId="ADAL" clId="{7138AB36-0DD5-49E9-8112-03B471C049E6}" dt="2022-11-07T14:17:28.513" v="22"/>
          <ac:spMkLst>
            <pc:docMk/>
            <pc:sldMk cId="1643156363" sldId="376"/>
            <ac:spMk id="415" creationId="{F2109E81-D59B-C398-02C7-895CAD9391D9}"/>
          </ac:spMkLst>
        </pc:spChg>
        <pc:spChg chg="add del mod">
          <ac:chgData name="INDIRA DE MENEZES CASTRO (1815383)" userId="e41e4919-7570-461c-8bc9-bc96d7e0485e" providerId="ADAL" clId="{7138AB36-0DD5-49E9-8112-03B471C049E6}" dt="2022-11-07T14:17:28.513" v="22"/>
          <ac:spMkLst>
            <pc:docMk/>
            <pc:sldMk cId="1643156363" sldId="376"/>
            <ac:spMk id="416" creationId="{091BED24-38A8-9F42-2250-C2D095464EF4}"/>
          </ac:spMkLst>
        </pc:spChg>
        <pc:spChg chg="add del mod">
          <ac:chgData name="INDIRA DE MENEZES CASTRO (1815383)" userId="e41e4919-7570-461c-8bc9-bc96d7e0485e" providerId="ADAL" clId="{7138AB36-0DD5-49E9-8112-03B471C049E6}" dt="2022-11-07T14:17:28.513" v="22"/>
          <ac:spMkLst>
            <pc:docMk/>
            <pc:sldMk cId="1643156363" sldId="376"/>
            <ac:spMk id="417" creationId="{820455DF-76FB-FC35-176D-167479ADAAD5}"/>
          </ac:spMkLst>
        </pc:spChg>
        <pc:spChg chg="add del mod">
          <ac:chgData name="INDIRA DE MENEZES CASTRO (1815383)" userId="e41e4919-7570-461c-8bc9-bc96d7e0485e" providerId="ADAL" clId="{7138AB36-0DD5-49E9-8112-03B471C049E6}" dt="2022-11-07T14:17:28.513" v="22"/>
          <ac:spMkLst>
            <pc:docMk/>
            <pc:sldMk cId="1643156363" sldId="376"/>
            <ac:spMk id="418" creationId="{C46EACEC-3F85-D190-2093-28CE162A465B}"/>
          </ac:spMkLst>
        </pc:spChg>
        <pc:spChg chg="add del mod">
          <ac:chgData name="INDIRA DE MENEZES CASTRO (1815383)" userId="e41e4919-7570-461c-8bc9-bc96d7e0485e" providerId="ADAL" clId="{7138AB36-0DD5-49E9-8112-03B471C049E6}" dt="2022-11-07T14:17:28.513" v="22"/>
          <ac:spMkLst>
            <pc:docMk/>
            <pc:sldMk cId="1643156363" sldId="376"/>
            <ac:spMk id="419" creationId="{409FBEC3-D3BC-BF6E-C7C2-18901DF22F93}"/>
          </ac:spMkLst>
        </pc:spChg>
        <pc:spChg chg="add del mod">
          <ac:chgData name="INDIRA DE MENEZES CASTRO (1815383)" userId="e41e4919-7570-461c-8bc9-bc96d7e0485e" providerId="ADAL" clId="{7138AB36-0DD5-49E9-8112-03B471C049E6}" dt="2022-11-07T14:17:28.513" v="22"/>
          <ac:spMkLst>
            <pc:docMk/>
            <pc:sldMk cId="1643156363" sldId="376"/>
            <ac:spMk id="420" creationId="{12568A6C-0027-E509-EE09-F3CD4D964784}"/>
          </ac:spMkLst>
        </pc:spChg>
        <pc:spChg chg="add del mod">
          <ac:chgData name="INDIRA DE MENEZES CASTRO (1815383)" userId="e41e4919-7570-461c-8bc9-bc96d7e0485e" providerId="ADAL" clId="{7138AB36-0DD5-49E9-8112-03B471C049E6}" dt="2022-11-07T14:17:28.513" v="22"/>
          <ac:spMkLst>
            <pc:docMk/>
            <pc:sldMk cId="1643156363" sldId="376"/>
            <ac:spMk id="421" creationId="{D539E157-DF79-6959-6924-D4044BC36725}"/>
          </ac:spMkLst>
        </pc:spChg>
        <pc:spChg chg="add del mod">
          <ac:chgData name="INDIRA DE MENEZES CASTRO (1815383)" userId="e41e4919-7570-461c-8bc9-bc96d7e0485e" providerId="ADAL" clId="{7138AB36-0DD5-49E9-8112-03B471C049E6}" dt="2022-11-07T14:17:28.513" v="22"/>
          <ac:spMkLst>
            <pc:docMk/>
            <pc:sldMk cId="1643156363" sldId="376"/>
            <ac:spMk id="422" creationId="{8CD74559-275A-9A3D-7EC9-F19195D8DE10}"/>
          </ac:spMkLst>
        </pc:spChg>
        <pc:spChg chg="add del mod">
          <ac:chgData name="INDIRA DE MENEZES CASTRO (1815383)" userId="e41e4919-7570-461c-8bc9-bc96d7e0485e" providerId="ADAL" clId="{7138AB36-0DD5-49E9-8112-03B471C049E6}" dt="2022-11-07T14:17:28.513" v="22"/>
          <ac:spMkLst>
            <pc:docMk/>
            <pc:sldMk cId="1643156363" sldId="376"/>
            <ac:spMk id="423" creationId="{9F0BC70F-32A0-C61B-1353-F578859A8CF7}"/>
          </ac:spMkLst>
        </pc:spChg>
        <pc:spChg chg="add del mod">
          <ac:chgData name="INDIRA DE MENEZES CASTRO (1815383)" userId="e41e4919-7570-461c-8bc9-bc96d7e0485e" providerId="ADAL" clId="{7138AB36-0DD5-49E9-8112-03B471C049E6}" dt="2022-11-07T14:17:28.513" v="22"/>
          <ac:spMkLst>
            <pc:docMk/>
            <pc:sldMk cId="1643156363" sldId="376"/>
            <ac:spMk id="424" creationId="{D157F634-4064-78FE-234C-1B9A6767CB60}"/>
          </ac:spMkLst>
        </pc:spChg>
        <pc:spChg chg="add del mod">
          <ac:chgData name="INDIRA DE MENEZES CASTRO (1815383)" userId="e41e4919-7570-461c-8bc9-bc96d7e0485e" providerId="ADAL" clId="{7138AB36-0DD5-49E9-8112-03B471C049E6}" dt="2022-11-07T14:17:28.513" v="22"/>
          <ac:spMkLst>
            <pc:docMk/>
            <pc:sldMk cId="1643156363" sldId="376"/>
            <ac:spMk id="425" creationId="{CB7625ED-23E9-8A14-DCC1-7AE7467D8F0A}"/>
          </ac:spMkLst>
        </pc:spChg>
        <pc:spChg chg="add del mod">
          <ac:chgData name="INDIRA DE MENEZES CASTRO (1815383)" userId="e41e4919-7570-461c-8bc9-bc96d7e0485e" providerId="ADAL" clId="{7138AB36-0DD5-49E9-8112-03B471C049E6}" dt="2022-11-07T14:17:28.513" v="22"/>
          <ac:spMkLst>
            <pc:docMk/>
            <pc:sldMk cId="1643156363" sldId="376"/>
            <ac:spMk id="426" creationId="{D6196A0E-F469-C12B-F8B2-8A008EF03F54}"/>
          </ac:spMkLst>
        </pc:spChg>
        <pc:spChg chg="add del mod">
          <ac:chgData name="INDIRA DE MENEZES CASTRO (1815383)" userId="e41e4919-7570-461c-8bc9-bc96d7e0485e" providerId="ADAL" clId="{7138AB36-0DD5-49E9-8112-03B471C049E6}" dt="2022-11-07T14:17:28.513" v="22"/>
          <ac:spMkLst>
            <pc:docMk/>
            <pc:sldMk cId="1643156363" sldId="376"/>
            <ac:spMk id="427" creationId="{B9C6E0C8-20A8-31D6-9196-92A0926A8758}"/>
          </ac:spMkLst>
        </pc:spChg>
        <pc:spChg chg="add del mod">
          <ac:chgData name="INDIRA DE MENEZES CASTRO (1815383)" userId="e41e4919-7570-461c-8bc9-bc96d7e0485e" providerId="ADAL" clId="{7138AB36-0DD5-49E9-8112-03B471C049E6}" dt="2022-11-07T14:17:28.513" v="22"/>
          <ac:spMkLst>
            <pc:docMk/>
            <pc:sldMk cId="1643156363" sldId="376"/>
            <ac:spMk id="428" creationId="{B4042DC8-3B1E-B2E8-15B4-386F79B3CB51}"/>
          </ac:spMkLst>
        </pc:spChg>
        <pc:spChg chg="add del mod">
          <ac:chgData name="INDIRA DE MENEZES CASTRO (1815383)" userId="e41e4919-7570-461c-8bc9-bc96d7e0485e" providerId="ADAL" clId="{7138AB36-0DD5-49E9-8112-03B471C049E6}" dt="2022-11-07T14:17:28.513" v="22"/>
          <ac:spMkLst>
            <pc:docMk/>
            <pc:sldMk cId="1643156363" sldId="376"/>
            <ac:spMk id="429" creationId="{C8E29D1B-226C-69A0-0BBB-4C60D6971C45}"/>
          </ac:spMkLst>
        </pc:spChg>
        <pc:spChg chg="add del mod">
          <ac:chgData name="INDIRA DE MENEZES CASTRO (1815383)" userId="e41e4919-7570-461c-8bc9-bc96d7e0485e" providerId="ADAL" clId="{7138AB36-0DD5-49E9-8112-03B471C049E6}" dt="2022-11-07T14:17:28.513" v="22"/>
          <ac:spMkLst>
            <pc:docMk/>
            <pc:sldMk cId="1643156363" sldId="376"/>
            <ac:spMk id="430" creationId="{7286060F-ED07-26EF-3931-C532C0FDD46C}"/>
          </ac:spMkLst>
        </pc:spChg>
        <pc:spChg chg="add del mod">
          <ac:chgData name="INDIRA DE MENEZES CASTRO (1815383)" userId="e41e4919-7570-461c-8bc9-bc96d7e0485e" providerId="ADAL" clId="{7138AB36-0DD5-49E9-8112-03B471C049E6}" dt="2022-11-07T14:17:28.513" v="22"/>
          <ac:spMkLst>
            <pc:docMk/>
            <pc:sldMk cId="1643156363" sldId="376"/>
            <ac:spMk id="431" creationId="{07D5E0C4-78F8-A3C3-EC4E-5804BA79211D}"/>
          </ac:spMkLst>
        </pc:spChg>
        <pc:spChg chg="add del mod">
          <ac:chgData name="INDIRA DE MENEZES CASTRO (1815383)" userId="e41e4919-7570-461c-8bc9-bc96d7e0485e" providerId="ADAL" clId="{7138AB36-0DD5-49E9-8112-03B471C049E6}" dt="2022-11-07T14:17:28.513" v="22"/>
          <ac:spMkLst>
            <pc:docMk/>
            <pc:sldMk cId="1643156363" sldId="376"/>
            <ac:spMk id="432" creationId="{659037FA-3B0D-4B8F-01E2-E182A008C405}"/>
          </ac:spMkLst>
        </pc:spChg>
        <pc:spChg chg="add del mod">
          <ac:chgData name="INDIRA DE MENEZES CASTRO (1815383)" userId="e41e4919-7570-461c-8bc9-bc96d7e0485e" providerId="ADAL" clId="{7138AB36-0DD5-49E9-8112-03B471C049E6}" dt="2022-11-07T14:17:28.513" v="22"/>
          <ac:spMkLst>
            <pc:docMk/>
            <pc:sldMk cId="1643156363" sldId="376"/>
            <ac:spMk id="433" creationId="{49C48DC4-E2E2-0A9F-A00F-FBAB8226515B}"/>
          </ac:spMkLst>
        </pc:spChg>
        <pc:spChg chg="add del mod">
          <ac:chgData name="INDIRA DE MENEZES CASTRO (1815383)" userId="e41e4919-7570-461c-8bc9-bc96d7e0485e" providerId="ADAL" clId="{7138AB36-0DD5-49E9-8112-03B471C049E6}" dt="2022-11-07T14:17:28.513" v="22"/>
          <ac:spMkLst>
            <pc:docMk/>
            <pc:sldMk cId="1643156363" sldId="376"/>
            <ac:spMk id="434" creationId="{33428D2A-E656-6DD5-39E7-FFE50EE19941}"/>
          </ac:spMkLst>
        </pc:spChg>
        <pc:spChg chg="add del mod">
          <ac:chgData name="INDIRA DE MENEZES CASTRO (1815383)" userId="e41e4919-7570-461c-8bc9-bc96d7e0485e" providerId="ADAL" clId="{7138AB36-0DD5-49E9-8112-03B471C049E6}" dt="2022-11-07T14:17:28.513" v="22"/>
          <ac:spMkLst>
            <pc:docMk/>
            <pc:sldMk cId="1643156363" sldId="376"/>
            <ac:spMk id="435" creationId="{826C1C02-7935-ACC2-C90A-98ECC0FF8375}"/>
          </ac:spMkLst>
        </pc:spChg>
        <pc:spChg chg="add del mod">
          <ac:chgData name="INDIRA DE MENEZES CASTRO (1815383)" userId="e41e4919-7570-461c-8bc9-bc96d7e0485e" providerId="ADAL" clId="{7138AB36-0DD5-49E9-8112-03B471C049E6}" dt="2022-11-07T14:17:28.513" v="22"/>
          <ac:spMkLst>
            <pc:docMk/>
            <pc:sldMk cId="1643156363" sldId="376"/>
            <ac:spMk id="436" creationId="{2B25F74E-72D0-251F-E6FC-0382D934C41A}"/>
          </ac:spMkLst>
        </pc:spChg>
        <pc:spChg chg="add del mod">
          <ac:chgData name="INDIRA DE MENEZES CASTRO (1815383)" userId="e41e4919-7570-461c-8bc9-bc96d7e0485e" providerId="ADAL" clId="{7138AB36-0DD5-49E9-8112-03B471C049E6}" dt="2022-11-07T14:17:28.513" v="22"/>
          <ac:spMkLst>
            <pc:docMk/>
            <pc:sldMk cId="1643156363" sldId="376"/>
            <ac:spMk id="437" creationId="{687A5D9D-51A0-F4EF-9A9F-10215011AD0D}"/>
          </ac:spMkLst>
        </pc:spChg>
        <pc:spChg chg="add del mod">
          <ac:chgData name="INDIRA DE MENEZES CASTRO (1815383)" userId="e41e4919-7570-461c-8bc9-bc96d7e0485e" providerId="ADAL" clId="{7138AB36-0DD5-49E9-8112-03B471C049E6}" dt="2022-11-07T14:17:28.513" v="22"/>
          <ac:spMkLst>
            <pc:docMk/>
            <pc:sldMk cId="1643156363" sldId="376"/>
            <ac:spMk id="438" creationId="{03F29DBF-984C-356D-5305-7336F895D778}"/>
          </ac:spMkLst>
        </pc:spChg>
        <pc:spChg chg="add del mod">
          <ac:chgData name="INDIRA DE MENEZES CASTRO (1815383)" userId="e41e4919-7570-461c-8bc9-bc96d7e0485e" providerId="ADAL" clId="{7138AB36-0DD5-49E9-8112-03B471C049E6}" dt="2022-11-07T14:17:28.513" v="22"/>
          <ac:spMkLst>
            <pc:docMk/>
            <pc:sldMk cId="1643156363" sldId="376"/>
            <ac:spMk id="439" creationId="{2AAC24A1-4BDD-674E-0484-B6A0D5E62B4E}"/>
          </ac:spMkLst>
        </pc:spChg>
        <pc:spChg chg="add del mod">
          <ac:chgData name="INDIRA DE MENEZES CASTRO (1815383)" userId="e41e4919-7570-461c-8bc9-bc96d7e0485e" providerId="ADAL" clId="{7138AB36-0DD5-49E9-8112-03B471C049E6}" dt="2022-11-07T14:17:28.513" v="22"/>
          <ac:spMkLst>
            <pc:docMk/>
            <pc:sldMk cId="1643156363" sldId="376"/>
            <ac:spMk id="440" creationId="{6680027E-E9B7-DDE8-FC8A-74688CCE6641}"/>
          </ac:spMkLst>
        </pc:spChg>
        <pc:spChg chg="add del mod">
          <ac:chgData name="INDIRA DE MENEZES CASTRO (1815383)" userId="e41e4919-7570-461c-8bc9-bc96d7e0485e" providerId="ADAL" clId="{7138AB36-0DD5-49E9-8112-03B471C049E6}" dt="2022-11-07T14:17:28.513" v="22"/>
          <ac:spMkLst>
            <pc:docMk/>
            <pc:sldMk cId="1643156363" sldId="376"/>
            <ac:spMk id="441" creationId="{EF83CADB-9441-421A-7EAF-04153F6065CA}"/>
          </ac:spMkLst>
        </pc:spChg>
        <pc:spChg chg="add del mod">
          <ac:chgData name="INDIRA DE MENEZES CASTRO (1815383)" userId="e41e4919-7570-461c-8bc9-bc96d7e0485e" providerId="ADAL" clId="{7138AB36-0DD5-49E9-8112-03B471C049E6}" dt="2022-11-07T14:17:28.513" v="22"/>
          <ac:spMkLst>
            <pc:docMk/>
            <pc:sldMk cId="1643156363" sldId="376"/>
            <ac:spMk id="442" creationId="{2B4D24F2-8540-4CBE-C7D7-839E72951A07}"/>
          </ac:spMkLst>
        </pc:spChg>
        <pc:spChg chg="add del mod">
          <ac:chgData name="INDIRA DE MENEZES CASTRO (1815383)" userId="e41e4919-7570-461c-8bc9-bc96d7e0485e" providerId="ADAL" clId="{7138AB36-0DD5-49E9-8112-03B471C049E6}" dt="2022-11-07T14:17:28.513" v="22"/>
          <ac:spMkLst>
            <pc:docMk/>
            <pc:sldMk cId="1643156363" sldId="376"/>
            <ac:spMk id="443" creationId="{6D4A5437-89E6-71DB-9F7A-05E37BDBE7B7}"/>
          </ac:spMkLst>
        </pc:spChg>
        <pc:spChg chg="add del mod">
          <ac:chgData name="INDIRA DE MENEZES CASTRO (1815383)" userId="e41e4919-7570-461c-8bc9-bc96d7e0485e" providerId="ADAL" clId="{7138AB36-0DD5-49E9-8112-03B471C049E6}" dt="2022-11-07T14:17:28.513" v="22"/>
          <ac:spMkLst>
            <pc:docMk/>
            <pc:sldMk cId="1643156363" sldId="376"/>
            <ac:spMk id="444" creationId="{42C07466-6311-A5DC-8686-37525671F0BF}"/>
          </ac:spMkLst>
        </pc:spChg>
        <pc:spChg chg="add del mod">
          <ac:chgData name="INDIRA DE MENEZES CASTRO (1815383)" userId="e41e4919-7570-461c-8bc9-bc96d7e0485e" providerId="ADAL" clId="{7138AB36-0DD5-49E9-8112-03B471C049E6}" dt="2022-11-07T14:17:28.513" v="22"/>
          <ac:spMkLst>
            <pc:docMk/>
            <pc:sldMk cId="1643156363" sldId="376"/>
            <ac:spMk id="445" creationId="{C95D36CE-E662-98B9-0F4A-A1E452D23427}"/>
          </ac:spMkLst>
        </pc:spChg>
        <pc:spChg chg="add del mod">
          <ac:chgData name="INDIRA DE MENEZES CASTRO (1815383)" userId="e41e4919-7570-461c-8bc9-bc96d7e0485e" providerId="ADAL" clId="{7138AB36-0DD5-49E9-8112-03B471C049E6}" dt="2022-11-07T14:17:28.513" v="22"/>
          <ac:spMkLst>
            <pc:docMk/>
            <pc:sldMk cId="1643156363" sldId="376"/>
            <ac:spMk id="446" creationId="{3D18AB64-9EDA-D859-52D1-3577767C93FB}"/>
          </ac:spMkLst>
        </pc:spChg>
        <pc:spChg chg="add del mod">
          <ac:chgData name="INDIRA DE MENEZES CASTRO (1815383)" userId="e41e4919-7570-461c-8bc9-bc96d7e0485e" providerId="ADAL" clId="{7138AB36-0DD5-49E9-8112-03B471C049E6}" dt="2022-11-07T14:17:28.513" v="22"/>
          <ac:spMkLst>
            <pc:docMk/>
            <pc:sldMk cId="1643156363" sldId="376"/>
            <ac:spMk id="447" creationId="{11AC8714-D7DF-24CC-C440-EACE712272AA}"/>
          </ac:spMkLst>
        </pc:spChg>
        <pc:spChg chg="add del mod">
          <ac:chgData name="INDIRA DE MENEZES CASTRO (1815383)" userId="e41e4919-7570-461c-8bc9-bc96d7e0485e" providerId="ADAL" clId="{7138AB36-0DD5-49E9-8112-03B471C049E6}" dt="2022-11-07T14:17:28.513" v="22"/>
          <ac:spMkLst>
            <pc:docMk/>
            <pc:sldMk cId="1643156363" sldId="376"/>
            <ac:spMk id="448" creationId="{67D9A70F-02F4-A6CD-0442-00DF6C7C8BB8}"/>
          </ac:spMkLst>
        </pc:spChg>
        <pc:spChg chg="add del mod">
          <ac:chgData name="INDIRA DE MENEZES CASTRO (1815383)" userId="e41e4919-7570-461c-8bc9-bc96d7e0485e" providerId="ADAL" clId="{7138AB36-0DD5-49E9-8112-03B471C049E6}" dt="2022-11-07T14:17:28.513" v="22"/>
          <ac:spMkLst>
            <pc:docMk/>
            <pc:sldMk cId="1643156363" sldId="376"/>
            <ac:spMk id="449" creationId="{4AC7FADE-FD37-D12F-C828-5DB7B7D58AE5}"/>
          </ac:spMkLst>
        </pc:spChg>
        <pc:spChg chg="add del mod">
          <ac:chgData name="INDIRA DE MENEZES CASTRO (1815383)" userId="e41e4919-7570-461c-8bc9-bc96d7e0485e" providerId="ADAL" clId="{7138AB36-0DD5-49E9-8112-03B471C049E6}" dt="2022-11-07T14:17:28.513" v="22"/>
          <ac:spMkLst>
            <pc:docMk/>
            <pc:sldMk cId="1643156363" sldId="376"/>
            <ac:spMk id="450" creationId="{A8784E14-6B2C-059F-1B79-30CFD4584970}"/>
          </ac:spMkLst>
        </pc:spChg>
        <pc:spChg chg="add del mod">
          <ac:chgData name="INDIRA DE MENEZES CASTRO (1815383)" userId="e41e4919-7570-461c-8bc9-bc96d7e0485e" providerId="ADAL" clId="{7138AB36-0DD5-49E9-8112-03B471C049E6}" dt="2022-11-07T14:17:28.513" v="22"/>
          <ac:spMkLst>
            <pc:docMk/>
            <pc:sldMk cId="1643156363" sldId="376"/>
            <ac:spMk id="451" creationId="{9871C10E-8335-0C11-AC4D-827D1F05EC72}"/>
          </ac:spMkLst>
        </pc:spChg>
        <pc:spChg chg="add del mod">
          <ac:chgData name="INDIRA DE MENEZES CASTRO (1815383)" userId="e41e4919-7570-461c-8bc9-bc96d7e0485e" providerId="ADAL" clId="{7138AB36-0DD5-49E9-8112-03B471C049E6}" dt="2022-11-07T14:17:28.513" v="22"/>
          <ac:spMkLst>
            <pc:docMk/>
            <pc:sldMk cId="1643156363" sldId="376"/>
            <ac:spMk id="452" creationId="{EA0673AA-C26F-4B61-AFDA-8BC0C41F4D17}"/>
          </ac:spMkLst>
        </pc:spChg>
        <pc:spChg chg="add del mod">
          <ac:chgData name="INDIRA DE MENEZES CASTRO (1815383)" userId="e41e4919-7570-461c-8bc9-bc96d7e0485e" providerId="ADAL" clId="{7138AB36-0DD5-49E9-8112-03B471C049E6}" dt="2022-11-07T14:17:28.513" v="22"/>
          <ac:spMkLst>
            <pc:docMk/>
            <pc:sldMk cId="1643156363" sldId="376"/>
            <ac:spMk id="453" creationId="{ECE9A005-D9BF-F591-039E-ADD23F197357}"/>
          </ac:spMkLst>
        </pc:spChg>
        <pc:spChg chg="add del mod">
          <ac:chgData name="INDIRA DE MENEZES CASTRO (1815383)" userId="e41e4919-7570-461c-8bc9-bc96d7e0485e" providerId="ADAL" clId="{7138AB36-0DD5-49E9-8112-03B471C049E6}" dt="2022-11-07T14:17:28.513" v="22"/>
          <ac:spMkLst>
            <pc:docMk/>
            <pc:sldMk cId="1643156363" sldId="376"/>
            <ac:spMk id="454" creationId="{EC43E81C-4F5E-9321-45EA-98480327C8A5}"/>
          </ac:spMkLst>
        </pc:spChg>
        <pc:spChg chg="add del mod">
          <ac:chgData name="INDIRA DE MENEZES CASTRO (1815383)" userId="e41e4919-7570-461c-8bc9-bc96d7e0485e" providerId="ADAL" clId="{7138AB36-0DD5-49E9-8112-03B471C049E6}" dt="2022-11-07T14:17:28.513" v="22"/>
          <ac:spMkLst>
            <pc:docMk/>
            <pc:sldMk cId="1643156363" sldId="376"/>
            <ac:spMk id="455" creationId="{DC1E09F9-40CC-E98F-D7AE-4C6D9774307C}"/>
          </ac:spMkLst>
        </pc:spChg>
        <pc:spChg chg="add del mod">
          <ac:chgData name="INDIRA DE MENEZES CASTRO (1815383)" userId="e41e4919-7570-461c-8bc9-bc96d7e0485e" providerId="ADAL" clId="{7138AB36-0DD5-49E9-8112-03B471C049E6}" dt="2022-11-07T14:17:28.513" v="22"/>
          <ac:spMkLst>
            <pc:docMk/>
            <pc:sldMk cId="1643156363" sldId="376"/>
            <ac:spMk id="456" creationId="{5752C452-396C-160A-2D7D-61CF239BD9B9}"/>
          </ac:spMkLst>
        </pc:spChg>
        <pc:spChg chg="add del mod">
          <ac:chgData name="INDIRA DE MENEZES CASTRO (1815383)" userId="e41e4919-7570-461c-8bc9-bc96d7e0485e" providerId="ADAL" clId="{7138AB36-0DD5-49E9-8112-03B471C049E6}" dt="2022-11-07T14:17:28.513" v="22"/>
          <ac:spMkLst>
            <pc:docMk/>
            <pc:sldMk cId="1643156363" sldId="376"/>
            <ac:spMk id="457" creationId="{87A7CEDC-FEAE-8519-6859-F9887CB14716}"/>
          </ac:spMkLst>
        </pc:spChg>
        <pc:spChg chg="add del mod">
          <ac:chgData name="INDIRA DE MENEZES CASTRO (1815383)" userId="e41e4919-7570-461c-8bc9-bc96d7e0485e" providerId="ADAL" clId="{7138AB36-0DD5-49E9-8112-03B471C049E6}" dt="2022-11-07T14:17:28.513" v="22"/>
          <ac:spMkLst>
            <pc:docMk/>
            <pc:sldMk cId="1643156363" sldId="376"/>
            <ac:spMk id="458" creationId="{4CAD334F-FF59-15F0-DEF8-B1EB86B6F728}"/>
          </ac:spMkLst>
        </pc:spChg>
        <pc:spChg chg="add del mod">
          <ac:chgData name="INDIRA DE MENEZES CASTRO (1815383)" userId="e41e4919-7570-461c-8bc9-bc96d7e0485e" providerId="ADAL" clId="{7138AB36-0DD5-49E9-8112-03B471C049E6}" dt="2022-11-07T14:17:28.513" v="22"/>
          <ac:spMkLst>
            <pc:docMk/>
            <pc:sldMk cId="1643156363" sldId="376"/>
            <ac:spMk id="459" creationId="{A42B48F0-6433-A306-3D0C-A7F59F47E82A}"/>
          </ac:spMkLst>
        </pc:spChg>
        <pc:spChg chg="add del mod">
          <ac:chgData name="INDIRA DE MENEZES CASTRO (1815383)" userId="e41e4919-7570-461c-8bc9-bc96d7e0485e" providerId="ADAL" clId="{7138AB36-0DD5-49E9-8112-03B471C049E6}" dt="2022-11-07T14:17:28.513" v="22"/>
          <ac:spMkLst>
            <pc:docMk/>
            <pc:sldMk cId="1643156363" sldId="376"/>
            <ac:spMk id="460" creationId="{B6A639D9-9216-9BC5-3AB8-CBC2B06B1FA2}"/>
          </ac:spMkLst>
        </pc:spChg>
        <pc:spChg chg="add del mod">
          <ac:chgData name="INDIRA DE MENEZES CASTRO (1815383)" userId="e41e4919-7570-461c-8bc9-bc96d7e0485e" providerId="ADAL" clId="{7138AB36-0DD5-49E9-8112-03B471C049E6}" dt="2022-11-07T14:17:28.513" v="22"/>
          <ac:spMkLst>
            <pc:docMk/>
            <pc:sldMk cId="1643156363" sldId="376"/>
            <ac:spMk id="461" creationId="{EE935E73-A481-4329-8795-3182D485CA18}"/>
          </ac:spMkLst>
        </pc:spChg>
        <pc:spChg chg="add del mod">
          <ac:chgData name="INDIRA DE MENEZES CASTRO (1815383)" userId="e41e4919-7570-461c-8bc9-bc96d7e0485e" providerId="ADAL" clId="{7138AB36-0DD5-49E9-8112-03B471C049E6}" dt="2022-11-07T14:17:28.513" v="22"/>
          <ac:spMkLst>
            <pc:docMk/>
            <pc:sldMk cId="1643156363" sldId="376"/>
            <ac:spMk id="462" creationId="{DA030A21-B6FD-4050-5277-73DD3093B25E}"/>
          </ac:spMkLst>
        </pc:spChg>
        <pc:spChg chg="add del mod">
          <ac:chgData name="INDIRA DE MENEZES CASTRO (1815383)" userId="e41e4919-7570-461c-8bc9-bc96d7e0485e" providerId="ADAL" clId="{7138AB36-0DD5-49E9-8112-03B471C049E6}" dt="2022-11-07T14:17:28.513" v="22"/>
          <ac:spMkLst>
            <pc:docMk/>
            <pc:sldMk cId="1643156363" sldId="376"/>
            <ac:spMk id="463" creationId="{CA9BB90D-81FB-CCDD-642B-A1E09C994947}"/>
          </ac:spMkLst>
        </pc:spChg>
        <pc:spChg chg="add del mod">
          <ac:chgData name="INDIRA DE MENEZES CASTRO (1815383)" userId="e41e4919-7570-461c-8bc9-bc96d7e0485e" providerId="ADAL" clId="{7138AB36-0DD5-49E9-8112-03B471C049E6}" dt="2022-11-07T14:17:28.513" v="22"/>
          <ac:spMkLst>
            <pc:docMk/>
            <pc:sldMk cId="1643156363" sldId="376"/>
            <ac:spMk id="464" creationId="{105D7121-B1E8-6BD1-1751-466AAFFE8183}"/>
          </ac:spMkLst>
        </pc:spChg>
        <pc:spChg chg="add del mod">
          <ac:chgData name="INDIRA DE MENEZES CASTRO (1815383)" userId="e41e4919-7570-461c-8bc9-bc96d7e0485e" providerId="ADAL" clId="{7138AB36-0DD5-49E9-8112-03B471C049E6}" dt="2022-11-07T14:17:28.513" v="22"/>
          <ac:spMkLst>
            <pc:docMk/>
            <pc:sldMk cId="1643156363" sldId="376"/>
            <ac:spMk id="465" creationId="{097BC2AB-2F74-5ED9-A364-8C314A480BE4}"/>
          </ac:spMkLst>
        </pc:spChg>
        <pc:spChg chg="add del mod">
          <ac:chgData name="INDIRA DE MENEZES CASTRO (1815383)" userId="e41e4919-7570-461c-8bc9-bc96d7e0485e" providerId="ADAL" clId="{7138AB36-0DD5-49E9-8112-03B471C049E6}" dt="2022-11-07T14:17:28.513" v="22"/>
          <ac:spMkLst>
            <pc:docMk/>
            <pc:sldMk cId="1643156363" sldId="376"/>
            <ac:spMk id="466" creationId="{99D0B7C4-2F87-09C5-0500-7EFD7F8DEA9F}"/>
          </ac:spMkLst>
        </pc:spChg>
        <pc:spChg chg="add del mod">
          <ac:chgData name="INDIRA DE MENEZES CASTRO (1815383)" userId="e41e4919-7570-461c-8bc9-bc96d7e0485e" providerId="ADAL" clId="{7138AB36-0DD5-49E9-8112-03B471C049E6}" dt="2022-11-07T14:17:28.513" v="22"/>
          <ac:spMkLst>
            <pc:docMk/>
            <pc:sldMk cId="1643156363" sldId="376"/>
            <ac:spMk id="467" creationId="{A91D4158-1D34-0F6C-8BA1-218F1045AC07}"/>
          </ac:spMkLst>
        </pc:spChg>
        <pc:spChg chg="add del mod">
          <ac:chgData name="INDIRA DE MENEZES CASTRO (1815383)" userId="e41e4919-7570-461c-8bc9-bc96d7e0485e" providerId="ADAL" clId="{7138AB36-0DD5-49E9-8112-03B471C049E6}" dt="2022-11-07T14:17:28.513" v="22"/>
          <ac:spMkLst>
            <pc:docMk/>
            <pc:sldMk cId="1643156363" sldId="376"/>
            <ac:spMk id="468" creationId="{A6185235-1334-87C5-A8FB-DA47BFECCD82}"/>
          </ac:spMkLst>
        </pc:spChg>
        <pc:spChg chg="add del mod">
          <ac:chgData name="INDIRA DE MENEZES CASTRO (1815383)" userId="e41e4919-7570-461c-8bc9-bc96d7e0485e" providerId="ADAL" clId="{7138AB36-0DD5-49E9-8112-03B471C049E6}" dt="2022-11-07T14:17:28.513" v="22"/>
          <ac:spMkLst>
            <pc:docMk/>
            <pc:sldMk cId="1643156363" sldId="376"/>
            <ac:spMk id="469" creationId="{45626140-7E75-B064-9CB6-A9B31B0E9DC0}"/>
          </ac:spMkLst>
        </pc:spChg>
        <pc:spChg chg="add del mod">
          <ac:chgData name="INDIRA DE MENEZES CASTRO (1815383)" userId="e41e4919-7570-461c-8bc9-bc96d7e0485e" providerId="ADAL" clId="{7138AB36-0DD5-49E9-8112-03B471C049E6}" dt="2022-11-07T14:17:28.513" v="22"/>
          <ac:spMkLst>
            <pc:docMk/>
            <pc:sldMk cId="1643156363" sldId="376"/>
            <ac:spMk id="470" creationId="{20E46B6C-66DE-C607-F75B-667597DD266F}"/>
          </ac:spMkLst>
        </pc:spChg>
        <pc:spChg chg="add del mod">
          <ac:chgData name="INDIRA DE MENEZES CASTRO (1815383)" userId="e41e4919-7570-461c-8bc9-bc96d7e0485e" providerId="ADAL" clId="{7138AB36-0DD5-49E9-8112-03B471C049E6}" dt="2022-11-07T14:17:28.513" v="22"/>
          <ac:spMkLst>
            <pc:docMk/>
            <pc:sldMk cId="1643156363" sldId="376"/>
            <ac:spMk id="471" creationId="{EC491463-4E79-D30B-B7FD-3E7B06DB97E9}"/>
          </ac:spMkLst>
        </pc:spChg>
        <pc:spChg chg="add del mod">
          <ac:chgData name="INDIRA DE MENEZES CASTRO (1815383)" userId="e41e4919-7570-461c-8bc9-bc96d7e0485e" providerId="ADAL" clId="{7138AB36-0DD5-49E9-8112-03B471C049E6}" dt="2022-11-07T14:17:28.513" v="22"/>
          <ac:spMkLst>
            <pc:docMk/>
            <pc:sldMk cId="1643156363" sldId="376"/>
            <ac:spMk id="472" creationId="{75C99C4E-3F8C-DBEA-D4EE-40E0B17BA6A3}"/>
          </ac:spMkLst>
        </pc:spChg>
        <pc:spChg chg="add del mod">
          <ac:chgData name="INDIRA DE MENEZES CASTRO (1815383)" userId="e41e4919-7570-461c-8bc9-bc96d7e0485e" providerId="ADAL" clId="{7138AB36-0DD5-49E9-8112-03B471C049E6}" dt="2022-11-07T14:17:28.513" v="22"/>
          <ac:spMkLst>
            <pc:docMk/>
            <pc:sldMk cId="1643156363" sldId="376"/>
            <ac:spMk id="473" creationId="{F7EEC71E-7DC3-9444-F78F-7F1D28FD6E4A}"/>
          </ac:spMkLst>
        </pc:spChg>
        <pc:spChg chg="add del mod">
          <ac:chgData name="INDIRA DE MENEZES CASTRO (1815383)" userId="e41e4919-7570-461c-8bc9-bc96d7e0485e" providerId="ADAL" clId="{7138AB36-0DD5-49E9-8112-03B471C049E6}" dt="2022-11-07T14:17:28.513" v="22"/>
          <ac:spMkLst>
            <pc:docMk/>
            <pc:sldMk cId="1643156363" sldId="376"/>
            <ac:spMk id="474" creationId="{26446C5B-6DC7-9D47-CAC0-718CE236BBCC}"/>
          </ac:spMkLst>
        </pc:spChg>
        <pc:spChg chg="add del mod">
          <ac:chgData name="INDIRA DE MENEZES CASTRO (1815383)" userId="e41e4919-7570-461c-8bc9-bc96d7e0485e" providerId="ADAL" clId="{7138AB36-0DD5-49E9-8112-03B471C049E6}" dt="2022-11-07T14:17:28.513" v="22"/>
          <ac:spMkLst>
            <pc:docMk/>
            <pc:sldMk cId="1643156363" sldId="376"/>
            <ac:spMk id="475" creationId="{841EA5E9-2610-FF3E-4A45-32E30FAFB247}"/>
          </ac:spMkLst>
        </pc:spChg>
        <pc:spChg chg="add del mod">
          <ac:chgData name="INDIRA DE MENEZES CASTRO (1815383)" userId="e41e4919-7570-461c-8bc9-bc96d7e0485e" providerId="ADAL" clId="{7138AB36-0DD5-49E9-8112-03B471C049E6}" dt="2022-11-07T14:17:28.513" v="22"/>
          <ac:spMkLst>
            <pc:docMk/>
            <pc:sldMk cId="1643156363" sldId="376"/>
            <ac:spMk id="476" creationId="{4483909D-37E4-CEC8-88C3-9D3B52C5393A}"/>
          </ac:spMkLst>
        </pc:spChg>
        <pc:spChg chg="add del mod">
          <ac:chgData name="INDIRA DE MENEZES CASTRO (1815383)" userId="e41e4919-7570-461c-8bc9-bc96d7e0485e" providerId="ADAL" clId="{7138AB36-0DD5-49E9-8112-03B471C049E6}" dt="2022-11-07T14:17:28.513" v="22"/>
          <ac:spMkLst>
            <pc:docMk/>
            <pc:sldMk cId="1643156363" sldId="376"/>
            <ac:spMk id="477" creationId="{77C1BD42-EAF5-39D1-5252-D83678D5443E}"/>
          </ac:spMkLst>
        </pc:spChg>
        <pc:spChg chg="add del mod">
          <ac:chgData name="INDIRA DE MENEZES CASTRO (1815383)" userId="e41e4919-7570-461c-8bc9-bc96d7e0485e" providerId="ADAL" clId="{7138AB36-0DD5-49E9-8112-03B471C049E6}" dt="2022-11-07T14:17:28.513" v="22"/>
          <ac:spMkLst>
            <pc:docMk/>
            <pc:sldMk cId="1643156363" sldId="376"/>
            <ac:spMk id="478" creationId="{A0F98B56-C15D-61B4-642D-EB53512BDB86}"/>
          </ac:spMkLst>
        </pc:spChg>
        <pc:spChg chg="add del mod">
          <ac:chgData name="INDIRA DE MENEZES CASTRO (1815383)" userId="e41e4919-7570-461c-8bc9-bc96d7e0485e" providerId="ADAL" clId="{7138AB36-0DD5-49E9-8112-03B471C049E6}" dt="2022-11-07T14:17:28.513" v="22"/>
          <ac:spMkLst>
            <pc:docMk/>
            <pc:sldMk cId="1643156363" sldId="376"/>
            <ac:spMk id="479" creationId="{B02A4E33-1F30-5C75-0569-18C427BCC3A4}"/>
          </ac:spMkLst>
        </pc:spChg>
        <pc:spChg chg="add del mod">
          <ac:chgData name="INDIRA DE MENEZES CASTRO (1815383)" userId="e41e4919-7570-461c-8bc9-bc96d7e0485e" providerId="ADAL" clId="{7138AB36-0DD5-49E9-8112-03B471C049E6}" dt="2022-11-07T14:17:28.513" v="22"/>
          <ac:spMkLst>
            <pc:docMk/>
            <pc:sldMk cId="1643156363" sldId="376"/>
            <ac:spMk id="480" creationId="{B844B202-3510-BAA3-3301-8918E08BAF7F}"/>
          </ac:spMkLst>
        </pc:spChg>
        <pc:spChg chg="add del mod">
          <ac:chgData name="INDIRA DE MENEZES CASTRO (1815383)" userId="e41e4919-7570-461c-8bc9-bc96d7e0485e" providerId="ADAL" clId="{7138AB36-0DD5-49E9-8112-03B471C049E6}" dt="2022-11-07T14:17:28.513" v="22"/>
          <ac:spMkLst>
            <pc:docMk/>
            <pc:sldMk cId="1643156363" sldId="376"/>
            <ac:spMk id="481" creationId="{C5BFD7D6-3503-C251-9106-D8E31B176876}"/>
          </ac:spMkLst>
        </pc:spChg>
        <pc:spChg chg="add del mod">
          <ac:chgData name="INDIRA DE MENEZES CASTRO (1815383)" userId="e41e4919-7570-461c-8bc9-bc96d7e0485e" providerId="ADAL" clId="{7138AB36-0DD5-49E9-8112-03B471C049E6}" dt="2022-11-07T14:17:28.513" v="22"/>
          <ac:spMkLst>
            <pc:docMk/>
            <pc:sldMk cId="1643156363" sldId="376"/>
            <ac:spMk id="482" creationId="{AFA804F4-443E-75D8-B9F0-C7F3616037AA}"/>
          </ac:spMkLst>
        </pc:spChg>
        <pc:spChg chg="add del mod">
          <ac:chgData name="INDIRA DE MENEZES CASTRO (1815383)" userId="e41e4919-7570-461c-8bc9-bc96d7e0485e" providerId="ADAL" clId="{7138AB36-0DD5-49E9-8112-03B471C049E6}" dt="2022-11-07T14:17:28.513" v="22"/>
          <ac:spMkLst>
            <pc:docMk/>
            <pc:sldMk cId="1643156363" sldId="376"/>
            <ac:spMk id="483" creationId="{0E157A44-049D-A96E-A6AF-C4E9FD498969}"/>
          </ac:spMkLst>
        </pc:spChg>
        <pc:spChg chg="add del mod">
          <ac:chgData name="INDIRA DE MENEZES CASTRO (1815383)" userId="e41e4919-7570-461c-8bc9-bc96d7e0485e" providerId="ADAL" clId="{7138AB36-0DD5-49E9-8112-03B471C049E6}" dt="2022-11-07T14:17:28.513" v="22"/>
          <ac:spMkLst>
            <pc:docMk/>
            <pc:sldMk cId="1643156363" sldId="376"/>
            <ac:spMk id="484" creationId="{212F2AD0-5699-887C-C7AD-7928929A824A}"/>
          </ac:spMkLst>
        </pc:spChg>
        <pc:spChg chg="add del mod">
          <ac:chgData name="INDIRA DE MENEZES CASTRO (1815383)" userId="e41e4919-7570-461c-8bc9-bc96d7e0485e" providerId="ADAL" clId="{7138AB36-0DD5-49E9-8112-03B471C049E6}" dt="2022-11-07T14:17:28.513" v="22"/>
          <ac:spMkLst>
            <pc:docMk/>
            <pc:sldMk cId="1643156363" sldId="376"/>
            <ac:spMk id="485" creationId="{5DBD6BD2-7DEB-82BE-5454-E893CF24D7BC}"/>
          </ac:spMkLst>
        </pc:spChg>
        <pc:spChg chg="add del mod">
          <ac:chgData name="INDIRA DE MENEZES CASTRO (1815383)" userId="e41e4919-7570-461c-8bc9-bc96d7e0485e" providerId="ADAL" clId="{7138AB36-0DD5-49E9-8112-03B471C049E6}" dt="2022-11-07T14:17:28.513" v="22"/>
          <ac:spMkLst>
            <pc:docMk/>
            <pc:sldMk cId="1643156363" sldId="376"/>
            <ac:spMk id="486" creationId="{750CB74E-FE73-FA7E-0E30-AA860F15066E}"/>
          </ac:spMkLst>
        </pc:spChg>
        <pc:spChg chg="add del mod">
          <ac:chgData name="INDIRA DE MENEZES CASTRO (1815383)" userId="e41e4919-7570-461c-8bc9-bc96d7e0485e" providerId="ADAL" clId="{7138AB36-0DD5-49E9-8112-03B471C049E6}" dt="2022-11-07T14:17:28.513" v="22"/>
          <ac:spMkLst>
            <pc:docMk/>
            <pc:sldMk cId="1643156363" sldId="376"/>
            <ac:spMk id="487" creationId="{74219A59-6B8D-E869-CB31-F55AE69CCC30}"/>
          </ac:spMkLst>
        </pc:spChg>
        <pc:spChg chg="add del mod">
          <ac:chgData name="INDIRA DE MENEZES CASTRO (1815383)" userId="e41e4919-7570-461c-8bc9-bc96d7e0485e" providerId="ADAL" clId="{7138AB36-0DD5-49E9-8112-03B471C049E6}" dt="2022-11-07T14:17:28.513" v="22"/>
          <ac:spMkLst>
            <pc:docMk/>
            <pc:sldMk cId="1643156363" sldId="376"/>
            <ac:spMk id="488" creationId="{F119ACC1-A10B-ADC5-5477-B44A97C82E1C}"/>
          </ac:spMkLst>
        </pc:spChg>
        <pc:spChg chg="add del mod">
          <ac:chgData name="INDIRA DE MENEZES CASTRO (1815383)" userId="e41e4919-7570-461c-8bc9-bc96d7e0485e" providerId="ADAL" clId="{7138AB36-0DD5-49E9-8112-03B471C049E6}" dt="2022-11-07T14:17:28.513" v="22"/>
          <ac:spMkLst>
            <pc:docMk/>
            <pc:sldMk cId="1643156363" sldId="376"/>
            <ac:spMk id="489" creationId="{95CD6F6E-FF4A-8905-0DE3-22A9137B77C3}"/>
          </ac:spMkLst>
        </pc:spChg>
        <pc:spChg chg="add del mod">
          <ac:chgData name="INDIRA DE MENEZES CASTRO (1815383)" userId="e41e4919-7570-461c-8bc9-bc96d7e0485e" providerId="ADAL" clId="{7138AB36-0DD5-49E9-8112-03B471C049E6}" dt="2022-11-07T14:17:28.513" v="22"/>
          <ac:spMkLst>
            <pc:docMk/>
            <pc:sldMk cId="1643156363" sldId="376"/>
            <ac:spMk id="490" creationId="{0EA6AC1D-45AA-9F15-2F91-0022249306AF}"/>
          </ac:spMkLst>
        </pc:spChg>
        <pc:spChg chg="add del mod">
          <ac:chgData name="INDIRA DE MENEZES CASTRO (1815383)" userId="e41e4919-7570-461c-8bc9-bc96d7e0485e" providerId="ADAL" clId="{7138AB36-0DD5-49E9-8112-03B471C049E6}" dt="2022-11-07T14:17:28.513" v="22"/>
          <ac:spMkLst>
            <pc:docMk/>
            <pc:sldMk cId="1643156363" sldId="376"/>
            <ac:spMk id="491" creationId="{CFA033FA-10F2-474C-5C60-48A1BD5BCF9E}"/>
          </ac:spMkLst>
        </pc:spChg>
        <pc:spChg chg="add del mod">
          <ac:chgData name="INDIRA DE MENEZES CASTRO (1815383)" userId="e41e4919-7570-461c-8bc9-bc96d7e0485e" providerId="ADAL" clId="{7138AB36-0DD5-49E9-8112-03B471C049E6}" dt="2022-11-07T14:17:28.513" v="22"/>
          <ac:spMkLst>
            <pc:docMk/>
            <pc:sldMk cId="1643156363" sldId="376"/>
            <ac:spMk id="492" creationId="{0A48CB38-FEFA-F5EA-457E-DA3EA24B823A}"/>
          </ac:spMkLst>
        </pc:spChg>
        <pc:spChg chg="add del mod">
          <ac:chgData name="INDIRA DE MENEZES CASTRO (1815383)" userId="e41e4919-7570-461c-8bc9-bc96d7e0485e" providerId="ADAL" clId="{7138AB36-0DD5-49E9-8112-03B471C049E6}" dt="2022-11-07T14:17:28.513" v="22"/>
          <ac:spMkLst>
            <pc:docMk/>
            <pc:sldMk cId="1643156363" sldId="376"/>
            <ac:spMk id="493" creationId="{9134F1D4-2BDC-A1DA-F0A2-3C120574FF96}"/>
          </ac:spMkLst>
        </pc:spChg>
        <pc:spChg chg="add del mod">
          <ac:chgData name="INDIRA DE MENEZES CASTRO (1815383)" userId="e41e4919-7570-461c-8bc9-bc96d7e0485e" providerId="ADAL" clId="{7138AB36-0DD5-49E9-8112-03B471C049E6}" dt="2022-11-07T14:17:28.513" v="22"/>
          <ac:spMkLst>
            <pc:docMk/>
            <pc:sldMk cId="1643156363" sldId="376"/>
            <ac:spMk id="494" creationId="{C51D86F8-FD84-5E3B-E2DE-DB94BDB66A60}"/>
          </ac:spMkLst>
        </pc:spChg>
        <pc:spChg chg="add del mod">
          <ac:chgData name="INDIRA DE MENEZES CASTRO (1815383)" userId="e41e4919-7570-461c-8bc9-bc96d7e0485e" providerId="ADAL" clId="{7138AB36-0DD5-49E9-8112-03B471C049E6}" dt="2022-11-07T14:17:28.513" v="22"/>
          <ac:spMkLst>
            <pc:docMk/>
            <pc:sldMk cId="1643156363" sldId="376"/>
            <ac:spMk id="495" creationId="{B37CA2E4-8A73-37B4-F3D5-0F7FFBF49863}"/>
          </ac:spMkLst>
        </pc:spChg>
        <pc:spChg chg="add del mod">
          <ac:chgData name="INDIRA DE MENEZES CASTRO (1815383)" userId="e41e4919-7570-461c-8bc9-bc96d7e0485e" providerId="ADAL" clId="{7138AB36-0DD5-49E9-8112-03B471C049E6}" dt="2022-11-07T14:17:28.513" v="22"/>
          <ac:spMkLst>
            <pc:docMk/>
            <pc:sldMk cId="1643156363" sldId="376"/>
            <ac:spMk id="496" creationId="{D499FD24-3226-09A7-B513-FF535C4FDDF3}"/>
          </ac:spMkLst>
        </pc:spChg>
        <pc:spChg chg="add del mod">
          <ac:chgData name="INDIRA DE MENEZES CASTRO (1815383)" userId="e41e4919-7570-461c-8bc9-bc96d7e0485e" providerId="ADAL" clId="{7138AB36-0DD5-49E9-8112-03B471C049E6}" dt="2022-11-07T14:17:28.513" v="22"/>
          <ac:spMkLst>
            <pc:docMk/>
            <pc:sldMk cId="1643156363" sldId="376"/>
            <ac:spMk id="497" creationId="{4C7874D8-210D-53B7-82F9-10DAF9D2DBEC}"/>
          </ac:spMkLst>
        </pc:spChg>
        <pc:spChg chg="add del mod">
          <ac:chgData name="INDIRA DE MENEZES CASTRO (1815383)" userId="e41e4919-7570-461c-8bc9-bc96d7e0485e" providerId="ADAL" clId="{7138AB36-0DD5-49E9-8112-03B471C049E6}" dt="2022-11-07T14:17:28.513" v="22"/>
          <ac:spMkLst>
            <pc:docMk/>
            <pc:sldMk cId="1643156363" sldId="376"/>
            <ac:spMk id="498" creationId="{DDB61102-9E65-7985-CD26-BCF6FEF5AEBB}"/>
          </ac:spMkLst>
        </pc:spChg>
        <pc:spChg chg="add del mod">
          <ac:chgData name="INDIRA DE MENEZES CASTRO (1815383)" userId="e41e4919-7570-461c-8bc9-bc96d7e0485e" providerId="ADAL" clId="{7138AB36-0DD5-49E9-8112-03B471C049E6}" dt="2022-11-07T14:17:28.513" v="22"/>
          <ac:spMkLst>
            <pc:docMk/>
            <pc:sldMk cId="1643156363" sldId="376"/>
            <ac:spMk id="499" creationId="{D8A0E520-9D2F-CABA-0620-B0AE9094E36A}"/>
          </ac:spMkLst>
        </pc:spChg>
        <pc:spChg chg="add del mod">
          <ac:chgData name="INDIRA DE MENEZES CASTRO (1815383)" userId="e41e4919-7570-461c-8bc9-bc96d7e0485e" providerId="ADAL" clId="{7138AB36-0DD5-49E9-8112-03B471C049E6}" dt="2022-11-07T14:17:28.513" v="22"/>
          <ac:spMkLst>
            <pc:docMk/>
            <pc:sldMk cId="1643156363" sldId="376"/>
            <ac:spMk id="500" creationId="{7132AC14-B632-3B8C-9183-BC9A1C77631B}"/>
          </ac:spMkLst>
        </pc:spChg>
        <pc:spChg chg="add del mod">
          <ac:chgData name="INDIRA DE MENEZES CASTRO (1815383)" userId="e41e4919-7570-461c-8bc9-bc96d7e0485e" providerId="ADAL" clId="{7138AB36-0DD5-49E9-8112-03B471C049E6}" dt="2022-11-07T14:17:28.513" v="22"/>
          <ac:spMkLst>
            <pc:docMk/>
            <pc:sldMk cId="1643156363" sldId="376"/>
            <ac:spMk id="501" creationId="{9F58FE4C-145D-73B1-3B74-75CEA2DAF4C1}"/>
          </ac:spMkLst>
        </pc:spChg>
        <pc:spChg chg="add del mod">
          <ac:chgData name="INDIRA DE MENEZES CASTRO (1815383)" userId="e41e4919-7570-461c-8bc9-bc96d7e0485e" providerId="ADAL" clId="{7138AB36-0DD5-49E9-8112-03B471C049E6}" dt="2022-11-07T14:17:28.513" v="22"/>
          <ac:spMkLst>
            <pc:docMk/>
            <pc:sldMk cId="1643156363" sldId="376"/>
            <ac:spMk id="502" creationId="{06340BE4-EF3F-3746-22F2-5C1B1BA15677}"/>
          </ac:spMkLst>
        </pc:spChg>
        <pc:spChg chg="add del mod">
          <ac:chgData name="INDIRA DE MENEZES CASTRO (1815383)" userId="e41e4919-7570-461c-8bc9-bc96d7e0485e" providerId="ADAL" clId="{7138AB36-0DD5-49E9-8112-03B471C049E6}" dt="2022-11-07T14:17:28.513" v="22"/>
          <ac:spMkLst>
            <pc:docMk/>
            <pc:sldMk cId="1643156363" sldId="376"/>
            <ac:spMk id="503" creationId="{F23F1C55-A202-2872-B672-EF4840F5E1EF}"/>
          </ac:spMkLst>
        </pc:spChg>
        <pc:spChg chg="add del mod">
          <ac:chgData name="INDIRA DE MENEZES CASTRO (1815383)" userId="e41e4919-7570-461c-8bc9-bc96d7e0485e" providerId="ADAL" clId="{7138AB36-0DD5-49E9-8112-03B471C049E6}" dt="2022-11-07T14:17:28.513" v="22"/>
          <ac:spMkLst>
            <pc:docMk/>
            <pc:sldMk cId="1643156363" sldId="376"/>
            <ac:spMk id="504" creationId="{57EA9502-F37A-1AF1-8202-FBFE248F3481}"/>
          </ac:spMkLst>
        </pc:spChg>
        <pc:spChg chg="add del mod">
          <ac:chgData name="INDIRA DE MENEZES CASTRO (1815383)" userId="e41e4919-7570-461c-8bc9-bc96d7e0485e" providerId="ADAL" clId="{7138AB36-0DD5-49E9-8112-03B471C049E6}" dt="2022-11-07T14:17:28.513" v="22"/>
          <ac:spMkLst>
            <pc:docMk/>
            <pc:sldMk cId="1643156363" sldId="376"/>
            <ac:spMk id="505" creationId="{13AFA845-FCB2-7552-8047-F1ABD9C513E6}"/>
          </ac:spMkLst>
        </pc:spChg>
        <pc:spChg chg="add del mod">
          <ac:chgData name="INDIRA DE MENEZES CASTRO (1815383)" userId="e41e4919-7570-461c-8bc9-bc96d7e0485e" providerId="ADAL" clId="{7138AB36-0DD5-49E9-8112-03B471C049E6}" dt="2022-11-07T14:17:28.513" v="22"/>
          <ac:spMkLst>
            <pc:docMk/>
            <pc:sldMk cId="1643156363" sldId="376"/>
            <ac:spMk id="506" creationId="{FA06D6A6-02E1-5D64-334D-6295B4C6489E}"/>
          </ac:spMkLst>
        </pc:spChg>
        <pc:spChg chg="add del mod">
          <ac:chgData name="INDIRA DE MENEZES CASTRO (1815383)" userId="e41e4919-7570-461c-8bc9-bc96d7e0485e" providerId="ADAL" clId="{7138AB36-0DD5-49E9-8112-03B471C049E6}" dt="2022-11-07T14:17:28.513" v="22"/>
          <ac:spMkLst>
            <pc:docMk/>
            <pc:sldMk cId="1643156363" sldId="376"/>
            <ac:spMk id="507" creationId="{B7A23C59-A47A-7158-A0A0-42D4C5E90139}"/>
          </ac:spMkLst>
        </pc:spChg>
        <pc:spChg chg="add del mod">
          <ac:chgData name="INDIRA DE MENEZES CASTRO (1815383)" userId="e41e4919-7570-461c-8bc9-bc96d7e0485e" providerId="ADAL" clId="{7138AB36-0DD5-49E9-8112-03B471C049E6}" dt="2022-11-07T14:17:28.513" v="22"/>
          <ac:spMkLst>
            <pc:docMk/>
            <pc:sldMk cId="1643156363" sldId="376"/>
            <ac:spMk id="508" creationId="{9463D30F-B891-32B3-2CEF-50485F2211C1}"/>
          </ac:spMkLst>
        </pc:spChg>
        <pc:spChg chg="add del mod">
          <ac:chgData name="INDIRA DE MENEZES CASTRO (1815383)" userId="e41e4919-7570-461c-8bc9-bc96d7e0485e" providerId="ADAL" clId="{7138AB36-0DD5-49E9-8112-03B471C049E6}" dt="2022-11-07T14:17:28.513" v="22"/>
          <ac:spMkLst>
            <pc:docMk/>
            <pc:sldMk cId="1643156363" sldId="376"/>
            <ac:spMk id="509" creationId="{0933650D-1682-91DA-99C0-4F012AF911E8}"/>
          </ac:spMkLst>
        </pc:spChg>
        <pc:spChg chg="add del mod">
          <ac:chgData name="INDIRA DE MENEZES CASTRO (1815383)" userId="e41e4919-7570-461c-8bc9-bc96d7e0485e" providerId="ADAL" clId="{7138AB36-0DD5-49E9-8112-03B471C049E6}" dt="2022-11-07T14:17:28.513" v="22"/>
          <ac:spMkLst>
            <pc:docMk/>
            <pc:sldMk cId="1643156363" sldId="376"/>
            <ac:spMk id="510" creationId="{2FA8189B-BD60-5B57-F99F-FAE0D9131B64}"/>
          </ac:spMkLst>
        </pc:spChg>
        <pc:spChg chg="add del mod">
          <ac:chgData name="INDIRA DE MENEZES CASTRO (1815383)" userId="e41e4919-7570-461c-8bc9-bc96d7e0485e" providerId="ADAL" clId="{7138AB36-0DD5-49E9-8112-03B471C049E6}" dt="2022-11-07T14:17:28.513" v="22"/>
          <ac:spMkLst>
            <pc:docMk/>
            <pc:sldMk cId="1643156363" sldId="376"/>
            <ac:spMk id="511" creationId="{62787EC8-59C6-C02B-0E73-692B5D1C394C}"/>
          </ac:spMkLst>
        </pc:spChg>
        <pc:spChg chg="add del mod">
          <ac:chgData name="INDIRA DE MENEZES CASTRO (1815383)" userId="e41e4919-7570-461c-8bc9-bc96d7e0485e" providerId="ADAL" clId="{7138AB36-0DD5-49E9-8112-03B471C049E6}" dt="2022-11-07T14:17:28.513" v="22"/>
          <ac:spMkLst>
            <pc:docMk/>
            <pc:sldMk cId="1643156363" sldId="376"/>
            <ac:spMk id="512" creationId="{E8699228-2BA3-7190-D486-F94D6E794C88}"/>
          </ac:spMkLst>
        </pc:spChg>
        <pc:spChg chg="add del mod">
          <ac:chgData name="INDIRA DE MENEZES CASTRO (1815383)" userId="e41e4919-7570-461c-8bc9-bc96d7e0485e" providerId="ADAL" clId="{7138AB36-0DD5-49E9-8112-03B471C049E6}" dt="2022-11-07T14:17:28.513" v="22"/>
          <ac:spMkLst>
            <pc:docMk/>
            <pc:sldMk cId="1643156363" sldId="376"/>
            <ac:spMk id="513" creationId="{64ACC0CF-9FD2-B27D-CED0-1686A78B81FB}"/>
          </ac:spMkLst>
        </pc:spChg>
        <pc:spChg chg="add del mod">
          <ac:chgData name="INDIRA DE MENEZES CASTRO (1815383)" userId="e41e4919-7570-461c-8bc9-bc96d7e0485e" providerId="ADAL" clId="{7138AB36-0DD5-49E9-8112-03B471C049E6}" dt="2022-11-07T14:17:28.513" v="22"/>
          <ac:spMkLst>
            <pc:docMk/>
            <pc:sldMk cId="1643156363" sldId="376"/>
            <ac:spMk id="514" creationId="{C391A0C1-F0FD-4274-C9B0-DA81F1ACBB25}"/>
          </ac:spMkLst>
        </pc:spChg>
        <pc:spChg chg="add del mod">
          <ac:chgData name="INDIRA DE MENEZES CASTRO (1815383)" userId="e41e4919-7570-461c-8bc9-bc96d7e0485e" providerId="ADAL" clId="{7138AB36-0DD5-49E9-8112-03B471C049E6}" dt="2022-11-07T14:17:28.513" v="22"/>
          <ac:spMkLst>
            <pc:docMk/>
            <pc:sldMk cId="1643156363" sldId="376"/>
            <ac:spMk id="515" creationId="{4E8098E4-84EF-E30F-5282-229720C4926C}"/>
          </ac:spMkLst>
        </pc:spChg>
        <pc:spChg chg="add del mod">
          <ac:chgData name="INDIRA DE MENEZES CASTRO (1815383)" userId="e41e4919-7570-461c-8bc9-bc96d7e0485e" providerId="ADAL" clId="{7138AB36-0DD5-49E9-8112-03B471C049E6}" dt="2022-11-07T14:17:28.513" v="22"/>
          <ac:spMkLst>
            <pc:docMk/>
            <pc:sldMk cId="1643156363" sldId="376"/>
            <ac:spMk id="516" creationId="{F0CA5502-ECAC-1F56-44E6-47D2016DEB90}"/>
          </ac:spMkLst>
        </pc:spChg>
        <pc:spChg chg="add del mod">
          <ac:chgData name="INDIRA DE MENEZES CASTRO (1815383)" userId="e41e4919-7570-461c-8bc9-bc96d7e0485e" providerId="ADAL" clId="{7138AB36-0DD5-49E9-8112-03B471C049E6}" dt="2022-11-07T14:17:28.513" v="22"/>
          <ac:spMkLst>
            <pc:docMk/>
            <pc:sldMk cId="1643156363" sldId="376"/>
            <ac:spMk id="517" creationId="{86D9D965-2047-9D6F-54DD-E4CD983117A6}"/>
          </ac:spMkLst>
        </pc:spChg>
        <pc:spChg chg="add del mod">
          <ac:chgData name="INDIRA DE MENEZES CASTRO (1815383)" userId="e41e4919-7570-461c-8bc9-bc96d7e0485e" providerId="ADAL" clId="{7138AB36-0DD5-49E9-8112-03B471C049E6}" dt="2022-11-07T14:17:28.513" v="22"/>
          <ac:spMkLst>
            <pc:docMk/>
            <pc:sldMk cId="1643156363" sldId="376"/>
            <ac:spMk id="518" creationId="{213B0489-96A5-D3EF-1253-46A8FBF23C6B}"/>
          </ac:spMkLst>
        </pc:spChg>
        <pc:spChg chg="add del mod">
          <ac:chgData name="INDIRA DE MENEZES CASTRO (1815383)" userId="e41e4919-7570-461c-8bc9-bc96d7e0485e" providerId="ADAL" clId="{7138AB36-0DD5-49E9-8112-03B471C049E6}" dt="2022-11-07T14:17:28.513" v="22"/>
          <ac:spMkLst>
            <pc:docMk/>
            <pc:sldMk cId="1643156363" sldId="376"/>
            <ac:spMk id="519" creationId="{D1FFCBAE-2B7B-3DF2-2F11-517D80AA3099}"/>
          </ac:spMkLst>
        </pc:spChg>
        <pc:spChg chg="add del mod">
          <ac:chgData name="INDIRA DE MENEZES CASTRO (1815383)" userId="e41e4919-7570-461c-8bc9-bc96d7e0485e" providerId="ADAL" clId="{7138AB36-0DD5-49E9-8112-03B471C049E6}" dt="2022-11-07T14:17:28.513" v="22"/>
          <ac:spMkLst>
            <pc:docMk/>
            <pc:sldMk cId="1643156363" sldId="376"/>
            <ac:spMk id="520" creationId="{EEF22E9D-5BD4-F32B-7818-5B5D6E96E673}"/>
          </ac:spMkLst>
        </pc:spChg>
        <pc:spChg chg="add del mod">
          <ac:chgData name="INDIRA DE MENEZES CASTRO (1815383)" userId="e41e4919-7570-461c-8bc9-bc96d7e0485e" providerId="ADAL" clId="{7138AB36-0DD5-49E9-8112-03B471C049E6}" dt="2022-11-07T14:17:28.513" v="22"/>
          <ac:spMkLst>
            <pc:docMk/>
            <pc:sldMk cId="1643156363" sldId="376"/>
            <ac:spMk id="521" creationId="{8C248C7E-6782-63EE-8C4F-418FA62848AB}"/>
          </ac:spMkLst>
        </pc:spChg>
        <pc:spChg chg="add del mod">
          <ac:chgData name="INDIRA DE MENEZES CASTRO (1815383)" userId="e41e4919-7570-461c-8bc9-bc96d7e0485e" providerId="ADAL" clId="{7138AB36-0DD5-49E9-8112-03B471C049E6}" dt="2022-11-07T14:17:28.513" v="22"/>
          <ac:spMkLst>
            <pc:docMk/>
            <pc:sldMk cId="1643156363" sldId="376"/>
            <ac:spMk id="522" creationId="{2FD592E2-4880-89B0-93AD-E709407BEFF3}"/>
          </ac:spMkLst>
        </pc:spChg>
        <pc:spChg chg="add del mod">
          <ac:chgData name="INDIRA DE MENEZES CASTRO (1815383)" userId="e41e4919-7570-461c-8bc9-bc96d7e0485e" providerId="ADAL" clId="{7138AB36-0DD5-49E9-8112-03B471C049E6}" dt="2022-11-07T14:17:28.513" v="22"/>
          <ac:spMkLst>
            <pc:docMk/>
            <pc:sldMk cId="1643156363" sldId="376"/>
            <ac:spMk id="523" creationId="{61112740-7457-2268-B87D-CBFA9F531A61}"/>
          </ac:spMkLst>
        </pc:spChg>
        <pc:spChg chg="add del mod">
          <ac:chgData name="INDIRA DE MENEZES CASTRO (1815383)" userId="e41e4919-7570-461c-8bc9-bc96d7e0485e" providerId="ADAL" clId="{7138AB36-0DD5-49E9-8112-03B471C049E6}" dt="2022-11-07T14:17:28.513" v="22"/>
          <ac:spMkLst>
            <pc:docMk/>
            <pc:sldMk cId="1643156363" sldId="376"/>
            <ac:spMk id="524" creationId="{77F98692-2F5C-BF5E-5B6D-54C2327A2AC7}"/>
          </ac:spMkLst>
        </pc:spChg>
        <pc:spChg chg="add del mod">
          <ac:chgData name="INDIRA DE MENEZES CASTRO (1815383)" userId="e41e4919-7570-461c-8bc9-bc96d7e0485e" providerId="ADAL" clId="{7138AB36-0DD5-49E9-8112-03B471C049E6}" dt="2022-11-07T14:17:28.513" v="22"/>
          <ac:spMkLst>
            <pc:docMk/>
            <pc:sldMk cId="1643156363" sldId="376"/>
            <ac:spMk id="525" creationId="{D303EE6D-3D87-1341-5D92-4E1E2BD176DE}"/>
          </ac:spMkLst>
        </pc:spChg>
        <pc:spChg chg="add del mod">
          <ac:chgData name="INDIRA DE MENEZES CASTRO (1815383)" userId="e41e4919-7570-461c-8bc9-bc96d7e0485e" providerId="ADAL" clId="{7138AB36-0DD5-49E9-8112-03B471C049E6}" dt="2022-11-07T14:17:28.513" v="22"/>
          <ac:spMkLst>
            <pc:docMk/>
            <pc:sldMk cId="1643156363" sldId="376"/>
            <ac:spMk id="526" creationId="{74690588-4D85-92B8-4C15-EE2097A48657}"/>
          </ac:spMkLst>
        </pc:spChg>
        <pc:spChg chg="add del mod">
          <ac:chgData name="INDIRA DE MENEZES CASTRO (1815383)" userId="e41e4919-7570-461c-8bc9-bc96d7e0485e" providerId="ADAL" clId="{7138AB36-0DD5-49E9-8112-03B471C049E6}" dt="2022-11-07T14:17:28.513" v="22"/>
          <ac:spMkLst>
            <pc:docMk/>
            <pc:sldMk cId="1643156363" sldId="376"/>
            <ac:spMk id="527" creationId="{A2F5860A-C160-B994-D3BF-EF39D8A70E65}"/>
          </ac:spMkLst>
        </pc:spChg>
        <pc:spChg chg="add del mod">
          <ac:chgData name="INDIRA DE MENEZES CASTRO (1815383)" userId="e41e4919-7570-461c-8bc9-bc96d7e0485e" providerId="ADAL" clId="{7138AB36-0DD5-49E9-8112-03B471C049E6}" dt="2022-11-07T14:17:28.513" v="22"/>
          <ac:spMkLst>
            <pc:docMk/>
            <pc:sldMk cId="1643156363" sldId="376"/>
            <ac:spMk id="528" creationId="{A0FD3E6A-419D-9932-9920-8016EFED21B7}"/>
          </ac:spMkLst>
        </pc:spChg>
        <pc:spChg chg="add del mod">
          <ac:chgData name="INDIRA DE MENEZES CASTRO (1815383)" userId="e41e4919-7570-461c-8bc9-bc96d7e0485e" providerId="ADAL" clId="{7138AB36-0DD5-49E9-8112-03B471C049E6}" dt="2022-11-07T14:17:28.513" v="22"/>
          <ac:spMkLst>
            <pc:docMk/>
            <pc:sldMk cId="1643156363" sldId="376"/>
            <ac:spMk id="529" creationId="{C43E4CDA-5D5D-E37A-B343-9853BB712B62}"/>
          </ac:spMkLst>
        </pc:spChg>
        <pc:spChg chg="add del mod">
          <ac:chgData name="INDIRA DE MENEZES CASTRO (1815383)" userId="e41e4919-7570-461c-8bc9-bc96d7e0485e" providerId="ADAL" clId="{7138AB36-0DD5-49E9-8112-03B471C049E6}" dt="2022-11-07T14:17:28.513" v="22"/>
          <ac:spMkLst>
            <pc:docMk/>
            <pc:sldMk cId="1643156363" sldId="376"/>
            <ac:spMk id="530" creationId="{0FBFC856-3C84-83E2-4888-D249F50FD370}"/>
          </ac:spMkLst>
        </pc:spChg>
        <pc:spChg chg="add del mod">
          <ac:chgData name="INDIRA DE MENEZES CASTRO (1815383)" userId="e41e4919-7570-461c-8bc9-bc96d7e0485e" providerId="ADAL" clId="{7138AB36-0DD5-49E9-8112-03B471C049E6}" dt="2022-11-07T14:17:28.513" v="22"/>
          <ac:spMkLst>
            <pc:docMk/>
            <pc:sldMk cId="1643156363" sldId="376"/>
            <ac:spMk id="531" creationId="{A7854C42-8CFD-69CA-FB6D-03F700EB05C7}"/>
          </ac:spMkLst>
        </pc:spChg>
        <pc:spChg chg="add del mod">
          <ac:chgData name="INDIRA DE MENEZES CASTRO (1815383)" userId="e41e4919-7570-461c-8bc9-bc96d7e0485e" providerId="ADAL" clId="{7138AB36-0DD5-49E9-8112-03B471C049E6}" dt="2022-11-07T14:17:28.513" v="22"/>
          <ac:spMkLst>
            <pc:docMk/>
            <pc:sldMk cId="1643156363" sldId="376"/>
            <ac:spMk id="532" creationId="{1E43AE75-F428-C115-0212-DABA0C0D58B1}"/>
          </ac:spMkLst>
        </pc:spChg>
        <pc:spChg chg="add del mod">
          <ac:chgData name="INDIRA DE MENEZES CASTRO (1815383)" userId="e41e4919-7570-461c-8bc9-bc96d7e0485e" providerId="ADAL" clId="{7138AB36-0DD5-49E9-8112-03B471C049E6}" dt="2022-11-07T14:17:28.513" v="22"/>
          <ac:spMkLst>
            <pc:docMk/>
            <pc:sldMk cId="1643156363" sldId="376"/>
            <ac:spMk id="533" creationId="{DAE72591-B261-1472-FAAC-A3CBA1F61636}"/>
          </ac:spMkLst>
        </pc:spChg>
        <pc:spChg chg="add del mod">
          <ac:chgData name="INDIRA DE MENEZES CASTRO (1815383)" userId="e41e4919-7570-461c-8bc9-bc96d7e0485e" providerId="ADAL" clId="{7138AB36-0DD5-49E9-8112-03B471C049E6}" dt="2022-11-07T14:17:28.513" v="22"/>
          <ac:spMkLst>
            <pc:docMk/>
            <pc:sldMk cId="1643156363" sldId="376"/>
            <ac:spMk id="534" creationId="{2342C589-2B6B-D726-3C20-654A3EBDCDDB}"/>
          </ac:spMkLst>
        </pc:spChg>
        <pc:spChg chg="add del mod">
          <ac:chgData name="INDIRA DE MENEZES CASTRO (1815383)" userId="e41e4919-7570-461c-8bc9-bc96d7e0485e" providerId="ADAL" clId="{7138AB36-0DD5-49E9-8112-03B471C049E6}" dt="2022-11-07T14:17:28.513" v="22"/>
          <ac:spMkLst>
            <pc:docMk/>
            <pc:sldMk cId="1643156363" sldId="376"/>
            <ac:spMk id="535" creationId="{562A6999-9643-98D1-6306-EB323A2E74F9}"/>
          </ac:spMkLst>
        </pc:spChg>
        <pc:spChg chg="add del mod">
          <ac:chgData name="INDIRA DE MENEZES CASTRO (1815383)" userId="e41e4919-7570-461c-8bc9-bc96d7e0485e" providerId="ADAL" clId="{7138AB36-0DD5-49E9-8112-03B471C049E6}" dt="2022-11-07T14:17:28.513" v="22"/>
          <ac:spMkLst>
            <pc:docMk/>
            <pc:sldMk cId="1643156363" sldId="376"/>
            <ac:spMk id="536" creationId="{FC919148-E086-AD04-0352-683C5BC24C6D}"/>
          </ac:spMkLst>
        </pc:spChg>
        <pc:spChg chg="add del mod">
          <ac:chgData name="INDIRA DE MENEZES CASTRO (1815383)" userId="e41e4919-7570-461c-8bc9-bc96d7e0485e" providerId="ADAL" clId="{7138AB36-0DD5-49E9-8112-03B471C049E6}" dt="2022-11-07T14:17:28.513" v="22"/>
          <ac:spMkLst>
            <pc:docMk/>
            <pc:sldMk cId="1643156363" sldId="376"/>
            <ac:spMk id="537" creationId="{884FDCB8-9222-9120-E009-157AC1398039}"/>
          </ac:spMkLst>
        </pc:spChg>
        <pc:spChg chg="add del mod">
          <ac:chgData name="INDIRA DE MENEZES CASTRO (1815383)" userId="e41e4919-7570-461c-8bc9-bc96d7e0485e" providerId="ADAL" clId="{7138AB36-0DD5-49E9-8112-03B471C049E6}" dt="2022-11-07T14:17:28.513" v="22"/>
          <ac:spMkLst>
            <pc:docMk/>
            <pc:sldMk cId="1643156363" sldId="376"/>
            <ac:spMk id="538" creationId="{63AF1965-A674-72BF-865B-232B94332E01}"/>
          </ac:spMkLst>
        </pc:spChg>
        <pc:spChg chg="add del mod">
          <ac:chgData name="INDIRA DE MENEZES CASTRO (1815383)" userId="e41e4919-7570-461c-8bc9-bc96d7e0485e" providerId="ADAL" clId="{7138AB36-0DD5-49E9-8112-03B471C049E6}" dt="2022-11-07T14:17:28.513" v="22"/>
          <ac:spMkLst>
            <pc:docMk/>
            <pc:sldMk cId="1643156363" sldId="376"/>
            <ac:spMk id="539" creationId="{2F43CD2B-BFA5-FB7C-7832-C935B3202D5D}"/>
          </ac:spMkLst>
        </pc:spChg>
        <pc:spChg chg="add del mod">
          <ac:chgData name="INDIRA DE MENEZES CASTRO (1815383)" userId="e41e4919-7570-461c-8bc9-bc96d7e0485e" providerId="ADAL" clId="{7138AB36-0DD5-49E9-8112-03B471C049E6}" dt="2022-11-07T14:17:28.513" v="22"/>
          <ac:spMkLst>
            <pc:docMk/>
            <pc:sldMk cId="1643156363" sldId="376"/>
            <ac:spMk id="540" creationId="{D32CED1D-3AFE-872B-4E18-DA46812AEFA5}"/>
          </ac:spMkLst>
        </pc:spChg>
        <pc:spChg chg="add del mod">
          <ac:chgData name="INDIRA DE MENEZES CASTRO (1815383)" userId="e41e4919-7570-461c-8bc9-bc96d7e0485e" providerId="ADAL" clId="{7138AB36-0DD5-49E9-8112-03B471C049E6}" dt="2022-11-07T14:17:28.513" v="22"/>
          <ac:spMkLst>
            <pc:docMk/>
            <pc:sldMk cId="1643156363" sldId="376"/>
            <ac:spMk id="541" creationId="{D83C000A-DAFD-1467-A3AC-6859DAC021A3}"/>
          </ac:spMkLst>
        </pc:spChg>
        <pc:spChg chg="add del mod">
          <ac:chgData name="INDIRA DE MENEZES CASTRO (1815383)" userId="e41e4919-7570-461c-8bc9-bc96d7e0485e" providerId="ADAL" clId="{7138AB36-0DD5-49E9-8112-03B471C049E6}" dt="2022-11-07T14:17:28.513" v="22"/>
          <ac:spMkLst>
            <pc:docMk/>
            <pc:sldMk cId="1643156363" sldId="376"/>
            <ac:spMk id="542" creationId="{8B94CAC9-E7DB-BFD0-A29F-BBB48808FA03}"/>
          </ac:spMkLst>
        </pc:spChg>
        <pc:spChg chg="add del mod">
          <ac:chgData name="INDIRA DE MENEZES CASTRO (1815383)" userId="e41e4919-7570-461c-8bc9-bc96d7e0485e" providerId="ADAL" clId="{7138AB36-0DD5-49E9-8112-03B471C049E6}" dt="2022-11-07T14:17:28.513" v="22"/>
          <ac:spMkLst>
            <pc:docMk/>
            <pc:sldMk cId="1643156363" sldId="376"/>
            <ac:spMk id="543" creationId="{590474CA-6079-24EF-6058-C5B5D48C76B8}"/>
          </ac:spMkLst>
        </pc:spChg>
        <pc:spChg chg="add del mod">
          <ac:chgData name="INDIRA DE MENEZES CASTRO (1815383)" userId="e41e4919-7570-461c-8bc9-bc96d7e0485e" providerId="ADAL" clId="{7138AB36-0DD5-49E9-8112-03B471C049E6}" dt="2022-11-07T14:17:28.513" v="22"/>
          <ac:spMkLst>
            <pc:docMk/>
            <pc:sldMk cId="1643156363" sldId="376"/>
            <ac:spMk id="544" creationId="{4F023B35-8A43-A421-37DA-7523E90D5944}"/>
          </ac:spMkLst>
        </pc:spChg>
        <pc:spChg chg="add del mod">
          <ac:chgData name="INDIRA DE MENEZES CASTRO (1815383)" userId="e41e4919-7570-461c-8bc9-bc96d7e0485e" providerId="ADAL" clId="{7138AB36-0DD5-49E9-8112-03B471C049E6}" dt="2022-11-07T14:17:28.513" v="22"/>
          <ac:spMkLst>
            <pc:docMk/>
            <pc:sldMk cId="1643156363" sldId="376"/>
            <ac:spMk id="545" creationId="{D59E9AA1-F2FF-7F6E-62FB-3A5D7EC819A4}"/>
          </ac:spMkLst>
        </pc:spChg>
        <pc:spChg chg="mod">
          <ac:chgData name="INDIRA DE MENEZES CASTRO (1815383)" userId="e41e4919-7570-461c-8bc9-bc96d7e0485e" providerId="ADAL" clId="{7138AB36-0DD5-49E9-8112-03B471C049E6}" dt="2022-11-07T14:17:21.883" v="21"/>
          <ac:spMkLst>
            <pc:docMk/>
            <pc:sldMk cId="1643156363" sldId="376"/>
            <ac:spMk id="548" creationId="{04FEFA96-69A0-4B71-F2DC-AC6FE7FA1875}"/>
          </ac:spMkLst>
        </pc:spChg>
        <pc:spChg chg="mod">
          <ac:chgData name="INDIRA DE MENEZES CASTRO (1815383)" userId="e41e4919-7570-461c-8bc9-bc96d7e0485e" providerId="ADAL" clId="{7138AB36-0DD5-49E9-8112-03B471C049E6}" dt="2022-11-07T14:17:21.883" v="21"/>
          <ac:spMkLst>
            <pc:docMk/>
            <pc:sldMk cId="1643156363" sldId="376"/>
            <ac:spMk id="549" creationId="{EDC72D1E-739B-196D-7CBC-6856CDB4197D}"/>
          </ac:spMkLst>
        </pc:spChg>
        <pc:spChg chg="mod">
          <ac:chgData name="INDIRA DE MENEZES CASTRO (1815383)" userId="e41e4919-7570-461c-8bc9-bc96d7e0485e" providerId="ADAL" clId="{7138AB36-0DD5-49E9-8112-03B471C049E6}" dt="2022-11-07T14:17:21.883" v="21"/>
          <ac:spMkLst>
            <pc:docMk/>
            <pc:sldMk cId="1643156363" sldId="376"/>
            <ac:spMk id="550" creationId="{CA4527B7-F62A-6CFF-9AE6-024D90B4D567}"/>
          </ac:spMkLst>
        </pc:spChg>
        <pc:spChg chg="mod">
          <ac:chgData name="INDIRA DE MENEZES CASTRO (1815383)" userId="e41e4919-7570-461c-8bc9-bc96d7e0485e" providerId="ADAL" clId="{7138AB36-0DD5-49E9-8112-03B471C049E6}" dt="2022-11-07T14:17:21.883" v="21"/>
          <ac:spMkLst>
            <pc:docMk/>
            <pc:sldMk cId="1643156363" sldId="376"/>
            <ac:spMk id="551" creationId="{8AFF828F-3FAD-1383-EC15-E43050CA182A}"/>
          </ac:spMkLst>
        </pc:spChg>
        <pc:spChg chg="mod">
          <ac:chgData name="INDIRA DE MENEZES CASTRO (1815383)" userId="e41e4919-7570-461c-8bc9-bc96d7e0485e" providerId="ADAL" clId="{7138AB36-0DD5-49E9-8112-03B471C049E6}" dt="2022-11-07T14:17:21.883" v="21"/>
          <ac:spMkLst>
            <pc:docMk/>
            <pc:sldMk cId="1643156363" sldId="376"/>
            <ac:spMk id="552" creationId="{9F5C8101-6376-333C-91FA-8C69295F1271}"/>
          </ac:spMkLst>
        </pc:spChg>
        <pc:spChg chg="mod">
          <ac:chgData name="INDIRA DE MENEZES CASTRO (1815383)" userId="e41e4919-7570-461c-8bc9-bc96d7e0485e" providerId="ADAL" clId="{7138AB36-0DD5-49E9-8112-03B471C049E6}" dt="2022-11-07T14:17:21.883" v="21"/>
          <ac:spMkLst>
            <pc:docMk/>
            <pc:sldMk cId="1643156363" sldId="376"/>
            <ac:spMk id="553" creationId="{644740E1-59B6-B70D-AE9B-A907EB9EEFB2}"/>
          </ac:spMkLst>
        </pc:spChg>
        <pc:spChg chg="mod">
          <ac:chgData name="INDIRA DE MENEZES CASTRO (1815383)" userId="e41e4919-7570-461c-8bc9-bc96d7e0485e" providerId="ADAL" clId="{7138AB36-0DD5-49E9-8112-03B471C049E6}" dt="2022-11-07T14:17:21.883" v="21"/>
          <ac:spMkLst>
            <pc:docMk/>
            <pc:sldMk cId="1643156363" sldId="376"/>
            <ac:spMk id="554" creationId="{89EDD248-0C2A-8634-4969-B9E665C98E50}"/>
          </ac:spMkLst>
        </pc:spChg>
        <pc:spChg chg="mod">
          <ac:chgData name="INDIRA DE MENEZES CASTRO (1815383)" userId="e41e4919-7570-461c-8bc9-bc96d7e0485e" providerId="ADAL" clId="{7138AB36-0DD5-49E9-8112-03B471C049E6}" dt="2022-11-07T14:17:21.883" v="21"/>
          <ac:spMkLst>
            <pc:docMk/>
            <pc:sldMk cId="1643156363" sldId="376"/>
            <ac:spMk id="555" creationId="{9A1E1320-EAD0-CDAB-3DB9-6971F158A39D}"/>
          </ac:spMkLst>
        </pc:spChg>
        <pc:spChg chg="mod">
          <ac:chgData name="INDIRA DE MENEZES CASTRO (1815383)" userId="e41e4919-7570-461c-8bc9-bc96d7e0485e" providerId="ADAL" clId="{7138AB36-0DD5-49E9-8112-03B471C049E6}" dt="2022-11-07T14:17:21.883" v="21"/>
          <ac:spMkLst>
            <pc:docMk/>
            <pc:sldMk cId="1643156363" sldId="376"/>
            <ac:spMk id="556" creationId="{898C4559-7893-7365-6430-836D52700114}"/>
          </ac:spMkLst>
        </pc:spChg>
        <pc:spChg chg="mod">
          <ac:chgData name="INDIRA DE MENEZES CASTRO (1815383)" userId="e41e4919-7570-461c-8bc9-bc96d7e0485e" providerId="ADAL" clId="{7138AB36-0DD5-49E9-8112-03B471C049E6}" dt="2022-11-07T14:17:21.883" v="21"/>
          <ac:spMkLst>
            <pc:docMk/>
            <pc:sldMk cId="1643156363" sldId="376"/>
            <ac:spMk id="557" creationId="{D528F3A2-651D-B9E8-29CA-0282064903CF}"/>
          </ac:spMkLst>
        </pc:spChg>
        <pc:spChg chg="mod">
          <ac:chgData name="INDIRA DE MENEZES CASTRO (1815383)" userId="e41e4919-7570-461c-8bc9-bc96d7e0485e" providerId="ADAL" clId="{7138AB36-0DD5-49E9-8112-03B471C049E6}" dt="2022-11-07T14:17:21.883" v="21"/>
          <ac:spMkLst>
            <pc:docMk/>
            <pc:sldMk cId="1643156363" sldId="376"/>
            <ac:spMk id="558" creationId="{0BA25813-F85F-01B1-BFC7-74EDB90EF000}"/>
          </ac:spMkLst>
        </pc:spChg>
        <pc:spChg chg="mod">
          <ac:chgData name="INDIRA DE MENEZES CASTRO (1815383)" userId="e41e4919-7570-461c-8bc9-bc96d7e0485e" providerId="ADAL" clId="{7138AB36-0DD5-49E9-8112-03B471C049E6}" dt="2022-11-07T14:17:21.883" v="21"/>
          <ac:spMkLst>
            <pc:docMk/>
            <pc:sldMk cId="1643156363" sldId="376"/>
            <ac:spMk id="559" creationId="{A24A0A9E-5228-F195-A545-560CFD4E325C}"/>
          </ac:spMkLst>
        </pc:spChg>
        <pc:spChg chg="mod">
          <ac:chgData name="INDIRA DE MENEZES CASTRO (1815383)" userId="e41e4919-7570-461c-8bc9-bc96d7e0485e" providerId="ADAL" clId="{7138AB36-0DD5-49E9-8112-03B471C049E6}" dt="2022-11-07T14:17:21.883" v="21"/>
          <ac:spMkLst>
            <pc:docMk/>
            <pc:sldMk cId="1643156363" sldId="376"/>
            <ac:spMk id="560" creationId="{BD9023CB-AFB5-6F00-5F89-79C99F83FF5F}"/>
          </ac:spMkLst>
        </pc:spChg>
        <pc:spChg chg="mod">
          <ac:chgData name="INDIRA DE MENEZES CASTRO (1815383)" userId="e41e4919-7570-461c-8bc9-bc96d7e0485e" providerId="ADAL" clId="{7138AB36-0DD5-49E9-8112-03B471C049E6}" dt="2022-11-07T14:17:21.883" v="21"/>
          <ac:spMkLst>
            <pc:docMk/>
            <pc:sldMk cId="1643156363" sldId="376"/>
            <ac:spMk id="561" creationId="{956FBB1C-36A5-5C15-76D9-015C9D17AC7E}"/>
          </ac:spMkLst>
        </pc:spChg>
        <pc:spChg chg="mod">
          <ac:chgData name="INDIRA DE MENEZES CASTRO (1815383)" userId="e41e4919-7570-461c-8bc9-bc96d7e0485e" providerId="ADAL" clId="{7138AB36-0DD5-49E9-8112-03B471C049E6}" dt="2022-11-07T14:17:21.883" v="21"/>
          <ac:spMkLst>
            <pc:docMk/>
            <pc:sldMk cId="1643156363" sldId="376"/>
            <ac:spMk id="562" creationId="{744DFE51-7ED3-AB55-1981-937794924859}"/>
          </ac:spMkLst>
        </pc:spChg>
        <pc:spChg chg="mod">
          <ac:chgData name="INDIRA DE MENEZES CASTRO (1815383)" userId="e41e4919-7570-461c-8bc9-bc96d7e0485e" providerId="ADAL" clId="{7138AB36-0DD5-49E9-8112-03B471C049E6}" dt="2022-11-07T14:17:21.883" v="21"/>
          <ac:spMkLst>
            <pc:docMk/>
            <pc:sldMk cId="1643156363" sldId="376"/>
            <ac:spMk id="563" creationId="{B47AC1AB-C445-BCA3-9019-438691B760E0}"/>
          </ac:spMkLst>
        </pc:spChg>
        <pc:spChg chg="mod">
          <ac:chgData name="INDIRA DE MENEZES CASTRO (1815383)" userId="e41e4919-7570-461c-8bc9-bc96d7e0485e" providerId="ADAL" clId="{7138AB36-0DD5-49E9-8112-03B471C049E6}" dt="2022-11-07T14:17:21.883" v="21"/>
          <ac:spMkLst>
            <pc:docMk/>
            <pc:sldMk cId="1643156363" sldId="376"/>
            <ac:spMk id="564" creationId="{1F2F7B34-C863-48CA-E42A-C02CAA35740B}"/>
          </ac:spMkLst>
        </pc:spChg>
        <pc:spChg chg="add del mod">
          <ac:chgData name="INDIRA DE MENEZES CASTRO (1815383)" userId="e41e4919-7570-461c-8bc9-bc96d7e0485e" providerId="ADAL" clId="{7138AB36-0DD5-49E9-8112-03B471C049E6}" dt="2022-11-07T14:17:28.513" v="22"/>
          <ac:spMkLst>
            <pc:docMk/>
            <pc:sldMk cId="1643156363" sldId="376"/>
            <ac:spMk id="565" creationId="{C69469D9-B049-13CE-A282-015D30820FD9}"/>
          </ac:spMkLst>
        </pc:spChg>
        <pc:spChg chg="add del mod">
          <ac:chgData name="INDIRA DE MENEZES CASTRO (1815383)" userId="e41e4919-7570-461c-8bc9-bc96d7e0485e" providerId="ADAL" clId="{7138AB36-0DD5-49E9-8112-03B471C049E6}" dt="2022-11-07T14:17:28.513" v="22"/>
          <ac:spMkLst>
            <pc:docMk/>
            <pc:sldMk cId="1643156363" sldId="376"/>
            <ac:spMk id="566" creationId="{D1DECC8A-915E-021C-2789-B1569F4E51F7}"/>
          </ac:spMkLst>
        </pc:spChg>
        <pc:spChg chg="add del mod">
          <ac:chgData name="INDIRA DE MENEZES CASTRO (1815383)" userId="e41e4919-7570-461c-8bc9-bc96d7e0485e" providerId="ADAL" clId="{7138AB36-0DD5-49E9-8112-03B471C049E6}" dt="2022-11-07T14:17:28.513" v="22"/>
          <ac:spMkLst>
            <pc:docMk/>
            <pc:sldMk cId="1643156363" sldId="376"/>
            <ac:spMk id="567" creationId="{A30E27DD-84B4-7F9F-C698-2F4F14CD4FEB}"/>
          </ac:spMkLst>
        </pc:spChg>
        <pc:spChg chg="add del mod">
          <ac:chgData name="INDIRA DE MENEZES CASTRO (1815383)" userId="e41e4919-7570-461c-8bc9-bc96d7e0485e" providerId="ADAL" clId="{7138AB36-0DD5-49E9-8112-03B471C049E6}" dt="2022-11-07T14:17:28.513" v="22"/>
          <ac:spMkLst>
            <pc:docMk/>
            <pc:sldMk cId="1643156363" sldId="376"/>
            <ac:spMk id="568" creationId="{A360D4F8-17A4-D80B-1CEE-A5D4FA429458}"/>
          </ac:spMkLst>
        </pc:spChg>
        <pc:spChg chg="add del mod">
          <ac:chgData name="INDIRA DE MENEZES CASTRO (1815383)" userId="e41e4919-7570-461c-8bc9-bc96d7e0485e" providerId="ADAL" clId="{7138AB36-0DD5-49E9-8112-03B471C049E6}" dt="2022-11-07T14:17:28.513" v="22"/>
          <ac:spMkLst>
            <pc:docMk/>
            <pc:sldMk cId="1643156363" sldId="376"/>
            <ac:spMk id="569" creationId="{3297AE5D-6F70-51F3-1A5F-F00FB5FC7135}"/>
          </ac:spMkLst>
        </pc:spChg>
        <pc:spChg chg="add del mod">
          <ac:chgData name="INDIRA DE MENEZES CASTRO (1815383)" userId="e41e4919-7570-461c-8bc9-bc96d7e0485e" providerId="ADAL" clId="{7138AB36-0DD5-49E9-8112-03B471C049E6}" dt="2022-11-07T14:17:28.513" v="22"/>
          <ac:spMkLst>
            <pc:docMk/>
            <pc:sldMk cId="1643156363" sldId="376"/>
            <ac:spMk id="570" creationId="{E379FDDD-89DA-CE6E-682D-ADCCD7A4492A}"/>
          </ac:spMkLst>
        </pc:spChg>
        <pc:spChg chg="add del mod">
          <ac:chgData name="INDIRA DE MENEZES CASTRO (1815383)" userId="e41e4919-7570-461c-8bc9-bc96d7e0485e" providerId="ADAL" clId="{7138AB36-0DD5-49E9-8112-03B471C049E6}" dt="2022-11-07T14:17:28.513" v="22"/>
          <ac:spMkLst>
            <pc:docMk/>
            <pc:sldMk cId="1643156363" sldId="376"/>
            <ac:spMk id="571" creationId="{E7F11716-4DBC-6999-15EE-B71003CB9094}"/>
          </ac:spMkLst>
        </pc:spChg>
        <pc:spChg chg="add del mod">
          <ac:chgData name="INDIRA DE MENEZES CASTRO (1815383)" userId="e41e4919-7570-461c-8bc9-bc96d7e0485e" providerId="ADAL" clId="{7138AB36-0DD5-49E9-8112-03B471C049E6}" dt="2022-11-07T14:17:28.513" v="22"/>
          <ac:spMkLst>
            <pc:docMk/>
            <pc:sldMk cId="1643156363" sldId="376"/>
            <ac:spMk id="572" creationId="{1369DA85-374D-B55A-84E3-707AB9EC46E3}"/>
          </ac:spMkLst>
        </pc:spChg>
        <pc:spChg chg="add del mod">
          <ac:chgData name="INDIRA DE MENEZES CASTRO (1815383)" userId="e41e4919-7570-461c-8bc9-bc96d7e0485e" providerId="ADAL" clId="{7138AB36-0DD5-49E9-8112-03B471C049E6}" dt="2022-11-07T14:17:28.513" v="22"/>
          <ac:spMkLst>
            <pc:docMk/>
            <pc:sldMk cId="1643156363" sldId="376"/>
            <ac:spMk id="573" creationId="{52F11ED1-28A2-5EAD-9781-0160954D4BC1}"/>
          </ac:spMkLst>
        </pc:spChg>
        <pc:spChg chg="add del mod">
          <ac:chgData name="INDIRA DE MENEZES CASTRO (1815383)" userId="e41e4919-7570-461c-8bc9-bc96d7e0485e" providerId="ADAL" clId="{7138AB36-0DD5-49E9-8112-03B471C049E6}" dt="2022-11-07T14:17:28.513" v="22"/>
          <ac:spMkLst>
            <pc:docMk/>
            <pc:sldMk cId="1643156363" sldId="376"/>
            <ac:spMk id="574" creationId="{072702B9-4AA8-B75B-00EE-0A3FDECB00CF}"/>
          </ac:spMkLst>
        </pc:spChg>
        <pc:spChg chg="add del mod">
          <ac:chgData name="INDIRA DE MENEZES CASTRO (1815383)" userId="e41e4919-7570-461c-8bc9-bc96d7e0485e" providerId="ADAL" clId="{7138AB36-0DD5-49E9-8112-03B471C049E6}" dt="2022-11-07T14:17:28.513" v="22"/>
          <ac:spMkLst>
            <pc:docMk/>
            <pc:sldMk cId="1643156363" sldId="376"/>
            <ac:spMk id="575" creationId="{0D2BD256-D54D-AD44-3CD8-88B6E1966FD1}"/>
          </ac:spMkLst>
        </pc:spChg>
        <pc:spChg chg="add del mod">
          <ac:chgData name="INDIRA DE MENEZES CASTRO (1815383)" userId="e41e4919-7570-461c-8bc9-bc96d7e0485e" providerId="ADAL" clId="{7138AB36-0DD5-49E9-8112-03B471C049E6}" dt="2022-11-07T14:17:28.513" v="22"/>
          <ac:spMkLst>
            <pc:docMk/>
            <pc:sldMk cId="1643156363" sldId="376"/>
            <ac:spMk id="576" creationId="{3772F3F3-0EB0-D113-3256-86B28A70B891}"/>
          </ac:spMkLst>
        </pc:spChg>
        <pc:spChg chg="add del mod">
          <ac:chgData name="INDIRA DE MENEZES CASTRO (1815383)" userId="e41e4919-7570-461c-8bc9-bc96d7e0485e" providerId="ADAL" clId="{7138AB36-0DD5-49E9-8112-03B471C049E6}" dt="2022-11-07T14:17:28.513" v="22"/>
          <ac:spMkLst>
            <pc:docMk/>
            <pc:sldMk cId="1643156363" sldId="376"/>
            <ac:spMk id="577" creationId="{3872FB2B-E01A-749B-C894-39C254EBC646}"/>
          </ac:spMkLst>
        </pc:spChg>
        <pc:spChg chg="add del mod">
          <ac:chgData name="INDIRA DE MENEZES CASTRO (1815383)" userId="e41e4919-7570-461c-8bc9-bc96d7e0485e" providerId="ADAL" clId="{7138AB36-0DD5-49E9-8112-03B471C049E6}" dt="2022-11-07T14:17:28.513" v="22"/>
          <ac:spMkLst>
            <pc:docMk/>
            <pc:sldMk cId="1643156363" sldId="376"/>
            <ac:spMk id="578" creationId="{8E1666A0-ACA6-8BBD-D3E2-3F70E6421300}"/>
          </ac:spMkLst>
        </pc:spChg>
        <pc:spChg chg="add del mod">
          <ac:chgData name="INDIRA DE MENEZES CASTRO (1815383)" userId="e41e4919-7570-461c-8bc9-bc96d7e0485e" providerId="ADAL" clId="{7138AB36-0DD5-49E9-8112-03B471C049E6}" dt="2022-11-07T14:17:28.513" v="22"/>
          <ac:spMkLst>
            <pc:docMk/>
            <pc:sldMk cId="1643156363" sldId="376"/>
            <ac:spMk id="579" creationId="{F438E205-B5CB-6E0A-9496-66F741074FD8}"/>
          </ac:spMkLst>
        </pc:spChg>
        <pc:spChg chg="add del mod">
          <ac:chgData name="INDIRA DE MENEZES CASTRO (1815383)" userId="e41e4919-7570-461c-8bc9-bc96d7e0485e" providerId="ADAL" clId="{7138AB36-0DD5-49E9-8112-03B471C049E6}" dt="2022-11-07T14:17:28.513" v="22"/>
          <ac:spMkLst>
            <pc:docMk/>
            <pc:sldMk cId="1643156363" sldId="376"/>
            <ac:spMk id="580" creationId="{2E3E5BEE-3C00-4329-30A2-BFF119DD9F83}"/>
          </ac:spMkLst>
        </pc:spChg>
        <pc:spChg chg="add del mod">
          <ac:chgData name="INDIRA DE MENEZES CASTRO (1815383)" userId="e41e4919-7570-461c-8bc9-bc96d7e0485e" providerId="ADAL" clId="{7138AB36-0DD5-49E9-8112-03B471C049E6}" dt="2022-11-07T14:17:28.513" v="22"/>
          <ac:spMkLst>
            <pc:docMk/>
            <pc:sldMk cId="1643156363" sldId="376"/>
            <ac:spMk id="581" creationId="{4ECE68A6-04A6-833C-92B6-DCC262B023DF}"/>
          </ac:spMkLst>
        </pc:spChg>
        <pc:spChg chg="add del mod">
          <ac:chgData name="INDIRA DE MENEZES CASTRO (1815383)" userId="e41e4919-7570-461c-8bc9-bc96d7e0485e" providerId="ADAL" clId="{7138AB36-0DD5-49E9-8112-03B471C049E6}" dt="2022-11-07T14:17:28.513" v="22"/>
          <ac:spMkLst>
            <pc:docMk/>
            <pc:sldMk cId="1643156363" sldId="376"/>
            <ac:spMk id="582" creationId="{C80B31F5-A82D-2F6F-E951-3EFBD6B8232E}"/>
          </ac:spMkLst>
        </pc:spChg>
        <pc:spChg chg="add del mod">
          <ac:chgData name="INDIRA DE MENEZES CASTRO (1815383)" userId="e41e4919-7570-461c-8bc9-bc96d7e0485e" providerId="ADAL" clId="{7138AB36-0DD5-49E9-8112-03B471C049E6}" dt="2022-11-07T14:17:28.513" v="22"/>
          <ac:spMkLst>
            <pc:docMk/>
            <pc:sldMk cId="1643156363" sldId="376"/>
            <ac:spMk id="583" creationId="{4C46F564-5E17-5C8F-623D-B004B949DEA1}"/>
          </ac:spMkLst>
        </pc:spChg>
        <pc:spChg chg="add del mod">
          <ac:chgData name="INDIRA DE MENEZES CASTRO (1815383)" userId="e41e4919-7570-461c-8bc9-bc96d7e0485e" providerId="ADAL" clId="{7138AB36-0DD5-49E9-8112-03B471C049E6}" dt="2022-11-07T14:17:28.513" v="22"/>
          <ac:spMkLst>
            <pc:docMk/>
            <pc:sldMk cId="1643156363" sldId="376"/>
            <ac:spMk id="584" creationId="{088879F9-A6E8-4897-5737-39482ABB51CA}"/>
          </ac:spMkLst>
        </pc:spChg>
        <pc:spChg chg="add del mod">
          <ac:chgData name="INDIRA DE MENEZES CASTRO (1815383)" userId="e41e4919-7570-461c-8bc9-bc96d7e0485e" providerId="ADAL" clId="{7138AB36-0DD5-49E9-8112-03B471C049E6}" dt="2022-11-07T14:17:28.513" v="22"/>
          <ac:spMkLst>
            <pc:docMk/>
            <pc:sldMk cId="1643156363" sldId="376"/>
            <ac:spMk id="585" creationId="{143365EC-5423-D37E-68F2-12A670168D57}"/>
          </ac:spMkLst>
        </pc:spChg>
        <pc:spChg chg="add del mod">
          <ac:chgData name="INDIRA DE MENEZES CASTRO (1815383)" userId="e41e4919-7570-461c-8bc9-bc96d7e0485e" providerId="ADAL" clId="{7138AB36-0DD5-49E9-8112-03B471C049E6}" dt="2022-11-07T14:17:28.513" v="22"/>
          <ac:spMkLst>
            <pc:docMk/>
            <pc:sldMk cId="1643156363" sldId="376"/>
            <ac:spMk id="586" creationId="{5A495DFA-D4D8-329E-180F-292263FFB175}"/>
          </ac:spMkLst>
        </pc:spChg>
        <pc:spChg chg="add del mod">
          <ac:chgData name="INDIRA DE MENEZES CASTRO (1815383)" userId="e41e4919-7570-461c-8bc9-bc96d7e0485e" providerId="ADAL" clId="{7138AB36-0DD5-49E9-8112-03B471C049E6}" dt="2022-11-07T14:17:28.513" v="22"/>
          <ac:spMkLst>
            <pc:docMk/>
            <pc:sldMk cId="1643156363" sldId="376"/>
            <ac:spMk id="587" creationId="{3ED4568B-928F-3006-72DD-971EAF9DFF3D}"/>
          </ac:spMkLst>
        </pc:spChg>
        <pc:spChg chg="add del mod">
          <ac:chgData name="INDIRA DE MENEZES CASTRO (1815383)" userId="e41e4919-7570-461c-8bc9-bc96d7e0485e" providerId="ADAL" clId="{7138AB36-0DD5-49E9-8112-03B471C049E6}" dt="2022-11-07T14:17:28.513" v="22"/>
          <ac:spMkLst>
            <pc:docMk/>
            <pc:sldMk cId="1643156363" sldId="376"/>
            <ac:spMk id="588" creationId="{53AC8DD1-12D8-A100-0C95-2EDC49DF3FE9}"/>
          </ac:spMkLst>
        </pc:spChg>
        <pc:spChg chg="add del mod">
          <ac:chgData name="INDIRA DE MENEZES CASTRO (1815383)" userId="e41e4919-7570-461c-8bc9-bc96d7e0485e" providerId="ADAL" clId="{7138AB36-0DD5-49E9-8112-03B471C049E6}" dt="2022-11-07T14:17:28.513" v="22"/>
          <ac:spMkLst>
            <pc:docMk/>
            <pc:sldMk cId="1643156363" sldId="376"/>
            <ac:spMk id="589" creationId="{382348C7-9675-44BB-D2C8-E27E22FD3E18}"/>
          </ac:spMkLst>
        </pc:spChg>
        <pc:spChg chg="add del mod">
          <ac:chgData name="INDIRA DE MENEZES CASTRO (1815383)" userId="e41e4919-7570-461c-8bc9-bc96d7e0485e" providerId="ADAL" clId="{7138AB36-0DD5-49E9-8112-03B471C049E6}" dt="2022-11-07T14:17:28.513" v="22"/>
          <ac:spMkLst>
            <pc:docMk/>
            <pc:sldMk cId="1643156363" sldId="376"/>
            <ac:spMk id="590" creationId="{4A9C3B90-06C4-0540-64EC-1EE5014BD858}"/>
          </ac:spMkLst>
        </pc:spChg>
        <pc:spChg chg="add del mod">
          <ac:chgData name="INDIRA DE MENEZES CASTRO (1815383)" userId="e41e4919-7570-461c-8bc9-bc96d7e0485e" providerId="ADAL" clId="{7138AB36-0DD5-49E9-8112-03B471C049E6}" dt="2022-11-07T14:17:28.513" v="22"/>
          <ac:spMkLst>
            <pc:docMk/>
            <pc:sldMk cId="1643156363" sldId="376"/>
            <ac:spMk id="591" creationId="{1A9999BD-7FA1-4889-7047-8FE84B4C2E70}"/>
          </ac:spMkLst>
        </pc:spChg>
        <pc:spChg chg="add del mod">
          <ac:chgData name="INDIRA DE MENEZES CASTRO (1815383)" userId="e41e4919-7570-461c-8bc9-bc96d7e0485e" providerId="ADAL" clId="{7138AB36-0DD5-49E9-8112-03B471C049E6}" dt="2022-11-07T14:17:28.513" v="22"/>
          <ac:spMkLst>
            <pc:docMk/>
            <pc:sldMk cId="1643156363" sldId="376"/>
            <ac:spMk id="592" creationId="{F65FC6C1-8B10-7A70-3093-C0911FB70692}"/>
          </ac:spMkLst>
        </pc:spChg>
        <pc:spChg chg="add del mod">
          <ac:chgData name="INDIRA DE MENEZES CASTRO (1815383)" userId="e41e4919-7570-461c-8bc9-bc96d7e0485e" providerId="ADAL" clId="{7138AB36-0DD5-49E9-8112-03B471C049E6}" dt="2022-11-07T14:17:28.513" v="22"/>
          <ac:spMkLst>
            <pc:docMk/>
            <pc:sldMk cId="1643156363" sldId="376"/>
            <ac:spMk id="593" creationId="{5BA97E01-4EB2-2322-2C3B-4CC92A5E3AD6}"/>
          </ac:spMkLst>
        </pc:spChg>
        <pc:spChg chg="mod">
          <ac:chgData name="INDIRA DE MENEZES CASTRO (1815383)" userId="e41e4919-7570-461c-8bc9-bc96d7e0485e" providerId="ADAL" clId="{7138AB36-0DD5-49E9-8112-03B471C049E6}" dt="2022-11-07T14:17:21.883" v="21"/>
          <ac:spMkLst>
            <pc:docMk/>
            <pc:sldMk cId="1643156363" sldId="376"/>
            <ac:spMk id="595" creationId="{589C038F-27F0-B660-4AE6-6476382CA919}"/>
          </ac:spMkLst>
        </pc:spChg>
        <pc:spChg chg="mod">
          <ac:chgData name="INDIRA DE MENEZES CASTRO (1815383)" userId="e41e4919-7570-461c-8bc9-bc96d7e0485e" providerId="ADAL" clId="{7138AB36-0DD5-49E9-8112-03B471C049E6}" dt="2022-11-07T14:17:21.883" v="21"/>
          <ac:spMkLst>
            <pc:docMk/>
            <pc:sldMk cId="1643156363" sldId="376"/>
            <ac:spMk id="598" creationId="{E7B8195D-FB12-0DD3-2345-F01E3D825DC3}"/>
          </ac:spMkLst>
        </pc:spChg>
        <pc:spChg chg="mod">
          <ac:chgData name="INDIRA DE MENEZES CASTRO (1815383)" userId="e41e4919-7570-461c-8bc9-bc96d7e0485e" providerId="ADAL" clId="{7138AB36-0DD5-49E9-8112-03B471C049E6}" dt="2022-11-07T14:17:21.883" v="21"/>
          <ac:spMkLst>
            <pc:docMk/>
            <pc:sldMk cId="1643156363" sldId="376"/>
            <ac:spMk id="599" creationId="{BA837694-0729-D66D-9643-E21A4D9E177B}"/>
          </ac:spMkLst>
        </pc:spChg>
        <pc:spChg chg="mod">
          <ac:chgData name="INDIRA DE MENEZES CASTRO (1815383)" userId="e41e4919-7570-461c-8bc9-bc96d7e0485e" providerId="ADAL" clId="{7138AB36-0DD5-49E9-8112-03B471C049E6}" dt="2022-11-07T14:17:21.883" v="21"/>
          <ac:spMkLst>
            <pc:docMk/>
            <pc:sldMk cId="1643156363" sldId="376"/>
            <ac:spMk id="600" creationId="{1B78FCDC-2F8E-2A95-AB5C-095ADAF8D374}"/>
          </ac:spMkLst>
        </pc:spChg>
        <pc:spChg chg="mod">
          <ac:chgData name="INDIRA DE MENEZES CASTRO (1815383)" userId="e41e4919-7570-461c-8bc9-bc96d7e0485e" providerId="ADAL" clId="{7138AB36-0DD5-49E9-8112-03B471C049E6}" dt="2022-11-07T14:17:21.883" v="21"/>
          <ac:spMkLst>
            <pc:docMk/>
            <pc:sldMk cId="1643156363" sldId="376"/>
            <ac:spMk id="601" creationId="{3FDA9507-48F4-CDDD-B701-CE6261B5DDFC}"/>
          </ac:spMkLst>
        </pc:spChg>
        <pc:spChg chg="mod">
          <ac:chgData name="INDIRA DE MENEZES CASTRO (1815383)" userId="e41e4919-7570-461c-8bc9-bc96d7e0485e" providerId="ADAL" clId="{7138AB36-0DD5-49E9-8112-03B471C049E6}" dt="2022-11-07T14:17:21.883" v="21"/>
          <ac:spMkLst>
            <pc:docMk/>
            <pc:sldMk cId="1643156363" sldId="376"/>
            <ac:spMk id="602" creationId="{87868DBE-E046-54ED-CBB2-63E8949E7518}"/>
          </ac:spMkLst>
        </pc:spChg>
        <pc:spChg chg="mod">
          <ac:chgData name="INDIRA DE MENEZES CASTRO (1815383)" userId="e41e4919-7570-461c-8bc9-bc96d7e0485e" providerId="ADAL" clId="{7138AB36-0DD5-49E9-8112-03B471C049E6}" dt="2022-11-07T14:17:21.883" v="21"/>
          <ac:spMkLst>
            <pc:docMk/>
            <pc:sldMk cId="1643156363" sldId="376"/>
            <ac:spMk id="603" creationId="{9F9DA9CB-43EF-C727-FE46-24BAE531EF4B}"/>
          </ac:spMkLst>
        </pc:spChg>
        <pc:spChg chg="mod">
          <ac:chgData name="INDIRA DE MENEZES CASTRO (1815383)" userId="e41e4919-7570-461c-8bc9-bc96d7e0485e" providerId="ADAL" clId="{7138AB36-0DD5-49E9-8112-03B471C049E6}" dt="2022-11-07T14:17:21.883" v="21"/>
          <ac:spMkLst>
            <pc:docMk/>
            <pc:sldMk cId="1643156363" sldId="376"/>
            <ac:spMk id="604" creationId="{6F18413F-7544-2199-C719-34A756177A77}"/>
          </ac:spMkLst>
        </pc:spChg>
        <pc:spChg chg="mod">
          <ac:chgData name="INDIRA DE MENEZES CASTRO (1815383)" userId="e41e4919-7570-461c-8bc9-bc96d7e0485e" providerId="ADAL" clId="{7138AB36-0DD5-49E9-8112-03B471C049E6}" dt="2022-11-07T14:17:21.883" v="21"/>
          <ac:spMkLst>
            <pc:docMk/>
            <pc:sldMk cId="1643156363" sldId="376"/>
            <ac:spMk id="608" creationId="{B3EEDB4E-3B56-86A2-F21A-8AC89D0B6B39}"/>
          </ac:spMkLst>
        </pc:spChg>
        <pc:spChg chg="add del mod">
          <ac:chgData name="INDIRA DE MENEZES CASTRO (1815383)" userId="e41e4919-7570-461c-8bc9-bc96d7e0485e" providerId="ADAL" clId="{7138AB36-0DD5-49E9-8112-03B471C049E6}" dt="2022-11-07T14:17:28.513" v="22"/>
          <ac:spMkLst>
            <pc:docMk/>
            <pc:sldMk cId="1643156363" sldId="376"/>
            <ac:spMk id="613" creationId="{398A4F45-63FB-15B0-2CC1-AC5283850CA9}"/>
          </ac:spMkLst>
        </pc:spChg>
        <pc:spChg chg="add mod">
          <ac:chgData name="INDIRA DE MENEZES CASTRO (1815383)" userId="e41e4919-7570-461c-8bc9-bc96d7e0485e" providerId="ADAL" clId="{7138AB36-0DD5-49E9-8112-03B471C049E6}" dt="2022-11-07T14:18:17.056" v="34" actId="1076"/>
          <ac:spMkLst>
            <pc:docMk/>
            <pc:sldMk cId="1643156363" sldId="376"/>
            <ac:spMk id="615" creationId="{FB11CAB9-9E56-A2E7-33BC-35889EA63567}"/>
          </ac:spMkLst>
        </pc:spChg>
        <pc:spChg chg="mod">
          <ac:chgData name="INDIRA DE MENEZES CASTRO (1815383)" userId="e41e4919-7570-461c-8bc9-bc96d7e0485e" providerId="ADAL" clId="{7138AB36-0DD5-49E9-8112-03B471C049E6}" dt="2022-11-07T14:20:48.884" v="59" actId="208"/>
          <ac:spMkLst>
            <pc:docMk/>
            <pc:sldMk cId="1643156363" sldId="376"/>
            <ac:spMk id="618" creationId="{7A414E36-6DC4-B76A-A210-EF30A15B4BD6}"/>
          </ac:spMkLst>
        </pc:spChg>
        <pc:spChg chg="mod">
          <ac:chgData name="INDIRA DE MENEZES CASTRO (1815383)" userId="e41e4919-7570-461c-8bc9-bc96d7e0485e" providerId="ADAL" clId="{7138AB36-0DD5-49E9-8112-03B471C049E6}" dt="2022-11-07T14:20:52.653" v="60" actId="207"/>
          <ac:spMkLst>
            <pc:docMk/>
            <pc:sldMk cId="1643156363" sldId="376"/>
            <ac:spMk id="619" creationId="{D93F7A99-6925-CEC0-659D-CD88F6284016}"/>
          </ac:spMkLst>
        </pc:spChg>
        <pc:spChg chg="mod">
          <ac:chgData name="INDIRA DE MENEZES CASTRO (1815383)" userId="e41e4919-7570-461c-8bc9-bc96d7e0485e" providerId="ADAL" clId="{7138AB36-0DD5-49E9-8112-03B471C049E6}" dt="2022-11-07T14:20:48.884" v="59" actId="208"/>
          <ac:spMkLst>
            <pc:docMk/>
            <pc:sldMk cId="1643156363" sldId="376"/>
            <ac:spMk id="620" creationId="{B8FD0E55-839F-AF26-ADD8-376A67EFA3D4}"/>
          </ac:spMkLst>
        </pc:spChg>
        <pc:spChg chg="mod">
          <ac:chgData name="INDIRA DE MENEZES CASTRO (1815383)" userId="e41e4919-7570-461c-8bc9-bc96d7e0485e" providerId="ADAL" clId="{7138AB36-0DD5-49E9-8112-03B471C049E6}" dt="2022-11-07T14:20:48.884" v="59" actId="208"/>
          <ac:spMkLst>
            <pc:docMk/>
            <pc:sldMk cId="1643156363" sldId="376"/>
            <ac:spMk id="621" creationId="{92E2C32D-F500-7C64-6EFA-24A8D0FF34E3}"/>
          </ac:spMkLst>
        </pc:spChg>
        <pc:spChg chg="mod">
          <ac:chgData name="INDIRA DE MENEZES CASTRO (1815383)" userId="e41e4919-7570-461c-8bc9-bc96d7e0485e" providerId="ADAL" clId="{7138AB36-0DD5-49E9-8112-03B471C049E6}" dt="2022-11-07T14:20:48.884" v="59" actId="208"/>
          <ac:spMkLst>
            <pc:docMk/>
            <pc:sldMk cId="1643156363" sldId="376"/>
            <ac:spMk id="622" creationId="{A765D5FF-D5B7-2B2C-5DE2-B4C4AC6FD98F}"/>
          </ac:spMkLst>
        </pc:spChg>
        <pc:spChg chg="mod">
          <ac:chgData name="INDIRA DE MENEZES CASTRO (1815383)" userId="e41e4919-7570-461c-8bc9-bc96d7e0485e" providerId="ADAL" clId="{7138AB36-0DD5-49E9-8112-03B471C049E6}" dt="2022-11-07T14:20:48.884" v="59" actId="208"/>
          <ac:spMkLst>
            <pc:docMk/>
            <pc:sldMk cId="1643156363" sldId="376"/>
            <ac:spMk id="623" creationId="{76C6AEC6-5C24-DE04-3F06-CA71F8189500}"/>
          </ac:spMkLst>
        </pc:spChg>
        <pc:spChg chg="mod">
          <ac:chgData name="INDIRA DE MENEZES CASTRO (1815383)" userId="e41e4919-7570-461c-8bc9-bc96d7e0485e" providerId="ADAL" clId="{7138AB36-0DD5-49E9-8112-03B471C049E6}" dt="2022-11-07T14:20:48.884" v="59" actId="208"/>
          <ac:spMkLst>
            <pc:docMk/>
            <pc:sldMk cId="1643156363" sldId="376"/>
            <ac:spMk id="624" creationId="{AD65D415-1E76-AB94-3397-3F3D5B0C50B0}"/>
          </ac:spMkLst>
        </pc:spChg>
        <pc:spChg chg="mod">
          <ac:chgData name="INDIRA DE MENEZES CASTRO (1815383)" userId="e41e4919-7570-461c-8bc9-bc96d7e0485e" providerId="ADAL" clId="{7138AB36-0DD5-49E9-8112-03B471C049E6}" dt="2022-11-07T14:20:48.884" v="59" actId="208"/>
          <ac:spMkLst>
            <pc:docMk/>
            <pc:sldMk cId="1643156363" sldId="376"/>
            <ac:spMk id="625" creationId="{54C95155-4A98-55DF-26D0-D086B341E92A}"/>
          </ac:spMkLst>
        </pc:spChg>
        <pc:spChg chg="mod">
          <ac:chgData name="INDIRA DE MENEZES CASTRO (1815383)" userId="e41e4919-7570-461c-8bc9-bc96d7e0485e" providerId="ADAL" clId="{7138AB36-0DD5-49E9-8112-03B471C049E6}" dt="2022-11-07T14:20:48.884" v="59" actId="208"/>
          <ac:spMkLst>
            <pc:docMk/>
            <pc:sldMk cId="1643156363" sldId="376"/>
            <ac:spMk id="626" creationId="{B6670B49-05E8-E4B4-5985-6B1B1303700E}"/>
          </ac:spMkLst>
        </pc:spChg>
        <pc:spChg chg="mod">
          <ac:chgData name="INDIRA DE MENEZES CASTRO (1815383)" userId="e41e4919-7570-461c-8bc9-bc96d7e0485e" providerId="ADAL" clId="{7138AB36-0DD5-49E9-8112-03B471C049E6}" dt="2022-11-07T14:20:48.884" v="59" actId="208"/>
          <ac:spMkLst>
            <pc:docMk/>
            <pc:sldMk cId="1643156363" sldId="376"/>
            <ac:spMk id="627" creationId="{A674F5EF-5466-C622-42CA-604D4228F209}"/>
          </ac:spMkLst>
        </pc:spChg>
        <pc:spChg chg="mod">
          <ac:chgData name="INDIRA DE MENEZES CASTRO (1815383)" userId="e41e4919-7570-461c-8bc9-bc96d7e0485e" providerId="ADAL" clId="{7138AB36-0DD5-49E9-8112-03B471C049E6}" dt="2022-11-07T14:20:48.884" v="59" actId="208"/>
          <ac:spMkLst>
            <pc:docMk/>
            <pc:sldMk cId="1643156363" sldId="376"/>
            <ac:spMk id="628" creationId="{FE16C484-5BB7-EC3A-2FBF-18BA33380112}"/>
          </ac:spMkLst>
        </pc:spChg>
        <pc:spChg chg="mod">
          <ac:chgData name="INDIRA DE MENEZES CASTRO (1815383)" userId="e41e4919-7570-461c-8bc9-bc96d7e0485e" providerId="ADAL" clId="{7138AB36-0DD5-49E9-8112-03B471C049E6}" dt="2022-11-07T14:20:48.884" v="59" actId="208"/>
          <ac:spMkLst>
            <pc:docMk/>
            <pc:sldMk cId="1643156363" sldId="376"/>
            <ac:spMk id="629" creationId="{ACB18DAA-4B0C-808B-4F1D-9784197FC16F}"/>
          </ac:spMkLst>
        </pc:spChg>
        <pc:spChg chg="mod">
          <ac:chgData name="INDIRA DE MENEZES CASTRO (1815383)" userId="e41e4919-7570-461c-8bc9-bc96d7e0485e" providerId="ADAL" clId="{7138AB36-0DD5-49E9-8112-03B471C049E6}" dt="2022-11-07T14:20:48.884" v="59" actId="208"/>
          <ac:spMkLst>
            <pc:docMk/>
            <pc:sldMk cId="1643156363" sldId="376"/>
            <ac:spMk id="630" creationId="{11C109B5-0E00-B2A4-1AA8-62DD5E1D8AE2}"/>
          </ac:spMkLst>
        </pc:spChg>
        <pc:spChg chg="mod">
          <ac:chgData name="INDIRA DE MENEZES CASTRO (1815383)" userId="e41e4919-7570-461c-8bc9-bc96d7e0485e" providerId="ADAL" clId="{7138AB36-0DD5-49E9-8112-03B471C049E6}" dt="2022-11-07T14:20:48.884" v="59" actId="208"/>
          <ac:spMkLst>
            <pc:docMk/>
            <pc:sldMk cId="1643156363" sldId="376"/>
            <ac:spMk id="631" creationId="{C58444BA-5318-4C92-A18E-8514212E3EFA}"/>
          </ac:spMkLst>
        </pc:spChg>
        <pc:spChg chg="mod">
          <ac:chgData name="INDIRA DE MENEZES CASTRO (1815383)" userId="e41e4919-7570-461c-8bc9-bc96d7e0485e" providerId="ADAL" clId="{7138AB36-0DD5-49E9-8112-03B471C049E6}" dt="2022-11-07T14:20:48.884" v="59" actId="208"/>
          <ac:spMkLst>
            <pc:docMk/>
            <pc:sldMk cId="1643156363" sldId="376"/>
            <ac:spMk id="633" creationId="{A0AD333A-4A93-6CD3-D73A-7B188639F1AF}"/>
          </ac:spMkLst>
        </pc:spChg>
        <pc:spChg chg="mod">
          <ac:chgData name="INDIRA DE MENEZES CASTRO (1815383)" userId="e41e4919-7570-461c-8bc9-bc96d7e0485e" providerId="ADAL" clId="{7138AB36-0DD5-49E9-8112-03B471C049E6}" dt="2022-11-07T14:20:48.884" v="59" actId="208"/>
          <ac:spMkLst>
            <pc:docMk/>
            <pc:sldMk cId="1643156363" sldId="376"/>
            <ac:spMk id="634" creationId="{9B658E9D-842B-2A27-796F-398126A11D10}"/>
          </ac:spMkLst>
        </pc:spChg>
        <pc:spChg chg="mod">
          <ac:chgData name="INDIRA DE MENEZES CASTRO (1815383)" userId="e41e4919-7570-461c-8bc9-bc96d7e0485e" providerId="ADAL" clId="{7138AB36-0DD5-49E9-8112-03B471C049E6}" dt="2022-11-07T14:20:48.884" v="59" actId="208"/>
          <ac:spMkLst>
            <pc:docMk/>
            <pc:sldMk cId="1643156363" sldId="376"/>
            <ac:spMk id="636" creationId="{99F3C4AF-AE2D-152D-9D4D-394AC77ED0D7}"/>
          </ac:spMkLst>
        </pc:spChg>
        <pc:spChg chg="mod">
          <ac:chgData name="INDIRA DE MENEZES CASTRO (1815383)" userId="e41e4919-7570-461c-8bc9-bc96d7e0485e" providerId="ADAL" clId="{7138AB36-0DD5-49E9-8112-03B471C049E6}" dt="2022-11-07T14:20:48.884" v="59" actId="208"/>
          <ac:spMkLst>
            <pc:docMk/>
            <pc:sldMk cId="1643156363" sldId="376"/>
            <ac:spMk id="637" creationId="{34579D6E-49B4-578F-7CDD-46DC590816EF}"/>
          </ac:spMkLst>
        </pc:spChg>
        <pc:spChg chg="mod">
          <ac:chgData name="INDIRA DE MENEZES CASTRO (1815383)" userId="e41e4919-7570-461c-8bc9-bc96d7e0485e" providerId="ADAL" clId="{7138AB36-0DD5-49E9-8112-03B471C049E6}" dt="2022-11-07T14:20:48.884" v="59" actId="208"/>
          <ac:spMkLst>
            <pc:docMk/>
            <pc:sldMk cId="1643156363" sldId="376"/>
            <ac:spMk id="638" creationId="{EFF0C07D-373F-4676-3203-ECB74720BFED}"/>
          </ac:spMkLst>
        </pc:spChg>
        <pc:spChg chg="mod">
          <ac:chgData name="INDIRA DE MENEZES CASTRO (1815383)" userId="e41e4919-7570-461c-8bc9-bc96d7e0485e" providerId="ADAL" clId="{7138AB36-0DD5-49E9-8112-03B471C049E6}" dt="2022-11-07T14:20:48.884" v="59" actId="208"/>
          <ac:spMkLst>
            <pc:docMk/>
            <pc:sldMk cId="1643156363" sldId="376"/>
            <ac:spMk id="639" creationId="{CF25EDB1-4D36-CF8F-27BD-F992EBA52333}"/>
          </ac:spMkLst>
        </pc:spChg>
        <pc:spChg chg="mod">
          <ac:chgData name="INDIRA DE MENEZES CASTRO (1815383)" userId="e41e4919-7570-461c-8bc9-bc96d7e0485e" providerId="ADAL" clId="{7138AB36-0DD5-49E9-8112-03B471C049E6}" dt="2022-11-07T14:20:48.884" v="59" actId="208"/>
          <ac:spMkLst>
            <pc:docMk/>
            <pc:sldMk cId="1643156363" sldId="376"/>
            <ac:spMk id="640" creationId="{67B4513F-D33A-DB3B-F109-6BB383BB3FCF}"/>
          </ac:spMkLst>
        </pc:spChg>
        <pc:spChg chg="mod">
          <ac:chgData name="INDIRA DE MENEZES CASTRO (1815383)" userId="e41e4919-7570-461c-8bc9-bc96d7e0485e" providerId="ADAL" clId="{7138AB36-0DD5-49E9-8112-03B471C049E6}" dt="2022-11-07T14:20:48.884" v="59" actId="208"/>
          <ac:spMkLst>
            <pc:docMk/>
            <pc:sldMk cId="1643156363" sldId="376"/>
            <ac:spMk id="641" creationId="{70170C94-E73D-F1F1-988C-B93CBF7E4AC1}"/>
          </ac:spMkLst>
        </pc:spChg>
        <pc:spChg chg="mod">
          <ac:chgData name="INDIRA DE MENEZES CASTRO (1815383)" userId="e41e4919-7570-461c-8bc9-bc96d7e0485e" providerId="ADAL" clId="{7138AB36-0DD5-49E9-8112-03B471C049E6}" dt="2022-11-07T14:20:48.884" v="59" actId="208"/>
          <ac:spMkLst>
            <pc:docMk/>
            <pc:sldMk cId="1643156363" sldId="376"/>
            <ac:spMk id="642" creationId="{60E5B3DD-F6BF-2920-C5B9-B3909DD13378}"/>
          </ac:spMkLst>
        </pc:spChg>
        <pc:spChg chg="mod">
          <ac:chgData name="INDIRA DE MENEZES CASTRO (1815383)" userId="e41e4919-7570-461c-8bc9-bc96d7e0485e" providerId="ADAL" clId="{7138AB36-0DD5-49E9-8112-03B471C049E6}" dt="2022-11-07T14:20:48.884" v="59" actId="208"/>
          <ac:spMkLst>
            <pc:docMk/>
            <pc:sldMk cId="1643156363" sldId="376"/>
            <ac:spMk id="643" creationId="{87E30065-6572-949A-BB65-B6E4923606FE}"/>
          </ac:spMkLst>
        </pc:spChg>
        <pc:spChg chg="mod">
          <ac:chgData name="INDIRA DE MENEZES CASTRO (1815383)" userId="e41e4919-7570-461c-8bc9-bc96d7e0485e" providerId="ADAL" clId="{7138AB36-0DD5-49E9-8112-03B471C049E6}" dt="2022-11-07T14:20:48.884" v="59" actId="208"/>
          <ac:spMkLst>
            <pc:docMk/>
            <pc:sldMk cId="1643156363" sldId="376"/>
            <ac:spMk id="644" creationId="{0AA8CF2D-486D-51CD-C8AA-00F5CBBED6F2}"/>
          </ac:spMkLst>
        </pc:spChg>
        <pc:spChg chg="mod">
          <ac:chgData name="INDIRA DE MENEZES CASTRO (1815383)" userId="e41e4919-7570-461c-8bc9-bc96d7e0485e" providerId="ADAL" clId="{7138AB36-0DD5-49E9-8112-03B471C049E6}" dt="2022-11-07T14:20:48.884" v="59" actId="208"/>
          <ac:spMkLst>
            <pc:docMk/>
            <pc:sldMk cId="1643156363" sldId="376"/>
            <ac:spMk id="645" creationId="{5CE8FB1D-3003-4885-8741-0D07C78A0A2E}"/>
          </ac:spMkLst>
        </pc:spChg>
        <pc:spChg chg="mod">
          <ac:chgData name="INDIRA DE MENEZES CASTRO (1815383)" userId="e41e4919-7570-461c-8bc9-bc96d7e0485e" providerId="ADAL" clId="{7138AB36-0DD5-49E9-8112-03B471C049E6}" dt="2022-11-07T14:20:48.884" v="59" actId="208"/>
          <ac:spMkLst>
            <pc:docMk/>
            <pc:sldMk cId="1643156363" sldId="376"/>
            <ac:spMk id="646" creationId="{5020F8E6-AAFF-47DC-1FB7-88E7B7434C6D}"/>
          </ac:spMkLst>
        </pc:spChg>
        <pc:spChg chg="mod">
          <ac:chgData name="INDIRA DE MENEZES CASTRO (1815383)" userId="e41e4919-7570-461c-8bc9-bc96d7e0485e" providerId="ADAL" clId="{7138AB36-0DD5-49E9-8112-03B471C049E6}" dt="2022-11-07T14:18:17.056" v="34" actId="1076"/>
          <ac:spMkLst>
            <pc:docMk/>
            <pc:sldMk cId="1643156363" sldId="376"/>
            <ac:spMk id="648" creationId="{55B09502-F26E-44BD-1360-92D80AD2E40C}"/>
          </ac:spMkLst>
        </pc:spChg>
        <pc:spChg chg="mod">
          <ac:chgData name="INDIRA DE MENEZES CASTRO (1815383)" userId="e41e4919-7570-461c-8bc9-bc96d7e0485e" providerId="ADAL" clId="{7138AB36-0DD5-49E9-8112-03B471C049E6}" dt="2022-11-07T14:18:17.056" v="34" actId="1076"/>
          <ac:spMkLst>
            <pc:docMk/>
            <pc:sldMk cId="1643156363" sldId="376"/>
            <ac:spMk id="649" creationId="{6A3C1331-5394-D685-BE24-A986ADF103C5}"/>
          </ac:spMkLst>
        </pc:spChg>
        <pc:spChg chg="mod">
          <ac:chgData name="INDIRA DE MENEZES CASTRO (1815383)" userId="e41e4919-7570-461c-8bc9-bc96d7e0485e" providerId="ADAL" clId="{7138AB36-0DD5-49E9-8112-03B471C049E6}" dt="2022-11-07T14:18:17.056" v="34" actId="1076"/>
          <ac:spMkLst>
            <pc:docMk/>
            <pc:sldMk cId="1643156363" sldId="376"/>
            <ac:spMk id="650" creationId="{840AE65A-46CE-5A24-52AB-3FCAF262C4B4}"/>
          </ac:spMkLst>
        </pc:spChg>
        <pc:spChg chg="mod">
          <ac:chgData name="INDIRA DE MENEZES CASTRO (1815383)" userId="e41e4919-7570-461c-8bc9-bc96d7e0485e" providerId="ADAL" clId="{7138AB36-0DD5-49E9-8112-03B471C049E6}" dt="2022-11-07T14:18:17.056" v="34" actId="1076"/>
          <ac:spMkLst>
            <pc:docMk/>
            <pc:sldMk cId="1643156363" sldId="376"/>
            <ac:spMk id="652" creationId="{8A4B2B1F-190B-D9F7-318D-6DBD3C1DB262}"/>
          </ac:spMkLst>
        </pc:spChg>
        <pc:spChg chg="mod">
          <ac:chgData name="INDIRA DE MENEZES CASTRO (1815383)" userId="e41e4919-7570-461c-8bc9-bc96d7e0485e" providerId="ADAL" clId="{7138AB36-0DD5-49E9-8112-03B471C049E6}" dt="2022-11-07T14:18:17.056" v="34" actId="1076"/>
          <ac:spMkLst>
            <pc:docMk/>
            <pc:sldMk cId="1643156363" sldId="376"/>
            <ac:spMk id="653" creationId="{6BBA8792-480B-EA5E-D93F-804DA54C6CA6}"/>
          </ac:spMkLst>
        </pc:spChg>
        <pc:spChg chg="mod">
          <ac:chgData name="INDIRA DE MENEZES CASTRO (1815383)" userId="e41e4919-7570-461c-8bc9-bc96d7e0485e" providerId="ADAL" clId="{7138AB36-0DD5-49E9-8112-03B471C049E6}" dt="2022-11-07T14:18:17.056" v="34" actId="1076"/>
          <ac:spMkLst>
            <pc:docMk/>
            <pc:sldMk cId="1643156363" sldId="376"/>
            <ac:spMk id="654" creationId="{3B32DE91-4055-E7D1-1F09-1C7604A3AC92}"/>
          </ac:spMkLst>
        </pc:spChg>
        <pc:spChg chg="mod">
          <ac:chgData name="INDIRA DE MENEZES CASTRO (1815383)" userId="e41e4919-7570-461c-8bc9-bc96d7e0485e" providerId="ADAL" clId="{7138AB36-0DD5-49E9-8112-03B471C049E6}" dt="2022-11-07T14:19:49.636" v="50" actId="207"/>
          <ac:spMkLst>
            <pc:docMk/>
            <pc:sldMk cId="1643156363" sldId="376"/>
            <ac:spMk id="656" creationId="{4917E8C7-3398-1C2F-4AA4-8C424873DF06}"/>
          </ac:spMkLst>
        </pc:spChg>
        <pc:spChg chg="mod">
          <ac:chgData name="INDIRA DE MENEZES CASTRO (1815383)" userId="e41e4919-7570-461c-8bc9-bc96d7e0485e" providerId="ADAL" clId="{7138AB36-0DD5-49E9-8112-03B471C049E6}" dt="2022-11-07T14:20:44.841" v="57" actId="207"/>
          <ac:spMkLst>
            <pc:docMk/>
            <pc:sldMk cId="1643156363" sldId="376"/>
            <ac:spMk id="657" creationId="{1C71A415-1E26-2CEF-7CF0-C4E3772D9552}"/>
          </ac:spMkLst>
        </pc:spChg>
        <pc:spChg chg="mod">
          <ac:chgData name="INDIRA DE MENEZES CASTRO (1815383)" userId="e41e4919-7570-461c-8bc9-bc96d7e0485e" providerId="ADAL" clId="{7138AB36-0DD5-49E9-8112-03B471C049E6}" dt="2022-11-07T14:19:54.108" v="51" actId="207"/>
          <ac:spMkLst>
            <pc:docMk/>
            <pc:sldMk cId="1643156363" sldId="376"/>
            <ac:spMk id="658" creationId="{B7467ABE-2192-8C6C-ADE8-5BFEF25B80C1}"/>
          </ac:spMkLst>
        </pc:spChg>
        <pc:spChg chg="mod">
          <ac:chgData name="INDIRA DE MENEZES CASTRO (1815383)" userId="e41e4919-7570-461c-8bc9-bc96d7e0485e" providerId="ADAL" clId="{7138AB36-0DD5-49E9-8112-03B471C049E6}" dt="2022-11-07T14:18:17.056" v="34" actId="1076"/>
          <ac:spMkLst>
            <pc:docMk/>
            <pc:sldMk cId="1643156363" sldId="376"/>
            <ac:spMk id="659" creationId="{E37B3EE3-4598-B8C5-C920-5295111DA3FD}"/>
          </ac:spMkLst>
        </pc:spChg>
        <pc:spChg chg="mod">
          <ac:chgData name="INDIRA DE MENEZES CASTRO (1815383)" userId="e41e4919-7570-461c-8bc9-bc96d7e0485e" providerId="ADAL" clId="{7138AB36-0DD5-49E9-8112-03B471C049E6}" dt="2022-11-07T14:19:54.108" v="51" actId="207"/>
          <ac:spMkLst>
            <pc:docMk/>
            <pc:sldMk cId="1643156363" sldId="376"/>
            <ac:spMk id="660" creationId="{7D6F14B4-FCE6-7E55-606F-9A3BFCCD7CF7}"/>
          </ac:spMkLst>
        </pc:spChg>
        <pc:spChg chg="mod">
          <ac:chgData name="INDIRA DE MENEZES CASTRO (1815383)" userId="e41e4919-7570-461c-8bc9-bc96d7e0485e" providerId="ADAL" clId="{7138AB36-0DD5-49E9-8112-03B471C049E6}" dt="2022-11-07T14:18:17.056" v="34" actId="1076"/>
          <ac:spMkLst>
            <pc:docMk/>
            <pc:sldMk cId="1643156363" sldId="376"/>
            <ac:spMk id="661" creationId="{FEE829AD-E6DD-D1EF-EA95-F391F8383FD4}"/>
          </ac:spMkLst>
        </pc:spChg>
        <pc:spChg chg="mod">
          <ac:chgData name="INDIRA DE MENEZES CASTRO (1815383)" userId="e41e4919-7570-461c-8bc9-bc96d7e0485e" providerId="ADAL" clId="{7138AB36-0DD5-49E9-8112-03B471C049E6}" dt="2022-11-07T14:19:54.108" v="51" actId="207"/>
          <ac:spMkLst>
            <pc:docMk/>
            <pc:sldMk cId="1643156363" sldId="376"/>
            <ac:spMk id="662" creationId="{0459DBBE-8DAA-6F96-5C9F-B7DBBF3EBBF6}"/>
          </ac:spMkLst>
        </pc:spChg>
        <pc:spChg chg="mod">
          <ac:chgData name="INDIRA DE MENEZES CASTRO (1815383)" userId="e41e4919-7570-461c-8bc9-bc96d7e0485e" providerId="ADAL" clId="{7138AB36-0DD5-49E9-8112-03B471C049E6}" dt="2022-11-07T14:18:17.056" v="34" actId="1076"/>
          <ac:spMkLst>
            <pc:docMk/>
            <pc:sldMk cId="1643156363" sldId="376"/>
            <ac:spMk id="663" creationId="{EB46D7D6-20AE-0048-C3B4-EFDF8C30F0F3}"/>
          </ac:spMkLst>
        </pc:spChg>
        <pc:spChg chg="mod">
          <ac:chgData name="INDIRA DE MENEZES CASTRO (1815383)" userId="e41e4919-7570-461c-8bc9-bc96d7e0485e" providerId="ADAL" clId="{7138AB36-0DD5-49E9-8112-03B471C049E6}" dt="2022-11-07T14:19:59.514" v="52" actId="207"/>
          <ac:spMkLst>
            <pc:docMk/>
            <pc:sldMk cId="1643156363" sldId="376"/>
            <ac:spMk id="664" creationId="{3635C24D-7EA9-D7A0-AE6B-7B213C5EA6E3}"/>
          </ac:spMkLst>
        </pc:spChg>
        <pc:spChg chg="mod">
          <ac:chgData name="INDIRA DE MENEZES CASTRO (1815383)" userId="e41e4919-7570-461c-8bc9-bc96d7e0485e" providerId="ADAL" clId="{7138AB36-0DD5-49E9-8112-03B471C049E6}" dt="2022-11-07T14:18:17.056" v="34" actId="1076"/>
          <ac:spMkLst>
            <pc:docMk/>
            <pc:sldMk cId="1643156363" sldId="376"/>
            <ac:spMk id="665" creationId="{4D299FCC-DFFB-CA70-1BBC-C7AEEFB410CA}"/>
          </ac:spMkLst>
        </pc:spChg>
        <pc:spChg chg="mod">
          <ac:chgData name="INDIRA DE MENEZES CASTRO (1815383)" userId="e41e4919-7570-461c-8bc9-bc96d7e0485e" providerId="ADAL" clId="{7138AB36-0DD5-49E9-8112-03B471C049E6}" dt="2022-11-07T14:19:59.514" v="52" actId="207"/>
          <ac:spMkLst>
            <pc:docMk/>
            <pc:sldMk cId="1643156363" sldId="376"/>
            <ac:spMk id="666" creationId="{8A0089E0-1A78-CD1F-4723-54BD83C41489}"/>
          </ac:spMkLst>
        </pc:spChg>
        <pc:spChg chg="mod">
          <ac:chgData name="INDIRA DE MENEZES CASTRO (1815383)" userId="e41e4919-7570-461c-8bc9-bc96d7e0485e" providerId="ADAL" clId="{7138AB36-0DD5-49E9-8112-03B471C049E6}" dt="2022-11-07T14:18:17.056" v="34" actId="1076"/>
          <ac:spMkLst>
            <pc:docMk/>
            <pc:sldMk cId="1643156363" sldId="376"/>
            <ac:spMk id="667" creationId="{56E07623-16DF-FB73-1ED4-AA33D1462FA6}"/>
          </ac:spMkLst>
        </pc:spChg>
        <pc:spChg chg="mod">
          <ac:chgData name="INDIRA DE MENEZES CASTRO (1815383)" userId="e41e4919-7570-461c-8bc9-bc96d7e0485e" providerId="ADAL" clId="{7138AB36-0DD5-49E9-8112-03B471C049E6}" dt="2022-11-07T14:19:59.514" v="52" actId="207"/>
          <ac:spMkLst>
            <pc:docMk/>
            <pc:sldMk cId="1643156363" sldId="376"/>
            <ac:spMk id="668" creationId="{2ECEE945-B3E6-598C-1227-FE59ED3A772E}"/>
          </ac:spMkLst>
        </pc:spChg>
        <pc:spChg chg="mod">
          <ac:chgData name="INDIRA DE MENEZES CASTRO (1815383)" userId="e41e4919-7570-461c-8bc9-bc96d7e0485e" providerId="ADAL" clId="{7138AB36-0DD5-49E9-8112-03B471C049E6}" dt="2022-11-07T14:18:17.056" v="34" actId="1076"/>
          <ac:spMkLst>
            <pc:docMk/>
            <pc:sldMk cId="1643156363" sldId="376"/>
            <ac:spMk id="669" creationId="{87FBC403-52EC-8691-08AC-3D33699962DE}"/>
          </ac:spMkLst>
        </pc:spChg>
        <pc:spChg chg="mod">
          <ac:chgData name="INDIRA DE MENEZES CASTRO (1815383)" userId="e41e4919-7570-461c-8bc9-bc96d7e0485e" providerId="ADAL" clId="{7138AB36-0DD5-49E9-8112-03B471C049E6}" dt="2022-11-07T14:18:17.056" v="34" actId="1076"/>
          <ac:spMkLst>
            <pc:docMk/>
            <pc:sldMk cId="1643156363" sldId="376"/>
            <ac:spMk id="671" creationId="{189098D3-6868-8598-293C-3325C8B9F936}"/>
          </ac:spMkLst>
        </pc:spChg>
        <pc:spChg chg="mod">
          <ac:chgData name="INDIRA DE MENEZES CASTRO (1815383)" userId="e41e4919-7570-461c-8bc9-bc96d7e0485e" providerId="ADAL" clId="{7138AB36-0DD5-49E9-8112-03B471C049E6}" dt="2022-11-07T14:18:17.056" v="34" actId="1076"/>
          <ac:spMkLst>
            <pc:docMk/>
            <pc:sldMk cId="1643156363" sldId="376"/>
            <ac:spMk id="672" creationId="{F79B561E-E73C-55FD-0DAC-5ABD2306E069}"/>
          </ac:spMkLst>
        </pc:spChg>
        <pc:spChg chg="mod">
          <ac:chgData name="INDIRA DE MENEZES CASTRO (1815383)" userId="e41e4919-7570-461c-8bc9-bc96d7e0485e" providerId="ADAL" clId="{7138AB36-0DD5-49E9-8112-03B471C049E6}" dt="2022-11-07T14:18:17.056" v="34" actId="1076"/>
          <ac:spMkLst>
            <pc:docMk/>
            <pc:sldMk cId="1643156363" sldId="376"/>
            <ac:spMk id="674" creationId="{8D0BC48D-CD8F-A8D5-F1E0-FF6D0E9413C2}"/>
          </ac:spMkLst>
        </pc:spChg>
        <pc:spChg chg="mod">
          <ac:chgData name="INDIRA DE MENEZES CASTRO (1815383)" userId="e41e4919-7570-461c-8bc9-bc96d7e0485e" providerId="ADAL" clId="{7138AB36-0DD5-49E9-8112-03B471C049E6}" dt="2022-11-07T14:18:17.056" v="34" actId="1076"/>
          <ac:spMkLst>
            <pc:docMk/>
            <pc:sldMk cId="1643156363" sldId="376"/>
            <ac:spMk id="675" creationId="{71796B39-D0B2-8AC9-1DA5-C483C3B3B2C0}"/>
          </ac:spMkLst>
        </pc:spChg>
        <pc:spChg chg="mod">
          <ac:chgData name="INDIRA DE MENEZES CASTRO (1815383)" userId="e41e4919-7570-461c-8bc9-bc96d7e0485e" providerId="ADAL" clId="{7138AB36-0DD5-49E9-8112-03B471C049E6}" dt="2022-11-07T14:18:17.056" v="34" actId="1076"/>
          <ac:spMkLst>
            <pc:docMk/>
            <pc:sldMk cId="1643156363" sldId="376"/>
            <ac:spMk id="676" creationId="{088EFB71-E205-A7A4-20E9-B242AC8D5B12}"/>
          </ac:spMkLst>
        </pc:spChg>
        <pc:spChg chg="mod">
          <ac:chgData name="INDIRA DE MENEZES CASTRO (1815383)" userId="e41e4919-7570-461c-8bc9-bc96d7e0485e" providerId="ADAL" clId="{7138AB36-0DD5-49E9-8112-03B471C049E6}" dt="2022-11-07T14:18:17.056" v="34" actId="1076"/>
          <ac:spMkLst>
            <pc:docMk/>
            <pc:sldMk cId="1643156363" sldId="376"/>
            <ac:spMk id="677" creationId="{A595A226-0EDF-48B9-182C-6B936A0DF571}"/>
          </ac:spMkLst>
        </pc:spChg>
        <pc:spChg chg="mod">
          <ac:chgData name="INDIRA DE MENEZES CASTRO (1815383)" userId="e41e4919-7570-461c-8bc9-bc96d7e0485e" providerId="ADAL" clId="{7138AB36-0DD5-49E9-8112-03B471C049E6}" dt="2022-11-07T14:18:17.056" v="34" actId="1076"/>
          <ac:spMkLst>
            <pc:docMk/>
            <pc:sldMk cId="1643156363" sldId="376"/>
            <ac:spMk id="678" creationId="{3AC9CCDB-E82B-1C13-4A8A-6E371C89333F}"/>
          </ac:spMkLst>
        </pc:spChg>
        <pc:spChg chg="mod">
          <ac:chgData name="INDIRA DE MENEZES CASTRO (1815383)" userId="e41e4919-7570-461c-8bc9-bc96d7e0485e" providerId="ADAL" clId="{7138AB36-0DD5-49E9-8112-03B471C049E6}" dt="2022-11-07T14:18:17.056" v="34" actId="1076"/>
          <ac:spMkLst>
            <pc:docMk/>
            <pc:sldMk cId="1643156363" sldId="376"/>
            <ac:spMk id="679" creationId="{FF43E62F-EA24-DEEB-330D-541F29DD5C30}"/>
          </ac:spMkLst>
        </pc:spChg>
        <pc:spChg chg="mod">
          <ac:chgData name="INDIRA DE MENEZES CASTRO (1815383)" userId="e41e4919-7570-461c-8bc9-bc96d7e0485e" providerId="ADAL" clId="{7138AB36-0DD5-49E9-8112-03B471C049E6}" dt="2022-11-07T14:18:17.056" v="34" actId="1076"/>
          <ac:spMkLst>
            <pc:docMk/>
            <pc:sldMk cId="1643156363" sldId="376"/>
            <ac:spMk id="680" creationId="{62930632-7E7B-2CC2-7F9F-36A13B6A893F}"/>
          </ac:spMkLst>
        </pc:spChg>
        <pc:spChg chg="mod">
          <ac:chgData name="INDIRA DE MENEZES CASTRO (1815383)" userId="e41e4919-7570-461c-8bc9-bc96d7e0485e" providerId="ADAL" clId="{7138AB36-0DD5-49E9-8112-03B471C049E6}" dt="2022-11-07T14:18:17.056" v="34" actId="1076"/>
          <ac:spMkLst>
            <pc:docMk/>
            <pc:sldMk cId="1643156363" sldId="376"/>
            <ac:spMk id="681" creationId="{BC171D03-70CD-11AD-C601-6EF2913F8834}"/>
          </ac:spMkLst>
        </pc:spChg>
        <pc:spChg chg="mod">
          <ac:chgData name="INDIRA DE MENEZES CASTRO (1815383)" userId="e41e4919-7570-461c-8bc9-bc96d7e0485e" providerId="ADAL" clId="{7138AB36-0DD5-49E9-8112-03B471C049E6}" dt="2022-11-07T14:18:17.056" v="34" actId="1076"/>
          <ac:spMkLst>
            <pc:docMk/>
            <pc:sldMk cId="1643156363" sldId="376"/>
            <ac:spMk id="682" creationId="{4AEC04A6-0E38-4F6B-033D-6567B4D74F16}"/>
          </ac:spMkLst>
        </pc:spChg>
        <pc:spChg chg="mod">
          <ac:chgData name="INDIRA DE MENEZES CASTRO (1815383)" userId="e41e4919-7570-461c-8bc9-bc96d7e0485e" providerId="ADAL" clId="{7138AB36-0DD5-49E9-8112-03B471C049E6}" dt="2022-11-07T14:18:17.056" v="34" actId="1076"/>
          <ac:spMkLst>
            <pc:docMk/>
            <pc:sldMk cId="1643156363" sldId="376"/>
            <ac:spMk id="683" creationId="{F22D7F4F-8E1E-8502-ED17-F5312C1B26CA}"/>
          </ac:spMkLst>
        </pc:spChg>
        <pc:spChg chg="mod">
          <ac:chgData name="INDIRA DE MENEZES CASTRO (1815383)" userId="e41e4919-7570-461c-8bc9-bc96d7e0485e" providerId="ADAL" clId="{7138AB36-0DD5-49E9-8112-03B471C049E6}" dt="2022-11-07T14:18:17.056" v="34" actId="1076"/>
          <ac:spMkLst>
            <pc:docMk/>
            <pc:sldMk cId="1643156363" sldId="376"/>
            <ac:spMk id="684" creationId="{FD992A4B-18EF-E897-82F6-ED4598850E1A}"/>
          </ac:spMkLst>
        </pc:spChg>
        <pc:spChg chg="mod">
          <ac:chgData name="INDIRA DE MENEZES CASTRO (1815383)" userId="e41e4919-7570-461c-8bc9-bc96d7e0485e" providerId="ADAL" clId="{7138AB36-0DD5-49E9-8112-03B471C049E6}" dt="2022-11-07T14:18:17.056" v="34" actId="1076"/>
          <ac:spMkLst>
            <pc:docMk/>
            <pc:sldMk cId="1643156363" sldId="376"/>
            <ac:spMk id="686" creationId="{C4DC2E85-AF28-FE06-A2A7-A22011EBA0C6}"/>
          </ac:spMkLst>
        </pc:spChg>
        <pc:spChg chg="mod">
          <ac:chgData name="INDIRA DE MENEZES CASTRO (1815383)" userId="e41e4919-7570-461c-8bc9-bc96d7e0485e" providerId="ADAL" clId="{7138AB36-0DD5-49E9-8112-03B471C049E6}" dt="2022-11-07T14:18:17.056" v="34" actId="1076"/>
          <ac:spMkLst>
            <pc:docMk/>
            <pc:sldMk cId="1643156363" sldId="376"/>
            <ac:spMk id="687" creationId="{EEFB700B-7C1F-98AD-E62D-002BE4A05250}"/>
          </ac:spMkLst>
        </pc:spChg>
        <pc:spChg chg="mod">
          <ac:chgData name="INDIRA DE MENEZES CASTRO (1815383)" userId="e41e4919-7570-461c-8bc9-bc96d7e0485e" providerId="ADAL" clId="{7138AB36-0DD5-49E9-8112-03B471C049E6}" dt="2022-11-07T14:18:17.056" v="34" actId="1076"/>
          <ac:spMkLst>
            <pc:docMk/>
            <pc:sldMk cId="1643156363" sldId="376"/>
            <ac:spMk id="688" creationId="{C34A9F43-487F-E038-EAF2-BEF20CD8A9F7}"/>
          </ac:spMkLst>
        </pc:spChg>
        <pc:spChg chg="mod">
          <ac:chgData name="INDIRA DE MENEZES CASTRO (1815383)" userId="e41e4919-7570-461c-8bc9-bc96d7e0485e" providerId="ADAL" clId="{7138AB36-0DD5-49E9-8112-03B471C049E6}" dt="2022-11-07T14:18:17.056" v="34" actId="1076"/>
          <ac:spMkLst>
            <pc:docMk/>
            <pc:sldMk cId="1643156363" sldId="376"/>
            <ac:spMk id="698" creationId="{1ECA12A0-0DF8-EA09-A471-C86A122FB40D}"/>
          </ac:spMkLst>
        </pc:spChg>
        <pc:spChg chg="mod">
          <ac:chgData name="INDIRA DE MENEZES CASTRO (1815383)" userId="e41e4919-7570-461c-8bc9-bc96d7e0485e" providerId="ADAL" clId="{7138AB36-0DD5-49E9-8112-03B471C049E6}" dt="2022-11-07T14:18:17.056" v="34" actId="1076"/>
          <ac:spMkLst>
            <pc:docMk/>
            <pc:sldMk cId="1643156363" sldId="376"/>
            <ac:spMk id="699" creationId="{9FE5E5E4-AC61-3ECF-5E14-9678BE30FEF9}"/>
          </ac:spMkLst>
        </pc:spChg>
        <pc:spChg chg="mod">
          <ac:chgData name="INDIRA DE MENEZES CASTRO (1815383)" userId="e41e4919-7570-461c-8bc9-bc96d7e0485e" providerId="ADAL" clId="{7138AB36-0DD5-49E9-8112-03B471C049E6}" dt="2022-11-07T14:18:17.056" v="34" actId="1076"/>
          <ac:spMkLst>
            <pc:docMk/>
            <pc:sldMk cId="1643156363" sldId="376"/>
            <ac:spMk id="700" creationId="{F9F48540-FCF3-4913-6267-646AC280A97D}"/>
          </ac:spMkLst>
        </pc:spChg>
        <pc:spChg chg="mod">
          <ac:chgData name="INDIRA DE MENEZES CASTRO (1815383)" userId="e41e4919-7570-461c-8bc9-bc96d7e0485e" providerId="ADAL" clId="{7138AB36-0DD5-49E9-8112-03B471C049E6}" dt="2022-11-07T14:18:17.056" v="34" actId="1076"/>
          <ac:spMkLst>
            <pc:docMk/>
            <pc:sldMk cId="1643156363" sldId="376"/>
            <ac:spMk id="701" creationId="{C3CD0B14-E2A4-5C9B-DC7E-9C7F30CBE9B1}"/>
          </ac:spMkLst>
        </pc:spChg>
        <pc:spChg chg="mod">
          <ac:chgData name="INDIRA DE MENEZES CASTRO (1815383)" userId="e41e4919-7570-461c-8bc9-bc96d7e0485e" providerId="ADAL" clId="{7138AB36-0DD5-49E9-8112-03B471C049E6}" dt="2022-11-07T14:18:17.056" v="34" actId="1076"/>
          <ac:spMkLst>
            <pc:docMk/>
            <pc:sldMk cId="1643156363" sldId="376"/>
            <ac:spMk id="702" creationId="{68DA59DA-B179-3322-3001-E280C9A0ED1F}"/>
          </ac:spMkLst>
        </pc:spChg>
        <pc:spChg chg="mod">
          <ac:chgData name="INDIRA DE MENEZES CASTRO (1815383)" userId="e41e4919-7570-461c-8bc9-bc96d7e0485e" providerId="ADAL" clId="{7138AB36-0DD5-49E9-8112-03B471C049E6}" dt="2022-11-07T14:18:17.056" v="34" actId="1076"/>
          <ac:spMkLst>
            <pc:docMk/>
            <pc:sldMk cId="1643156363" sldId="376"/>
            <ac:spMk id="703" creationId="{4CAB84DC-21A5-3145-93AC-B10CC9F8ECD2}"/>
          </ac:spMkLst>
        </pc:spChg>
        <pc:spChg chg="mod">
          <ac:chgData name="INDIRA DE MENEZES CASTRO (1815383)" userId="e41e4919-7570-461c-8bc9-bc96d7e0485e" providerId="ADAL" clId="{7138AB36-0DD5-49E9-8112-03B471C049E6}" dt="2022-11-07T14:18:17.056" v="34" actId="1076"/>
          <ac:spMkLst>
            <pc:docMk/>
            <pc:sldMk cId="1643156363" sldId="376"/>
            <ac:spMk id="704" creationId="{39F4A44C-1C70-F55C-0412-01CCB9349194}"/>
          </ac:spMkLst>
        </pc:spChg>
        <pc:spChg chg="mod">
          <ac:chgData name="INDIRA DE MENEZES CASTRO (1815383)" userId="e41e4919-7570-461c-8bc9-bc96d7e0485e" providerId="ADAL" clId="{7138AB36-0DD5-49E9-8112-03B471C049E6}" dt="2022-11-07T14:18:17.056" v="34" actId="1076"/>
          <ac:spMkLst>
            <pc:docMk/>
            <pc:sldMk cId="1643156363" sldId="376"/>
            <ac:spMk id="705" creationId="{7453C07A-6D83-FEBD-5D3D-CF77600A2F05}"/>
          </ac:spMkLst>
        </pc:spChg>
        <pc:spChg chg="mod">
          <ac:chgData name="INDIRA DE MENEZES CASTRO (1815383)" userId="e41e4919-7570-461c-8bc9-bc96d7e0485e" providerId="ADAL" clId="{7138AB36-0DD5-49E9-8112-03B471C049E6}" dt="2022-11-07T14:18:17.056" v="34" actId="1076"/>
          <ac:spMkLst>
            <pc:docMk/>
            <pc:sldMk cId="1643156363" sldId="376"/>
            <ac:spMk id="706" creationId="{492E53B4-FD8E-B3B4-92C2-32BB5051343F}"/>
          </ac:spMkLst>
        </pc:spChg>
        <pc:spChg chg="mod">
          <ac:chgData name="INDIRA DE MENEZES CASTRO (1815383)" userId="e41e4919-7570-461c-8bc9-bc96d7e0485e" providerId="ADAL" clId="{7138AB36-0DD5-49E9-8112-03B471C049E6}" dt="2022-11-07T14:18:17.056" v="34" actId="1076"/>
          <ac:spMkLst>
            <pc:docMk/>
            <pc:sldMk cId="1643156363" sldId="376"/>
            <ac:spMk id="707" creationId="{F17A9681-2901-3F20-A98C-AF33B0FE8F25}"/>
          </ac:spMkLst>
        </pc:spChg>
        <pc:spChg chg="mod">
          <ac:chgData name="INDIRA DE MENEZES CASTRO (1815383)" userId="e41e4919-7570-461c-8bc9-bc96d7e0485e" providerId="ADAL" clId="{7138AB36-0DD5-49E9-8112-03B471C049E6}" dt="2022-11-07T14:18:17.056" v="34" actId="1076"/>
          <ac:spMkLst>
            <pc:docMk/>
            <pc:sldMk cId="1643156363" sldId="376"/>
            <ac:spMk id="708" creationId="{04F9DE5B-0743-5E8F-D51C-012B27E7C6C3}"/>
          </ac:spMkLst>
        </pc:spChg>
        <pc:spChg chg="mod">
          <ac:chgData name="INDIRA DE MENEZES CASTRO (1815383)" userId="e41e4919-7570-461c-8bc9-bc96d7e0485e" providerId="ADAL" clId="{7138AB36-0DD5-49E9-8112-03B471C049E6}" dt="2022-11-07T14:18:17.056" v="34" actId="1076"/>
          <ac:spMkLst>
            <pc:docMk/>
            <pc:sldMk cId="1643156363" sldId="376"/>
            <ac:spMk id="709" creationId="{435305EB-FDBC-6A3D-A812-9E87864C400A}"/>
          </ac:spMkLst>
        </pc:spChg>
        <pc:spChg chg="mod">
          <ac:chgData name="INDIRA DE MENEZES CASTRO (1815383)" userId="e41e4919-7570-461c-8bc9-bc96d7e0485e" providerId="ADAL" clId="{7138AB36-0DD5-49E9-8112-03B471C049E6}" dt="2022-11-07T14:18:17.056" v="34" actId="1076"/>
          <ac:spMkLst>
            <pc:docMk/>
            <pc:sldMk cId="1643156363" sldId="376"/>
            <ac:spMk id="710" creationId="{5C155706-A939-3AE9-D4F3-6DF8BCC7EE3C}"/>
          </ac:spMkLst>
        </pc:spChg>
        <pc:spChg chg="mod">
          <ac:chgData name="INDIRA DE MENEZES CASTRO (1815383)" userId="e41e4919-7570-461c-8bc9-bc96d7e0485e" providerId="ADAL" clId="{7138AB36-0DD5-49E9-8112-03B471C049E6}" dt="2022-11-07T14:18:17.056" v="34" actId="1076"/>
          <ac:spMkLst>
            <pc:docMk/>
            <pc:sldMk cId="1643156363" sldId="376"/>
            <ac:spMk id="711" creationId="{CA93B0F0-77F0-E60D-74B4-DCC2D8E6EEEE}"/>
          </ac:spMkLst>
        </pc:spChg>
        <pc:spChg chg="mod">
          <ac:chgData name="INDIRA DE MENEZES CASTRO (1815383)" userId="e41e4919-7570-461c-8bc9-bc96d7e0485e" providerId="ADAL" clId="{7138AB36-0DD5-49E9-8112-03B471C049E6}" dt="2022-11-07T14:18:17.056" v="34" actId="1076"/>
          <ac:spMkLst>
            <pc:docMk/>
            <pc:sldMk cId="1643156363" sldId="376"/>
            <ac:spMk id="712" creationId="{AEB96E4C-159E-BCB2-56F1-D4A0145A1236}"/>
          </ac:spMkLst>
        </pc:spChg>
        <pc:spChg chg="mod">
          <ac:chgData name="INDIRA DE MENEZES CASTRO (1815383)" userId="e41e4919-7570-461c-8bc9-bc96d7e0485e" providerId="ADAL" clId="{7138AB36-0DD5-49E9-8112-03B471C049E6}" dt="2022-11-07T14:18:17.056" v="34" actId="1076"/>
          <ac:spMkLst>
            <pc:docMk/>
            <pc:sldMk cId="1643156363" sldId="376"/>
            <ac:spMk id="713" creationId="{1EB5086D-D2C1-3DAA-11A4-2FEA40EAD9B0}"/>
          </ac:spMkLst>
        </pc:spChg>
        <pc:spChg chg="mod">
          <ac:chgData name="INDIRA DE MENEZES CASTRO (1815383)" userId="e41e4919-7570-461c-8bc9-bc96d7e0485e" providerId="ADAL" clId="{7138AB36-0DD5-49E9-8112-03B471C049E6}" dt="2022-11-07T14:18:17.056" v="34" actId="1076"/>
          <ac:spMkLst>
            <pc:docMk/>
            <pc:sldMk cId="1643156363" sldId="376"/>
            <ac:spMk id="714" creationId="{46EBC455-160D-4201-C757-72D013D7C541}"/>
          </ac:spMkLst>
        </pc:spChg>
        <pc:spChg chg="mod">
          <ac:chgData name="INDIRA DE MENEZES CASTRO (1815383)" userId="e41e4919-7570-461c-8bc9-bc96d7e0485e" providerId="ADAL" clId="{7138AB36-0DD5-49E9-8112-03B471C049E6}" dt="2022-11-07T14:18:17.056" v="34" actId="1076"/>
          <ac:spMkLst>
            <pc:docMk/>
            <pc:sldMk cId="1643156363" sldId="376"/>
            <ac:spMk id="715" creationId="{B1400F07-B73C-13DD-C4E3-AFC5771E66BD}"/>
          </ac:spMkLst>
        </pc:spChg>
        <pc:spChg chg="mod">
          <ac:chgData name="INDIRA DE MENEZES CASTRO (1815383)" userId="e41e4919-7570-461c-8bc9-bc96d7e0485e" providerId="ADAL" clId="{7138AB36-0DD5-49E9-8112-03B471C049E6}" dt="2022-11-07T14:18:17.056" v="34" actId="1076"/>
          <ac:spMkLst>
            <pc:docMk/>
            <pc:sldMk cId="1643156363" sldId="376"/>
            <ac:spMk id="716" creationId="{588074F3-A9C9-04AF-49B7-51D9F73BE8B5}"/>
          </ac:spMkLst>
        </pc:spChg>
        <pc:spChg chg="mod">
          <ac:chgData name="INDIRA DE MENEZES CASTRO (1815383)" userId="e41e4919-7570-461c-8bc9-bc96d7e0485e" providerId="ADAL" clId="{7138AB36-0DD5-49E9-8112-03B471C049E6}" dt="2022-11-07T14:18:17.056" v="34" actId="1076"/>
          <ac:spMkLst>
            <pc:docMk/>
            <pc:sldMk cId="1643156363" sldId="376"/>
            <ac:spMk id="717" creationId="{A2E51B3C-D82C-94A0-E50C-A01DCD89BDB1}"/>
          </ac:spMkLst>
        </pc:spChg>
        <pc:spChg chg="mod">
          <ac:chgData name="INDIRA DE MENEZES CASTRO (1815383)" userId="e41e4919-7570-461c-8bc9-bc96d7e0485e" providerId="ADAL" clId="{7138AB36-0DD5-49E9-8112-03B471C049E6}" dt="2022-11-07T14:18:17.056" v="34" actId="1076"/>
          <ac:spMkLst>
            <pc:docMk/>
            <pc:sldMk cId="1643156363" sldId="376"/>
            <ac:spMk id="718" creationId="{091D042A-CCBD-6D60-3A7D-E62ED407BBF7}"/>
          </ac:spMkLst>
        </pc:spChg>
        <pc:spChg chg="mod">
          <ac:chgData name="INDIRA DE MENEZES CASTRO (1815383)" userId="e41e4919-7570-461c-8bc9-bc96d7e0485e" providerId="ADAL" clId="{7138AB36-0DD5-49E9-8112-03B471C049E6}" dt="2022-11-07T14:18:17.056" v="34" actId="1076"/>
          <ac:spMkLst>
            <pc:docMk/>
            <pc:sldMk cId="1643156363" sldId="376"/>
            <ac:spMk id="719" creationId="{5F4EBBDF-EA8A-5863-0C22-F80266126AE9}"/>
          </ac:spMkLst>
        </pc:spChg>
        <pc:spChg chg="mod">
          <ac:chgData name="INDIRA DE MENEZES CASTRO (1815383)" userId="e41e4919-7570-461c-8bc9-bc96d7e0485e" providerId="ADAL" clId="{7138AB36-0DD5-49E9-8112-03B471C049E6}" dt="2022-11-07T14:18:17.056" v="34" actId="1076"/>
          <ac:spMkLst>
            <pc:docMk/>
            <pc:sldMk cId="1643156363" sldId="376"/>
            <ac:spMk id="720" creationId="{359B5527-EFAF-4AF1-D20A-0C25930AE86E}"/>
          </ac:spMkLst>
        </pc:spChg>
        <pc:spChg chg="mod">
          <ac:chgData name="INDIRA DE MENEZES CASTRO (1815383)" userId="e41e4919-7570-461c-8bc9-bc96d7e0485e" providerId="ADAL" clId="{7138AB36-0DD5-49E9-8112-03B471C049E6}" dt="2022-11-07T14:18:17.056" v="34" actId="1076"/>
          <ac:spMkLst>
            <pc:docMk/>
            <pc:sldMk cId="1643156363" sldId="376"/>
            <ac:spMk id="721" creationId="{F28FE1E9-CE45-8203-9FC1-EB55F2C599D4}"/>
          </ac:spMkLst>
        </pc:spChg>
        <pc:spChg chg="mod">
          <ac:chgData name="INDIRA DE MENEZES CASTRO (1815383)" userId="e41e4919-7570-461c-8bc9-bc96d7e0485e" providerId="ADAL" clId="{7138AB36-0DD5-49E9-8112-03B471C049E6}" dt="2022-11-07T14:18:17.056" v="34" actId="1076"/>
          <ac:spMkLst>
            <pc:docMk/>
            <pc:sldMk cId="1643156363" sldId="376"/>
            <ac:spMk id="722" creationId="{22B02B62-4EA0-68E7-CCC9-D5EC5ACE72AE}"/>
          </ac:spMkLst>
        </pc:spChg>
        <pc:spChg chg="mod">
          <ac:chgData name="INDIRA DE MENEZES CASTRO (1815383)" userId="e41e4919-7570-461c-8bc9-bc96d7e0485e" providerId="ADAL" clId="{7138AB36-0DD5-49E9-8112-03B471C049E6}" dt="2022-11-07T14:18:17.056" v="34" actId="1076"/>
          <ac:spMkLst>
            <pc:docMk/>
            <pc:sldMk cId="1643156363" sldId="376"/>
            <ac:spMk id="723" creationId="{6AD4C275-9F92-4920-0FCC-273EDD1FC227}"/>
          </ac:spMkLst>
        </pc:spChg>
        <pc:spChg chg="mod">
          <ac:chgData name="INDIRA DE MENEZES CASTRO (1815383)" userId="e41e4919-7570-461c-8bc9-bc96d7e0485e" providerId="ADAL" clId="{7138AB36-0DD5-49E9-8112-03B471C049E6}" dt="2022-11-07T14:18:17.056" v="34" actId="1076"/>
          <ac:spMkLst>
            <pc:docMk/>
            <pc:sldMk cId="1643156363" sldId="376"/>
            <ac:spMk id="724" creationId="{9188C6DF-D9A2-CDD2-E7F6-33C9FDA8F2B9}"/>
          </ac:spMkLst>
        </pc:spChg>
        <pc:spChg chg="mod">
          <ac:chgData name="INDIRA DE MENEZES CASTRO (1815383)" userId="e41e4919-7570-461c-8bc9-bc96d7e0485e" providerId="ADAL" clId="{7138AB36-0DD5-49E9-8112-03B471C049E6}" dt="2022-11-07T14:18:17.056" v="34" actId="1076"/>
          <ac:spMkLst>
            <pc:docMk/>
            <pc:sldMk cId="1643156363" sldId="376"/>
            <ac:spMk id="725" creationId="{61599990-ACFC-110C-0E3A-301083D88670}"/>
          </ac:spMkLst>
        </pc:spChg>
        <pc:spChg chg="mod">
          <ac:chgData name="INDIRA DE MENEZES CASTRO (1815383)" userId="e41e4919-7570-461c-8bc9-bc96d7e0485e" providerId="ADAL" clId="{7138AB36-0DD5-49E9-8112-03B471C049E6}" dt="2022-11-07T14:18:17.056" v="34" actId="1076"/>
          <ac:spMkLst>
            <pc:docMk/>
            <pc:sldMk cId="1643156363" sldId="376"/>
            <ac:spMk id="726" creationId="{9E6C2730-3397-8AC0-6A0E-B60339F27802}"/>
          </ac:spMkLst>
        </pc:spChg>
        <pc:spChg chg="mod">
          <ac:chgData name="INDIRA DE MENEZES CASTRO (1815383)" userId="e41e4919-7570-461c-8bc9-bc96d7e0485e" providerId="ADAL" clId="{7138AB36-0DD5-49E9-8112-03B471C049E6}" dt="2022-11-07T14:18:17.056" v="34" actId="1076"/>
          <ac:spMkLst>
            <pc:docMk/>
            <pc:sldMk cId="1643156363" sldId="376"/>
            <ac:spMk id="727" creationId="{0852AD08-1AD9-30AA-CE5D-DE92DBE85EB8}"/>
          </ac:spMkLst>
        </pc:spChg>
        <pc:spChg chg="mod">
          <ac:chgData name="INDIRA DE MENEZES CASTRO (1815383)" userId="e41e4919-7570-461c-8bc9-bc96d7e0485e" providerId="ADAL" clId="{7138AB36-0DD5-49E9-8112-03B471C049E6}" dt="2022-11-07T14:18:17.056" v="34" actId="1076"/>
          <ac:spMkLst>
            <pc:docMk/>
            <pc:sldMk cId="1643156363" sldId="376"/>
            <ac:spMk id="728" creationId="{3870D1EF-A5A2-10A3-75C2-F8F777E4BF98}"/>
          </ac:spMkLst>
        </pc:spChg>
        <pc:spChg chg="mod">
          <ac:chgData name="INDIRA DE MENEZES CASTRO (1815383)" userId="e41e4919-7570-461c-8bc9-bc96d7e0485e" providerId="ADAL" clId="{7138AB36-0DD5-49E9-8112-03B471C049E6}" dt="2022-11-07T14:18:17.056" v="34" actId="1076"/>
          <ac:spMkLst>
            <pc:docMk/>
            <pc:sldMk cId="1643156363" sldId="376"/>
            <ac:spMk id="729" creationId="{BE996914-2061-8DB9-4813-2841CB9C0567}"/>
          </ac:spMkLst>
        </pc:spChg>
        <pc:spChg chg="mod">
          <ac:chgData name="INDIRA DE MENEZES CASTRO (1815383)" userId="e41e4919-7570-461c-8bc9-bc96d7e0485e" providerId="ADAL" clId="{7138AB36-0DD5-49E9-8112-03B471C049E6}" dt="2022-11-07T14:18:17.056" v="34" actId="1076"/>
          <ac:spMkLst>
            <pc:docMk/>
            <pc:sldMk cId="1643156363" sldId="376"/>
            <ac:spMk id="732" creationId="{C9F9D793-539C-6E55-63A7-D54D2F874500}"/>
          </ac:spMkLst>
        </pc:spChg>
        <pc:spChg chg="mod">
          <ac:chgData name="INDIRA DE MENEZES CASTRO (1815383)" userId="e41e4919-7570-461c-8bc9-bc96d7e0485e" providerId="ADAL" clId="{7138AB36-0DD5-49E9-8112-03B471C049E6}" dt="2022-11-07T14:18:17.056" v="34" actId="1076"/>
          <ac:spMkLst>
            <pc:docMk/>
            <pc:sldMk cId="1643156363" sldId="376"/>
            <ac:spMk id="733" creationId="{4F608EBB-D878-548D-BC85-BF0CA1A55912}"/>
          </ac:spMkLst>
        </pc:spChg>
        <pc:spChg chg="mod">
          <ac:chgData name="INDIRA DE MENEZES CASTRO (1815383)" userId="e41e4919-7570-461c-8bc9-bc96d7e0485e" providerId="ADAL" clId="{7138AB36-0DD5-49E9-8112-03B471C049E6}" dt="2022-11-07T14:18:17.056" v="34" actId="1076"/>
          <ac:spMkLst>
            <pc:docMk/>
            <pc:sldMk cId="1643156363" sldId="376"/>
            <ac:spMk id="734" creationId="{EC0095EC-05F8-6522-1323-EF1A7631C1DD}"/>
          </ac:spMkLst>
        </pc:spChg>
        <pc:spChg chg="mod">
          <ac:chgData name="INDIRA DE MENEZES CASTRO (1815383)" userId="e41e4919-7570-461c-8bc9-bc96d7e0485e" providerId="ADAL" clId="{7138AB36-0DD5-49E9-8112-03B471C049E6}" dt="2022-11-07T14:18:17.056" v="34" actId="1076"/>
          <ac:spMkLst>
            <pc:docMk/>
            <pc:sldMk cId="1643156363" sldId="376"/>
            <ac:spMk id="735" creationId="{63AE2204-B0C3-1C92-7962-25E208F9F679}"/>
          </ac:spMkLst>
        </pc:spChg>
        <pc:spChg chg="mod">
          <ac:chgData name="INDIRA DE MENEZES CASTRO (1815383)" userId="e41e4919-7570-461c-8bc9-bc96d7e0485e" providerId="ADAL" clId="{7138AB36-0DD5-49E9-8112-03B471C049E6}" dt="2022-11-07T14:18:17.056" v="34" actId="1076"/>
          <ac:spMkLst>
            <pc:docMk/>
            <pc:sldMk cId="1643156363" sldId="376"/>
            <ac:spMk id="736" creationId="{F3151E47-DFEF-080B-A281-EFCAB03F0657}"/>
          </ac:spMkLst>
        </pc:spChg>
        <pc:spChg chg="mod">
          <ac:chgData name="INDIRA DE MENEZES CASTRO (1815383)" userId="e41e4919-7570-461c-8bc9-bc96d7e0485e" providerId="ADAL" clId="{7138AB36-0DD5-49E9-8112-03B471C049E6}" dt="2022-11-07T14:18:17.056" v="34" actId="1076"/>
          <ac:spMkLst>
            <pc:docMk/>
            <pc:sldMk cId="1643156363" sldId="376"/>
            <ac:spMk id="737" creationId="{BFE5FDE2-2A30-F326-2C69-12BEF8F7691F}"/>
          </ac:spMkLst>
        </pc:spChg>
        <pc:spChg chg="mod">
          <ac:chgData name="INDIRA DE MENEZES CASTRO (1815383)" userId="e41e4919-7570-461c-8bc9-bc96d7e0485e" providerId="ADAL" clId="{7138AB36-0DD5-49E9-8112-03B471C049E6}" dt="2022-11-07T14:18:17.056" v="34" actId="1076"/>
          <ac:spMkLst>
            <pc:docMk/>
            <pc:sldMk cId="1643156363" sldId="376"/>
            <ac:spMk id="738" creationId="{584F7D0D-24F0-763E-D8C8-3055BB57FBD7}"/>
          </ac:spMkLst>
        </pc:spChg>
        <pc:spChg chg="mod">
          <ac:chgData name="INDIRA DE MENEZES CASTRO (1815383)" userId="e41e4919-7570-461c-8bc9-bc96d7e0485e" providerId="ADAL" clId="{7138AB36-0DD5-49E9-8112-03B471C049E6}" dt="2022-11-07T14:18:17.056" v="34" actId="1076"/>
          <ac:spMkLst>
            <pc:docMk/>
            <pc:sldMk cId="1643156363" sldId="376"/>
            <ac:spMk id="739" creationId="{D5887CDB-F1A9-14C3-5F1E-C9D4AFA192D8}"/>
          </ac:spMkLst>
        </pc:spChg>
        <pc:spChg chg="mod">
          <ac:chgData name="INDIRA DE MENEZES CASTRO (1815383)" userId="e41e4919-7570-461c-8bc9-bc96d7e0485e" providerId="ADAL" clId="{7138AB36-0DD5-49E9-8112-03B471C049E6}" dt="2022-11-07T14:18:17.056" v="34" actId="1076"/>
          <ac:spMkLst>
            <pc:docMk/>
            <pc:sldMk cId="1643156363" sldId="376"/>
            <ac:spMk id="740" creationId="{8B159A2D-C5B2-45B4-C556-70337167D2A4}"/>
          </ac:spMkLst>
        </pc:spChg>
        <pc:spChg chg="mod">
          <ac:chgData name="INDIRA DE MENEZES CASTRO (1815383)" userId="e41e4919-7570-461c-8bc9-bc96d7e0485e" providerId="ADAL" clId="{7138AB36-0DD5-49E9-8112-03B471C049E6}" dt="2022-11-07T14:18:17.056" v="34" actId="1076"/>
          <ac:spMkLst>
            <pc:docMk/>
            <pc:sldMk cId="1643156363" sldId="376"/>
            <ac:spMk id="741" creationId="{BEFE1F8F-68FA-3FA0-7BDE-9E23C4ECEED4}"/>
          </ac:spMkLst>
        </pc:spChg>
        <pc:spChg chg="mod">
          <ac:chgData name="INDIRA DE MENEZES CASTRO (1815383)" userId="e41e4919-7570-461c-8bc9-bc96d7e0485e" providerId="ADAL" clId="{7138AB36-0DD5-49E9-8112-03B471C049E6}" dt="2022-11-07T14:18:17.056" v="34" actId="1076"/>
          <ac:spMkLst>
            <pc:docMk/>
            <pc:sldMk cId="1643156363" sldId="376"/>
            <ac:spMk id="742" creationId="{8D31508C-4BAD-A44D-371A-7D588FB5BB59}"/>
          </ac:spMkLst>
        </pc:spChg>
        <pc:spChg chg="mod">
          <ac:chgData name="INDIRA DE MENEZES CASTRO (1815383)" userId="e41e4919-7570-461c-8bc9-bc96d7e0485e" providerId="ADAL" clId="{7138AB36-0DD5-49E9-8112-03B471C049E6}" dt="2022-11-07T14:18:17.056" v="34" actId="1076"/>
          <ac:spMkLst>
            <pc:docMk/>
            <pc:sldMk cId="1643156363" sldId="376"/>
            <ac:spMk id="743" creationId="{E8C9E18C-E28B-F81C-0781-B4DDC452A3AC}"/>
          </ac:spMkLst>
        </pc:spChg>
        <pc:spChg chg="mod">
          <ac:chgData name="INDIRA DE MENEZES CASTRO (1815383)" userId="e41e4919-7570-461c-8bc9-bc96d7e0485e" providerId="ADAL" clId="{7138AB36-0DD5-49E9-8112-03B471C049E6}" dt="2022-11-07T14:18:17.056" v="34" actId="1076"/>
          <ac:spMkLst>
            <pc:docMk/>
            <pc:sldMk cId="1643156363" sldId="376"/>
            <ac:spMk id="744" creationId="{C8458109-B656-9F2B-B603-F8B4A6F55560}"/>
          </ac:spMkLst>
        </pc:spChg>
        <pc:spChg chg="mod">
          <ac:chgData name="INDIRA DE MENEZES CASTRO (1815383)" userId="e41e4919-7570-461c-8bc9-bc96d7e0485e" providerId="ADAL" clId="{7138AB36-0DD5-49E9-8112-03B471C049E6}" dt="2022-11-07T14:18:17.056" v="34" actId="1076"/>
          <ac:spMkLst>
            <pc:docMk/>
            <pc:sldMk cId="1643156363" sldId="376"/>
            <ac:spMk id="745" creationId="{371898ED-7759-034B-6AA0-8C0E1F9C222B}"/>
          </ac:spMkLst>
        </pc:spChg>
        <pc:spChg chg="mod">
          <ac:chgData name="INDIRA DE MENEZES CASTRO (1815383)" userId="e41e4919-7570-461c-8bc9-bc96d7e0485e" providerId="ADAL" clId="{7138AB36-0DD5-49E9-8112-03B471C049E6}" dt="2022-11-07T14:18:17.056" v="34" actId="1076"/>
          <ac:spMkLst>
            <pc:docMk/>
            <pc:sldMk cId="1643156363" sldId="376"/>
            <ac:spMk id="746" creationId="{6FE4FC21-0D17-9563-9A7B-55B87347B6FD}"/>
          </ac:spMkLst>
        </pc:spChg>
        <pc:spChg chg="mod">
          <ac:chgData name="INDIRA DE MENEZES CASTRO (1815383)" userId="e41e4919-7570-461c-8bc9-bc96d7e0485e" providerId="ADAL" clId="{7138AB36-0DD5-49E9-8112-03B471C049E6}" dt="2022-11-07T14:18:17.056" v="34" actId="1076"/>
          <ac:spMkLst>
            <pc:docMk/>
            <pc:sldMk cId="1643156363" sldId="376"/>
            <ac:spMk id="747" creationId="{1E8D9339-929B-69D6-74CF-F2F2ED4358E7}"/>
          </ac:spMkLst>
        </pc:spChg>
        <pc:spChg chg="mod">
          <ac:chgData name="INDIRA DE MENEZES CASTRO (1815383)" userId="e41e4919-7570-461c-8bc9-bc96d7e0485e" providerId="ADAL" clId="{7138AB36-0DD5-49E9-8112-03B471C049E6}" dt="2022-11-07T14:18:17.056" v="34" actId="1076"/>
          <ac:spMkLst>
            <pc:docMk/>
            <pc:sldMk cId="1643156363" sldId="376"/>
            <ac:spMk id="748" creationId="{AED7B05B-0EF0-E9C4-49D0-3ADD38ECE6FA}"/>
          </ac:spMkLst>
        </pc:spChg>
        <pc:spChg chg="add mod">
          <ac:chgData name="INDIRA DE MENEZES CASTRO (1815383)" userId="e41e4919-7570-461c-8bc9-bc96d7e0485e" providerId="ADAL" clId="{7138AB36-0DD5-49E9-8112-03B471C049E6}" dt="2022-11-07T14:18:17.056" v="34" actId="1076"/>
          <ac:spMkLst>
            <pc:docMk/>
            <pc:sldMk cId="1643156363" sldId="376"/>
            <ac:spMk id="749" creationId="{F884B300-3270-3AE8-AF7A-A4F23DCB25CF}"/>
          </ac:spMkLst>
        </pc:spChg>
        <pc:spChg chg="mod">
          <ac:chgData name="INDIRA DE MENEZES CASTRO (1815383)" userId="e41e4919-7570-461c-8bc9-bc96d7e0485e" providerId="ADAL" clId="{7138AB36-0DD5-49E9-8112-03B471C049E6}" dt="2022-11-07T14:18:17.056" v="34" actId="1076"/>
          <ac:spMkLst>
            <pc:docMk/>
            <pc:sldMk cId="1643156363" sldId="376"/>
            <ac:spMk id="751" creationId="{29D1891A-9859-F391-0486-26F4BE6B98FD}"/>
          </ac:spMkLst>
        </pc:spChg>
        <pc:spChg chg="mod">
          <ac:chgData name="INDIRA DE MENEZES CASTRO (1815383)" userId="e41e4919-7570-461c-8bc9-bc96d7e0485e" providerId="ADAL" clId="{7138AB36-0DD5-49E9-8112-03B471C049E6}" dt="2022-11-07T14:18:17.056" v="34" actId="1076"/>
          <ac:spMkLst>
            <pc:docMk/>
            <pc:sldMk cId="1643156363" sldId="376"/>
            <ac:spMk id="752" creationId="{3E053F95-D55E-82B0-CDD0-3F4DEF52981A}"/>
          </ac:spMkLst>
        </pc:spChg>
        <pc:spChg chg="mod">
          <ac:chgData name="INDIRA DE MENEZES CASTRO (1815383)" userId="e41e4919-7570-461c-8bc9-bc96d7e0485e" providerId="ADAL" clId="{7138AB36-0DD5-49E9-8112-03B471C049E6}" dt="2022-11-07T14:18:17.056" v="34" actId="1076"/>
          <ac:spMkLst>
            <pc:docMk/>
            <pc:sldMk cId="1643156363" sldId="376"/>
            <ac:spMk id="753" creationId="{15D02EFD-AC75-E373-0C02-D4ABDE1FBB3C}"/>
          </ac:spMkLst>
        </pc:spChg>
        <pc:spChg chg="mod">
          <ac:chgData name="INDIRA DE MENEZES CASTRO (1815383)" userId="e41e4919-7570-461c-8bc9-bc96d7e0485e" providerId="ADAL" clId="{7138AB36-0DD5-49E9-8112-03B471C049E6}" dt="2022-11-07T14:18:17.056" v="34" actId="1076"/>
          <ac:spMkLst>
            <pc:docMk/>
            <pc:sldMk cId="1643156363" sldId="376"/>
            <ac:spMk id="754" creationId="{9229F6FC-07C2-BD03-EFCA-E9CB9D5083C7}"/>
          </ac:spMkLst>
        </pc:spChg>
        <pc:spChg chg="mod">
          <ac:chgData name="INDIRA DE MENEZES CASTRO (1815383)" userId="e41e4919-7570-461c-8bc9-bc96d7e0485e" providerId="ADAL" clId="{7138AB36-0DD5-49E9-8112-03B471C049E6}" dt="2022-11-07T14:18:17.056" v="34" actId="1076"/>
          <ac:spMkLst>
            <pc:docMk/>
            <pc:sldMk cId="1643156363" sldId="376"/>
            <ac:spMk id="755" creationId="{8517D79E-1271-C1AD-B9AD-7DA5A487A7F1}"/>
          </ac:spMkLst>
        </pc:spChg>
        <pc:spChg chg="mod">
          <ac:chgData name="INDIRA DE MENEZES CASTRO (1815383)" userId="e41e4919-7570-461c-8bc9-bc96d7e0485e" providerId="ADAL" clId="{7138AB36-0DD5-49E9-8112-03B471C049E6}" dt="2022-11-07T14:18:17.056" v="34" actId="1076"/>
          <ac:spMkLst>
            <pc:docMk/>
            <pc:sldMk cId="1643156363" sldId="376"/>
            <ac:spMk id="756" creationId="{87F558F5-81E6-7A66-3165-E36D75724A56}"/>
          </ac:spMkLst>
        </pc:spChg>
        <pc:spChg chg="mod">
          <ac:chgData name="INDIRA DE MENEZES CASTRO (1815383)" userId="e41e4919-7570-461c-8bc9-bc96d7e0485e" providerId="ADAL" clId="{7138AB36-0DD5-49E9-8112-03B471C049E6}" dt="2022-11-07T14:18:17.056" v="34" actId="1076"/>
          <ac:spMkLst>
            <pc:docMk/>
            <pc:sldMk cId="1643156363" sldId="376"/>
            <ac:spMk id="757" creationId="{95F7CD3A-7031-8FAF-09BE-B13A7CB93931}"/>
          </ac:spMkLst>
        </pc:spChg>
        <pc:spChg chg="mod">
          <ac:chgData name="INDIRA DE MENEZES CASTRO (1815383)" userId="e41e4919-7570-461c-8bc9-bc96d7e0485e" providerId="ADAL" clId="{7138AB36-0DD5-49E9-8112-03B471C049E6}" dt="2022-11-07T14:18:17.056" v="34" actId="1076"/>
          <ac:spMkLst>
            <pc:docMk/>
            <pc:sldMk cId="1643156363" sldId="376"/>
            <ac:spMk id="758" creationId="{4B4C7815-2181-D884-7387-12E4C31D1E1A}"/>
          </ac:spMkLst>
        </pc:spChg>
        <pc:spChg chg="mod">
          <ac:chgData name="INDIRA DE MENEZES CASTRO (1815383)" userId="e41e4919-7570-461c-8bc9-bc96d7e0485e" providerId="ADAL" clId="{7138AB36-0DD5-49E9-8112-03B471C049E6}" dt="2022-11-07T14:18:17.056" v="34" actId="1076"/>
          <ac:spMkLst>
            <pc:docMk/>
            <pc:sldMk cId="1643156363" sldId="376"/>
            <ac:spMk id="759" creationId="{82F1EA1C-3F95-E259-88B3-30AAEB87DDE4}"/>
          </ac:spMkLst>
        </pc:spChg>
        <pc:spChg chg="mod">
          <ac:chgData name="INDIRA DE MENEZES CASTRO (1815383)" userId="e41e4919-7570-461c-8bc9-bc96d7e0485e" providerId="ADAL" clId="{7138AB36-0DD5-49E9-8112-03B471C049E6}" dt="2022-11-07T14:18:17.056" v="34" actId="1076"/>
          <ac:spMkLst>
            <pc:docMk/>
            <pc:sldMk cId="1643156363" sldId="376"/>
            <ac:spMk id="760" creationId="{9E150C2F-9367-2B3E-1390-4FBD647075CD}"/>
          </ac:spMkLst>
        </pc:spChg>
        <pc:spChg chg="mod">
          <ac:chgData name="INDIRA DE MENEZES CASTRO (1815383)" userId="e41e4919-7570-461c-8bc9-bc96d7e0485e" providerId="ADAL" clId="{7138AB36-0DD5-49E9-8112-03B471C049E6}" dt="2022-11-07T14:18:17.056" v="34" actId="1076"/>
          <ac:spMkLst>
            <pc:docMk/>
            <pc:sldMk cId="1643156363" sldId="376"/>
            <ac:spMk id="762" creationId="{A23DE318-1DF1-7687-4E3C-38853E2D728E}"/>
          </ac:spMkLst>
        </pc:spChg>
        <pc:spChg chg="mod">
          <ac:chgData name="INDIRA DE MENEZES CASTRO (1815383)" userId="e41e4919-7570-461c-8bc9-bc96d7e0485e" providerId="ADAL" clId="{7138AB36-0DD5-49E9-8112-03B471C049E6}" dt="2022-11-07T14:18:17.056" v="34" actId="1076"/>
          <ac:spMkLst>
            <pc:docMk/>
            <pc:sldMk cId="1643156363" sldId="376"/>
            <ac:spMk id="763" creationId="{6549EA11-BD8E-2A7C-6719-75D5CCC05D4E}"/>
          </ac:spMkLst>
        </pc:spChg>
        <pc:spChg chg="mod">
          <ac:chgData name="INDIRA DE MENEZES CASTRO (1815383)" userId="e41e4919-7570-461c-8bc9-bc96d7e0485e" providerId="ADAL" clId="{7138AB36-0DD5-49E9-8112-03B471C049E6}" dt="2022-11-07T14:18:17.056" v="34" actId="1076"/>
          <ac:spMkLst>
            <pc:docMk/>
            <pc:sldMk cId="1643156363" sldId="376"/>
            <ac:spMk id="766" creationId="{47CCB206-B8A3-A097-C41C-DF426872C50E}"/>
          </ac:spMkLst>
        </pc:spChg>
        <pc:spChg chg="mod">
          <ac:chgData name="INDIRA DE MENEZES CASTRO (1815383)" userId="e41e4919-7570-461c-8bc9-bc96d7e0485e" providerId="ADAL" clId="{7138AB36-0DD5-49E9-8112-03B471C049E6}" dt="2022-11-07T14:18:17.056" v="34" actId="1076"/>
          <ac:spMkLst>
            <pc:docMk/>
            <pc:sldMk cId="1643156363" sldId="376"/>
            <ac:spMk id="767" creationId="{F7EAF713-F8EF-6D2E-0045-34AC608BDD56}"/>
          </ac:spMkLst>
        </pc:spChg>
        <pc:spChg chg="mod">
          <ac:chgData name="INDIRA DE MENEZES CASTRO (1815383)" userId="e41e4919-7570-461c-8bc9-bc96d7e0485e" providerId="ADAL" clId="{7138AB36-0DD5-49E9-8112-03B471C049E6}" dt="2022-11-07T14:18:17.056" v="34" actId="1076"/>
          <ac:spMkLst>
            <pc:docMk/>
            <pc:sldMk cId="1643156363" sldId="376"/>
            <ac:spMk id="768" creationId="{D2C13D87-6DCE-6FB3-90B3-E70FFFFCF924}"/>
          </ac:spMkLst>
        </pc:spChg>
        <pc:spChg chg="mod">
          <ac:chgData name="INDIRA DE MENEZES CASTRO (1815383)" userId="e41e4919-7570-461c-8bc9-bc96d7e0485e" providerId="ADAL" clId="{7138AB36-0DD5-49E9-8112-03B471C049E6}" dt="2022-11-07T14:18:17.056" v="34" actId="1076"/>
          <ac:spMkLst>
            <pc:docMk/>
            <pc:sldMk cId="1643156363" sldId="376"/>
            <ac:spMk id="769" creationId="{E587A730-867A-BF96-605A-1DB41D37CFC7}"/>
          </ac:spMkLst>
        </pc:spChg>
        <pc:spChg chg="mod">
          <ac:chgData name="INDIRA DE MENEZES CASTRO (1815383)" userId="e41e4919-7570-461c-8bc9-bc96d7e0485e" providerId="ADAL" clId="{7138AB36-0DD5-49E9-8112-03B471C049E6}" dt="2022-11-07T14:18:17.056" v="34" actId="1076"/>
          <ac:spMkLst>
            <pc:docMk/>
            <pc:sldMk cId="1643156363" sldId="376"/>
            <ac:spMk id="770" creationId="{06BAFBC6-EB00-F4A6-D8A7-6AB9CB41D3D6}"/>
          </ac:spMkLst>
        </pc:spChg>
        <pc:spChg chg="mod">
          <ac:chgData name="INDIRA DE MENEZES CASTRO (1815383)" userId="e41e4919-7570-461c-8bc9-bc96d7e0485e" providerId="ADAL" clId="{7138AB36-0DD5-49E9-8112-03B471C049E6}" dt="2022-11-07T14:18:17.056" v="34" actId="1076"/>
          <ac:spMkLst>
            <pc:docMk/>
            <pc:sldMk cId="1643156363" sldId="376"/>
            <ac:spMk id="771" creationId="{DBBA9A93-048C-0191-2C5F-D3847E010EEA}"/>
          </ac:spMkLst>
        </pc:spChg>
        <pc:spChg chg="mod">
          <ac:chgData name="INDIRA DE MENEZES CASTRO (1815383)" userId="e41e4919-7570-461c-8bc9-bc96d7e0485e" providerId="ADAL" clId="{7138AB36-0DD5-49E9-8112-03B471C049E6}" dt="2022-11-07T14:18:17.056" v="34" actId="1076"/>
          <ac:spMkLst>
            <pc:docMk/>
            <pc:sldMk cId="1643156363" sldId="376"/>
            <ac:spMk id="772" creationId="{C23016CC-C812-837C-32B6-6B0EA4288856}"/>
          </ac:spMkLst>
        </pc:spChg>
        <pc:spChg chg="mod">
          <ac:chgData name="INDIRA DE MENEZES CASTRO (1815383)" userId="e41e4919-7570-461c-8bc9-bc96d7e0485e" providerId="ADAL" clId="{7138AB36-0DD5-49E9-8112-03B471C049E6}" dt="2022-11-07T14:18:17.056" v="34" actId="1076"/>
          <ac:spMkLst>
            <pc:docMk/>
            <pc:sldMk cId="1643156363" sldId="376"/>
            <ac:spMk id="773" creationId="{93770DDE-B180-E515-C86A-0909B03DB3EF}"/>
          </ac:spMkLst>
        </pc:spChg>
        <pc:spChg chg="mod">
          <ac:chgData name="INDIRA DE MENEZES CASTRO (1815383)" userId="e41e4919-7570-461c-8bc9-bc96d7e0485e" providerId="ADAL" clId="{7138AB36-0DD5-49E9-8112-03B471C049E6}" dt="2022-11-07T14:18:17.056" v="34" actId="1076"/>
          <ac:spMkLst>
            <pc:docMk/>
            <pc:sldMk cId="1643156363" sldId="376"/>
            <ac:spMk id="774" creationId="{B1EA2776-BC2E-5300-C2F4-8171E2E97E37}"/>
          </ac:spMkLst>
        </pc:spChg>
        <pc:spChg chg="mod">
          <ac:chgData name="INDIRA DE MENEZES CASTRO (1815383)" userId="e41e4919-7570-461c-8bc9-bc96d7e0485e" providerId="ADAL" clId="{7138AB36-0DD5-49E9-8112-03B471C049E6}" dt="2022-11-07T14:18:17.056" v="34" actId="1076"/>
          <ac:spMkLst>
            <pc:docMk/>
            <pc:sldMk cId="1643156363" sldId="376"/>
            <ac:spMk id="775" creationId="{DE177256-F7CF-967A-2778-C0CCBF377950}"/>
          </ac:spMkLst>
        </pc:spChg>
        <pc:spChg chg="add mod">
          <ac:chgData name="INDIRA DE MENEZES CASTRO (1815383)" userId="e41e4919-7570-461c-8bc9-bc96d7e0485e" providerId="ADAL" clId="{7138AB36-0DD5-49E9-8112-03B471C049E6}" dt="2022-11-07T14:18:17.056" v="34" actId="1076"/>
          <ac:spMkLst>
            <pc:docMk/>
            <pc:sldMk cId="1643156363" sldId="376"/>
            <ac:spMk id="776" creationId="{DFC7FA32-0051-5C4E-27B7-ECF8D3900799}"/>
          </ac:spMkLst>
        </pc:spChg>
        <pc:spChg chg="add mod">
          <ac:chgData name="INDIRA DE MENEZES CASTRO (1815383)" userId="e41e4919-7570-461c-8bc9-bc96d7e0485e" providerId="ADAL" clId="{7138AB36-0DD5-49E9-8112-03B471C049E6}" dt="2022-11-07T14:18:17.056" v="34" actId="1076"/>
          <ac:spMkLst>
            <pc:docMk/>
            <pc:sldMk cId="1643156363" sldId="376"/>
            <ac:spMk id="777" creationId="{FF46BA11-F884-4269-4A04-9DA3987BD972}"/>
          </ac:spMkLst>
        </pc:spChg>
        <pc:spChg chg="add mod">
          <ac:chgData name="INDIRA DE MENEZES CASTRO (1815383)" userId="e41e4919-7570-461c-8bc9-bc96d7e0485e" providerId="ADAL" clId="{7138AB36-0DD5-49E9-8112-03B471C049E6}" dt="2022-11-07T14:18:17.056" v="34" actId="1076"/>
          <ac:spMkLst>
            <pc:docMk/>
            <pc:sldMk cId="1643156363" sldId="376"/>
            <ac:spMk id="778" creationId="{5D46ED7E-93F7-A047-F9BB-AC63DE872135}"/>
          </ac:spMkLst>
        </pc:spChg>
        <pc:spChg chg="add mod">
          <ac:chgData name="INDIRA DE MENEZES CASTRO (1815383)" userId="e41e4919-7570-461c-8bc9-bc96d7e0485e" providerId="ADAL" clId="{7138AB36-0DD5-49E9-8112-03B471C049E6}" dt="2022-11-07T14:18:17.056" v="34" actId="1076"/>
          <ac:spMkLst>
            <pc:docMk/>
            <pc:sldMk cId="1643156363" sldId="376"/>
            <ac:spMk id="779" creationId="{582A629A-FBE9-48EE-EDA9-5EA0A0D0B8A3}"/>
          </ac:spMkLst>
        </pc:spChg>
        <pc:spChg chg="add mod">
          <ac:chgData name="INDIRA DE MENEZES CASTRO (1815383)" userId="e41e4919-7570-461c-8bc9-bc96d7e0485e" providerId="ADAL" clId="{7138AB36-0DD5-49E9-8112-03B471C049E6}" dt="2022-11-07T14:18:17.056" v="34" actId="1076"/>
          <ac:spMkLst>
            <pc:docMk/>
            <pc:sldMk cId="1643156363" sldId="376"/>
            <ac:spMk id="780" creationId="{A8C3EE9F-E265-7E63-9130-1AFB11449F8C}"/>
          </ac:spMkLst>
        </pc:spChg>
        <pc:spChg chg="add mod">
          <ac:chgData name="INDIRA DE MENEZES CASTRO (1815383)" userId="e41e4919-7570-461c-8bc9-bc96d7e0485e" providerId="ADAL" clId="{7138AB36-0DD5-49E9-8112-03B471C049E6}" dt="2022-11-07T14:18:17.056" v="34" actId="1076"/>
          <ac:spMkLst>
            <pc:docMk/>
            <pc:sldMk cId="1643156363" sldId="376"/>
            <ac:spMk id="781" creationId="{85CB4496-0A75-1D17-7BE1-717DB28C252B}"/>
          </ac:spMkLst>
        </pc:spChg>
        <pc:spChg chg="add mod">
          <ac:chgData name="INDIRA DE MENEZES CASTRO (1815383)" userId="e41e4919-7570-461c-8bc9-bc96d7e0485e" providerId="ADAL" clId="{7138AB36-0DD5-49E9-8112-03B471C049E6}" dt="2022-11-07T14:18:17.056" v="34" actId="1076"/>
          <ac:spMkLst>
            <pc:docMk/>
            <pc:sldMk cId="1643156363" sldId="376"/>
            <ac:spMk id="782" creationId="{1D7E3F03-E3E9-6747-6A03-7B4393317D84}"/>
          </ac:spMkLst>
        </pc:spChg>
        <pc:spChg chg="add mod">
          <ac:chgData name="INDIRA DE MENEZES CASTRO (1815383)" userId="e41e4919-7570-461c-8bc9-bc96d7e0485e" providerId="ADAL" clId="{7138AB36-0DD5-49E9-8112-03B471C049E6}" dt="2022-11-07T14:18:17.056" v="34" actId="1076"/>
          <ac:spMkLst>
            <pc:docMk/>
            <pc:sldMk cId="1643156363" sldId="376"/>
            <ac:spMk id="783" creationId="{FC333D5D-242E-91D3-9CA6-01B9F6ACF864}"/>
          </ac:spMkLst>
        </pc:spChg>
        <pc:spChg chg="add mod">
          <ac:chgData name="INDIRA DE MENEZES CASTRO (1815383)" userId="e41e4919-7570-461c-8bc9-bc96d7e0485e" providerId="ADAL" clId="{7138AB36-0DD5-49E9-8112-03B471C049E6}" dt="2022-11-07T14:18:17.056" v="34" actId="1076"/>
          <ac:spMkLst>
            <pc:docMk/>
            <pc:sldMk cId="1643156363" sldId="376"/>
            <ac:spMk id="784" creationId="{914C20EE-1AA5-E5F3-4EC5-03FDC8D31CD9}"/>
          </ac:spMkLst>
        </pc:spChg>
        <pc:spChg chg="add mod">
          <ac:chgData name="INDIRA DE MENEZES CASTRO (1815383)" userId="e41e4919-7570-461c-8bc9-bc96d7e0485e" providerId="ADAL" clId="{7138AB36-0DD5-49E9-8112-03B471C049E6}" dt="2022-11-07T14:18:17.056" v="34" actId="1076"/>
          <ac:spMkLst>
            <pc:docMk/>
            <pc:sldMk cId="1643156363" sldId="376"/>
            <ac:spMk id="785" creationId="{945F9833-97E8-C5F4-7F59-85C69C1C4FE5}"/>
          </ac:spMkLst>
        </pc:spChg>
        <pc:spChg chg="mod">
          <ac:chgData name="INDIRA DE MENEZES CASTRO (1815383)" userId="e41e4919-7570-461c-8bc9-bc96d7e0485e" providerId="ADAL" clId="{7138AB36-0DD5-49E9-8112-03B471C049E6}" dt="2022-11-07T14:18:17.056" v="34" actId="1076"/>
          <ac:spMkLst>
            <pc:docMk/>
            <pc:sldMk cId="1643156363" sldId="376"/>
            <ac:spMk id="787" creationId="{10FE4EF3-855E-4F03-5CB2-237CB6F5C50F}"/>
          </ac:spMkLst>
        </pc:spChg>
        <pc:spChg chg="mod">
          <ac:chgData name="INDIRA DE MENEZES CASTRO (1815383)" userId="e41e4919-7570-461c-8bc9-bc96d7e0485e" providerId="ADAL" clId="{7138AB36-0DD5-49E9-8112-03B471C049E6}" dt="2022-11-07T14:18:17.056" v="34" actId="1076"/>
          <ac:spMkLst>
            <pc:docMk/>
            <pc:sldMk cId="1643156363" sldId="376"/>
            <ac:spMk id="788" creationId="{1FA11B78-5C1E-D24B-5756-0DD6CF18CDAB}"/>
          </ac:spMkLst>
        </pc:spChg>
        <pc:spChg chg="add mod">
          <ac:chgData name="INDIRA DE MENEZES CASTRO (1815383)" userId="e41e4919-7570-461c-8bc9-bc96d7e0485e" providerId="ADAL" clId="{7138AB36-0DD5-49E9-8112-03B471C049E6}" dt="2022-11-07T14:18:17.056" v="34" actId="1076"/>
          <ac:spMkLst>
            <pc:docMk/>
            <pc:sldMk cId="1643156363" sldId="376"/>
            <ac:spMk id="789" creationId="{7C4CD741-4B98-54A9-2689-E619C102A9F4}"/>
          </ac:spMkLst>
        </pc:spChg>
        <pc:spChg chg="add mod">
          <ac:chgData name="INDIRA DE MENEZES CASTRO (1815383)" userId="e41e4919-7570-461c-8bc9-bc96d7e0485e" providerId="ADAL" clId="{7138AB36-0DD5-49E9-8112-03B471C049E6}" dt="2022-11-07T14:18:17.056" v="34" actId="1076"/>
          <ac:spMkLst>
            <pc:docMk/>
            <pc:sldMk cId="1643156363" sldId="376"/>
            <ac:spMk id="790" creationId="{7EBAC0D9-AEB7-A819-06F9-BB684F26838B}"/>
          </ac:spMkLst>
        </pc:spChg>
        <pc:spChg chg="mod">
          <ac:chgData name="INDIRA DE MENEZES CASTRO (1815383)" userId="e41e4919-7570-461c-8bc9-bc96d7e0485e" providerId="ADAL" clId="{7138AB36-0DD5-49E9-8112-03B471C049E6}" dt="2022-11-07T14:18:17.056" v="34" actId="1076"/>
          <ac:spMkLst>
            <pc:docMk/>
            <pc:sldMk cId="1643156363" sldId="376"/>
            <ac:spMk id="792" creationId="{33B0A773-8213-8317-4735-E6F5007F290F}"/>
          </ac:spMkLst>
        </pc:spChg>
        <pc:spChg chg="mod">
          <ac:chgData name="INDIRA DE MENEZES CASTRO (1815383)" userId="e41e4919-7570-461c-8bc9-bc96d7e0485e" providerId="ADAL" clId="{7138AB36-0DD5-49E9-8112-03B471C049E6}" dt="2022-11-07T14:18:17.056" v="34" actId="1076"/>
          <ac:spMkLst>
            <pc:docMk/>
            <pc:sldMk cId="1643156363" sldId="376"/>
            <ac:spMk id="793" creationId="{81E17CE5-D4CF-76F3-B3F7-AF597EF08C5B}"/>
          </ac:spMkLst>
        </pc:spChg>
        <pc:spChg chg="mod">
          <ac:chgData name="INDIRA DE MENEZES CASTRO (1815383)" userId="e41e4919-7570-461c-8bc9-bc96d7e0485e" providerId="ADAL" clId="{7138AB36-0DD5-49E9-8112-03B471C049E6}" dt="2022-11-07T14:18:17.056" v="34" actId="1076"/>
          <ac:spMkLst>
            <pc:docMk/>
            <pc:sldMk cId="1643156363" sldId="376"/>
            <ac:spMk id="795" creationId="{26D6A34C-1B1D-FDC6-942B-AF08BDDCA4C1}"/>
          </ac:spMkLst>
        </pc:spChg>
        <pc:spChg chg="mod">
          <ac:chgData name="INDIRA DE MENEZES CASTRO (1815383)" userId="e41e4919-7570-461c-8bc9-bc96d7e0485e" providerId="ADAL" clId="{7138AB36-0DD5-49E9-8112-03B471C049E6}" dt="2022-11-07T14:18:17.056" v="34" actId="1076"/>
          <ac:spMkLst>
            <pc:docMk/>
            <pc:sldMk cId="1643156363" sldId="376"/>
            <ac:spMk id="796" creationId="{2A05AEB8-75E0-FEE7-C57A-587DA0FB698E}"/>
          </ac:spMkLst>
        </pc:spChg>
        <pc:spChg chg="add mod">
          <ac:chgData name="INDIRA DE MENEZES CASTRO (1815383)" userId="e41e4919-7570-461c-8bc9-bc96d7e0485e" providerId="ADAL" clId="{7138AB36-0DD5-49E9-8112-03B471C049E6}" dt="2022-11-07T14:18:17.056" v="34" actId="1076"/>
          <ac:spMkLst>
            <pc:docMk/>
            <pc:sldMk cId="1643156363" sldId="376"/>
            <ac:spMk id="797" creationId="{877D4932-58A9-7616-C02E-4F221F02EE22}"/>
          </ac:spMkLst>
        </pc:spChg>
        <pc:spChg chg="add mod">
          <ac:chgData name="INDIRA DE MENEZES CASTRO (1815383)" userId="e41e4919-7570-461c-8bc9-bc96d7e0485e" providerId="ADAL" clId="{7138AB36-0DD5-49E9-8112-03B471C049E6}" dt="2022-11-07T14:18:17.056" v="34" actId="1076"/>
          <ac:spMkLst>
            <pc:docMk/>
            <pc:sldMk cId="1643156363" sldId="376"/>
            <ac:spMk id="798" creationId="{2180FCA5-9B9C-461A-E27C-D937C19E495E}"/>
          </ac:spMkLst>
        </pc:spChg>
        <pc:spChg chg="add mod">
          <ac:chgData name="INDIRA DE MENEZES CASTRO (1815383)" userId="e41e4919-7570-461c-8bc9-bc96d7e0485e" providerId="ADAL" clId="{7138AB36-0DD5-49E9-8112-03B471C049E6}" dt="2022-11-07T14:18:17.056" v="34" actId="1076"/>
          <ac:spMkLst>
            <pc:docMk/>
            <pc:sldMk cId="1643156363" sldId="376"/>
            <ac:spMk id="799" creationId="{E78C0563-50E4-1905-72FF-CE43473DF64E}"/>
          </ac:spMkLst>
        </pc:spChg>
        <pc:spChg chg="add mod">
          <ac:chgData name="INDIRA DE MENEZES CASTRO (1815383)" userId="e41e4919-7570-461c-8bc9-bc96d7e0485e" providerId="ADAL" clId="{7138AB36-0DD5-49E9-8112-03B471C049E6}" dt="2022-11-07T14:18:17.056" v="34" actId="1076"/>
          <ac:spMkLst>
            <pc:docMk/>
            <pc:sldMk cId="1643156363" sldId="376"/>
            <ac:spMk id="800" creationId="{28B5049A-ECCA-D55A-32B0-5FB84E5DCE2A}"/>
          </ac:spMkLst>
        </pc:spChg>
        <pc:spChg chg="mod">
          <ac:chgData name="INDIRA DE MENEZES CASTRO (1815383)" userId="e41e4919-7570-461c-8bc9-bc96d7e0485e" providerId="ADAL" clId="{7138AB36-0DD5-49E9-8112-03B471C049E6}" dt="2022-11-07T14:18:17.056" v="34" actId="1076"/>
          <ac:spMkLst>
            <pc:docMk/>
            <pc:sldMk cId="1643156363" sldId="376"/>
            <ac:spMk id="802" creationId="{3468A7B1-A7AA-E91F-A82E-311A12517C9F}"/>
          </ac:spMkLst>
        </pc:spChg>
        <pc:spChg chg="mod">
          <ac:chgData name="INDIRA DE MENEZES CASTRO (1815383)" userId="e41e4919-7570-461c-8bc9-bc96d7e0485e" providerId="ADAL" clId="{7138AB36-0DD5-49E9-8112-03B471C049E6}" dt="2022-11-07T14:18:17.056" v="34" actId="1076"/>
          <ac:spMkLst>
            <pc:docMk/>
            <pc:sldMk cId="1643156363" sldId="376"/>
            <ac:spMk id="803" creationId="{FF45E8A3-1F2B-7FA8-B84A-5EBDD217299C}"/>
          </ac:spMkLst>
        </pc:spChg>
        <pc:spChg chg="mod">
          <ac:chgData name="INDIRA DE MENEZES CASTRO (1815383)" userId="e41e4919-7570-461c-8bc9-bc96d7e0485e" providerId="ADAL" clId="{7138AB36-0DD5-49E9-8112-03B471C049E6}" dt="2022-11-07T14:18:17.056" v="34" actId="1076"/>
          <ac:spMkLst>
            <pc:docMk/>
            <pc:sldMk cId="1643156363" sldId="376"/>
            <ac:spMk id="804" creationId="{7AA8188F-551A-BD31-D852-A8F6C65FA6FF}"/>
          </ac:spMkLst>
        </pc:spChg>
        <pc:spChg chg="mod">
          <ac:chgData name="INDIRA DE MENEZES CASTRO (1815383)" userId="e41e4919-7570-461c-8bc9-bc96d7e0485e" providerId="ADAL" clId="{7138AB36-0DD5-49E9-8112-03B471C049E6}" dt="2022-11-07T14:18:17.056" v="34" actId="1076"/>
          <ac:spMkLst>
            <pc:docMk/>
            <pc:sldMk cId="1643156363" sldId="376"/>
            <ac:spMk id="805" creationId="{84FBAD29-806C-A9A9-CBC3-CD076C47E22E}"/>
          </ac:spMkLst>
        </pc:spChg>
        <pc:spChg chg="mod">
          <ac:chgData name="INDIRA DE MENEZES CASTRO (1815383)" userId="e41e4919-7570-461c-8bc9-bc96d7e0485e" providerId="ADAL" clId="{7138AB36-0DD5-49E9-8112-03B471C049E6}" dt="2022-11-07T14:18:17.056" v="34" actId="1076"/>
          <ac:spMkLst>
            <pc:docMk/>
            <pc:sldMk cId="1643156363" sldId="376"/>
            <ac:spMk id="806" creationId="{B233BFF6-F0A2-BB06-9E49-9C162402D3CB}"/>
          </ac:spMkLst>
        </pc:spChg>
        <pc:spChg chg="mod">
          <ac:chgData name="INDIRA DE MENEZES CASTRO (1815383)" userId="e41e4919-7570-461c-8bc9-bc96d7e0485e" providerId="ADAL" clId="{7138AB36-0DD5-49E9-8112-03B471C049E6}" dt="2022-11-07T14:18:17.056" v="34" actId="1076"/>
          <ac:spMkLst>
            <pc:docMk/>
            <pc:sldMk cId="1643156363" sldId="376"/>
            <ac:spMk id="807" creationId="{DE6F8670-C23A-8A4C-79EE-A8889D0BA612}"/>
          </ac:spMkLst>
        </pc:spChg>
        <pc:spChg chg="mod">
          <ac:chgData name="INDIRA DE MENEZES CASTRO (1815383)" userId="e41e4919-7570-461c-8bc9-bc96d7e0485e" providerId="ADAL" clId="{7138AB36-0DD5-49E9-8112-03B471C049E6}" dt="2022-11-07T14:18:17.056" v="34" actId="1076"/>
          <ac:spMkLst>
            <pc:docMk/>
            <pc:sldMk cId="1643156363" sldId="376"/>
            <ac:spMk id="808" creationId="{1D477201-5C2C-C5DD-DBD9-016F0357E399}"/>
          </ac:spMkLst>
        </pc:spChg>
        <pc:spChg chg="mod">
          <ac:chgData name="INDIRA DE MENEZES CASTRO (1815383)" userId="e41e4919-7570-461c-8bc9-bc96d7e0485e" providerId="ADAL" clId="{7138AB36-0DD5-49E9-8112-03B471C049E6}" dt="2022-11-07T14:18:17.056" v="34" actId="1076"/>
          <ac:spMkLst>
            <pc:docMk/>
            <pc:sldMk cId="1643156363" sldId="376"/>
            <ac:spMk id="809" creationId="{879307C5-2FA4-F751-5118-CE79E4858C41}"/>
          </ac:spMkLst>
        </pc:spChg>
        <pc:spChg chg="mod">
          <ac:chgData name="INDIRA DE MENEZES CASTRO (1815383)" userId="e41e4919-7570-461c-8bc9-bc96d7e0485e" providerId="ADAL" clId="{7138AB36-0DD5-49E9-8112-03B471C049E6}" dt="2022-11-07T14:18:17.056" v="34" actId="1076"/>
          <ac:spMkLst>
            <pc:docMk/>
            <pc:sldMk cId="1643156363" sldId="376"/>
            <ac:spMk id="810" creationId="{D775FBD9-5042-3504-8DEF-4B563F5258EF}"/>
          </ac:spMkLst>
        </pc:spChg>
        <pc:spChg chg="mod">
          <ac:chgData name="INDIRA DE MENEZES CASTRO (1815383)" userId="e41e4919-7570-461c-8bc9-bc96d7e0485e" providerId="ADAL" clId="{7138AB36-0DD5-49E9-8112-03B471C049E6}" dt="2022-11-07T14:18:17.056" v="34" actId="1076"/>
          <ac:spMkLst>
            <pc:docMk/>
            <pc:sldMk cId="1643156363" sldId="376"/>
            <ac:spMk id="811" creationId="{EA886A1D-BD2C-4F99-33DF-80FA16D2D045}"/>
          </ac:spMkLst>
        </pc:spChg>
        <pc:spChg chg="mod">
          <ac:chgData name="INDIRA DE MENEZES CASTRO (1815383)" userId="e41e4919-7570-461c-8bc9-bc96d7e0485e" providerId="ADAL" clId="{7138AB36-0DD5-49E9-8112-03B471C049E6}" dt="2022-11-07T14:18:17.056" v="34" actId="1076"/>
          <ac:spMkLst>
            <pc:docMk/>
            <pc:sldMk cId="1643156363" sldId="376"/>
            <ac:spMk id="813" creationId="{AB3E55E1-4D68-5A1D-694F-A5565A0500E2}"/>
          </ac:spMkLst>
        </pc:spChg>
        <pc:spChg chg="mod">
          <ac:chgData name="INDIRA DE MENEZES CASTRO (1815383)" userId="e41e4919-7570-461c-8bc9-bc96d7e0485e" providerId="ADAL" clId="{7138AB36-0DD5-49E9-8112-03B471C049E6}" dt="2022-11-07T14:18:17.056" v="34" actId="1076"/>
          <ac:spMkLst>
            <pc:docMk/>
            <pc:sldMk cId="1643156363" sldId="376"/>
            <ac:spMk id="814" creationId="{AF0C8A06-A35E-229B-2DD7-1F522C1C8FBF}"/>
          </ac:spMkLst>
        </pc:spChg>
        <pc:spChg chg="mod">
          <ac:chgData name="INDIRA DE MENEZES CASTRO (1815383)" userId="e41e4919-7570-461c-8bc9-bc96d7e0485e" providerId="ADAL" clId="{7138AB36-0DD5-49E9-8112-03B471C049E6}" dt="2022-11-07T14:18:17.056" v="34" actId="1076"/>
          <ac:spMkLst>
            <pc:docMk/>
            <pc:sldMk cId="1643156363" sldId="376"/>
            <ac:spMk id="817" creationId="{A4C4EACE-C53C-C570-1078-57DD8296614D}"/>
          </ac:spMkLst>
        </pc:spChg>
        <pc:spChg chg="mod">
          <ac:chgData name="INDIRA DE MENEZES CASTRO (1815383)" userId="e41e4919-7570-461c-8bc9-bc96d7e0485e" providerId="ADAL" clId="{7138AB36-0DD5-49E9-8112-03B471C049E6}" dt="2022-11-07T14:18:17.056" v="34" actId="1076"/>
          <ac:spMkLst>
            <pc:docMk/>
            <pc:sldMk cId="1643156363" sldId="376"/>
            <ac:spMk id="818" creationId="{B9685DA4-5342-AD87-F877-B96DA3135391}"/>
          </ac:spMkLst>
        </pc:spChg>
        <pc:spChg chg="mod">
          <ac:chgData name="INDIRA DE MENEZES CASTRO (1815383)" userId="e41e4919-7570-461c-8bc9-bc96d7e0485e" providerId="ADAL" clId="{7138AB36-0DD5-49E9-8112-03B471C049E6}" dt="2022-11-07T14:18:17.056" v="34" actId="1076"/>
          <ac:spMkLst>
            <pc:docMk/>
            <pc:sldMk cId="1643156363" sldId="376"/>
            <ac:spMk id="819" creationId="{B4EB0E53-4884-A5C6-E18F-BF14C6B90C4D}"/>
          </ac:spMkLst>
        </pc:spChg>
        <pc:spChg chg="mod">
          <ac:chgData name="INDIRA DE MENEZES CASTRO (1815383)" userId="e41e4919-7570-461c-8bc9-bc96d7e0485e" providerId="ADAL" clId="{7138AB36-0DD5-49E9-8112-03B471C049E6}" dt="2022-11-07T14:18:17.056" v="34" actId="1076"/>
          <ac:spMkLst>
            <pc:docMk/>
            <pc:sldMk cId="1643156363" sldId="376"/>
            <ac:spMk id="820" creationId="{FE104074-A75F-82FC-7BF6-08FC443AE146}"/>
          </ac:spMkLst>
        </pc:spChg>
        <pc:spChg chg="mod">
          <ac:chgData name="INDIRA DE MENEZES CASTRO (1815383)" userId="e41e4919-7570-461c-8bc9-bc96d7e0485e" providerId="ADAL" clId="{7138AB36-0DD5-49E9-8112-03B471C049E6}" dt="2022-11-07T14:18:17.056" v="34" actId="1076"/>
          <ac:spMkLst>
            <pc:docMk/>
            <pc:sldMk cId="1643156363" sldId="376"/>
            <ac:spMk id="821" creationId="{B8D36388-EE63-4135-2997-52413BE9C462}"/>
          </ac:spMkLst>
        </pc:spChg>
        <pc:spChg chg="mod">
          <ac:chgData name="INDIRA DE MENEZES CASTRO (1815383)" userId="e41e4919-7570-461c-8bc9-bc96d7e0485e" providerId="ADAL" clId="{7138AB36-0DD5-49E9-8112-03B471C049E6}" dt="2022-11-07T14:18:17.056" v="34" actId="1076"/>
          <ac:spMkLst>
            <pc:docMk/>
            <pc:sldMk cId="1643156363" sldId="376"/>
            <ac:spMk id="822" creationId="{0FA12AD5-CBAD-CA94-307F-5CCEBBF760BC}"/>
          </ac:spMkLst>
        </pc:spChg>
        <pc:spChg chg="mod">
          <ac:chgData name="INDIRA DE MENEZES CASTRO (1815383)" userId="e41e4919-7570-461c-8bc9-bc96d7e0485e" providerId="ADAL" clId="{7138AB36-0DD5-49E9-8112-03B471C049E6}" dt="2022-11-07T14:18:17.056" v="34" actId="1076"/>
          <ac:spMkLst>
            <pc:docMk/>
            <pc:sldMk cId="1643156363" sldId="376"/>
            <ac:spMk id="823" creationId="{C0B21DAF-A6BC-AC5A-2573-773CA00B7980}"/>
          </ac:spMkLst>
        </pc:spChg>
        <pc:spChg chg="mod">
          <ac:chgData name="INDIRA DE MENEZES CASTRO (1815383)" userId="e41e4919-7570-461c-8bc9-bc96d7e0485e" providerId="ADAL" clId="{7138AB36-0DD5-49E9-8112-03B471C049E6}" dt="2022-11-07T14:18:17.056" v="34" actId="1076"/>
          <ac:spMkLst>
            <pc:docMk/>
            <pc:sldMk cId="1643156363" sldId="376"/>
            <ac:spMk id="824" creationId="{1554FB14-BF84-46A7-D357-0706515E7764}"/>
          </ac:spMkLst>
        </pc:spChg>
        <pc:spChg chg="mod">
          <ac:chgData name="INDIRA DE MENEZES CASTRO (1815383)" userId="e41e4919-7570-461c-8bc9-bc96d7e0485e" providerId="ADAL" clId="{7138AB36-0DD5-49E9-8112-03B471C049E6}" dt="2022-11-07T14:18:17.056" v="34" actId="1076"/>
          <ac:spMkLst>
            <pc:docMk/>
            <pc:sldMk cId="1643156363" sldId="376"/>
            <ac:spMk id="825" creationId="{765F9457-54D5-DD11-72EB-B29D0AE8B2BA}"/>
          </ac:spMkLst>
        </pc:spChg>
        <pc:spChg chg="mod">
          <ac:chgData name="INDIRA DE MENEZES CASTRO (1815383)" userId="e41e4919-7570-461c-8bc9-bc96d7e0485e" providerId="ADAL" clId="{7138AB36-0DD5-49E9-8112-03B471C049E6}" dt="2022-11-07T14:18:17.056" v="34" actId="1076"/>
          <ac:spMkLst>
            <pc:docMk/>
            <pc:sldMk cId="1643156363" sldId="376"/>
            <ac:spMk id="826" creationId="{572AF5FC-E13A-4DE8-968C-A330EEECBA0F}"/>
          </ac:spMkLst>
        </pc:spChg>
        <pc:spChg chg="mod">
          <ac:chgData name="INDIRA DE MENEZES CASTRO (1815383)" userId="e41e4919-7570-461c-8bc9-bc96d7e0485e" providerId="ADAL" clId="{7138AB36-0DD5-49E9-8112-03B471C049E6}" dt="2022-11-07T14:18:17.056" v="34" actId="1076"/>
          <ac:spMkLst>
            <pc:docMk/>
            <pc:sldMk cId="1643156363" sldId="376"/>
            <ac:spMk id="828" creationId="{E3EC3C44-C8B0-35A9-DBA5-389CAFF063DC}"/>
          </ac:spMkLst>
        </pc:spChg>
        <pc:spChg chg="mod">
          <ac:chgData name="INDIRA DE MENEZES CASTRO (1815383)" userId="e41e4919-7570-461c-8bc9-bc96d7e0485e" providerId="ADAL" clId="{7138AB36-0DD5-49E9-8112-03B471C049E6}" dt="2022-11-07T14:18:17.056" v="34" actId="1076"/>
          <ac:spMkLst>
            <pc:docMk/>
            <pc:sldMk cId="1643156363" sldId="376"/>
            <ac:spMk id="829" creationId="{0DE937C6-B09B-A923-8EB1-8BB146395F41}"/>
          </ac:spMkLst>
        </pc:spChg>
        <pc:spChg chg="mod">
          <ac:chgData name="INDIRA DE MENEZES CASTRO (1815383)" userId="e41e4919-7570-461c-8bc9-bc96d7e0485e" providerId="ADAL" clId="{7138AB36-0DD5-49E9-8112-03B471C049E6}" dt="2022-11-07T14:18:17.056" v="34" actId="1076"/>
          <ac:spMkLst>
            <pc:docMk/>
            <pc:sldMk cId="1643156363" sldId="376"/>
            <ac:spMk id="830" creationId="{F9F098CC-BEB7-5501-2756-BD52638FEE57}"/>
          </ac:spMkLst>
        </pc:spChg>
        <pc:spChg chg="mod">
          <ac:chgData name="INDIRA DE MENEZES CASTRO (1815383)" userId="e41e4919-7570-461c-8bc9-bc96d7e0485e" providerId="ADAL" clId="{7138AB36-0DD5-49E9-8112-03B471C049E6}" dt="2022-11-07T14:18:17.056" v="34" actId="1076"/>
          <ac:spMkLst>
            <pc:docMk/>
            <pc:sldMk cId="1643156363" sldId="376"/>
            <ac:spMk id="831" creationId="{6385B107-C4C5-3C28-B60E-5E85A9DA3A83}"/>
          </ac:spMkLst>
        </pc:spChg>
        <pc:spChg chg="mod">
          <ac:chgData name="INDIRA DE MENEZES CASTRO (1815383)" userId="e41e4919-7570-461c-8bc9-bc96d7e0485e" providerId="ADAL" clId="{7138AB36-0DD5-49E9-8112-03B471C049E6}" dt="2022-11-07T14:18:17.056" v="34" actId="1076"/>
          <ac:spMkLst>
            <pc:docMk/>
            <pc:sldMk cId="1643156363" sldId="376"/>
            <ac:spMk id="832" creationId="{C8D17DBE-5EF1-0D25-3904-1119304A0229}"/>
          </ac:spMkLst>
        </pc:spChg>
        <pc:spChg chg="mod">
          <ac:chgData name="INDIRA DE MENEZES CASTRO (1815383)" userId="e41e4919-7570-461c-8bc9-bc96d7e0485e" providerId="ADAL" clId="{7138AB36-0DD5-49E9-8112-03B471C049E6}" dt="2022-11-07T14:18:17.056" v="34" actId="1076"/>
          <ac:spMkLst>
            <pc:docMk/>
            <pc:sldMk cId="1643156363" sldId="376"/>
            <ac:spMk id="833" creationId="{42CFF4A3-BABC-B9D6-AC64-E94801621663}"/>
          </ac:spMkLst>
        </pc:spChg>
        <pc:spChg chg="mod">
          <ac:chgData name="INDIRA DE MENEZES CASTRO (1815383)" userId="e41e4919-7570-461c-8bc9-bc96d7e0485e" providerId="ADAL" clId="{7138AB36-0DD5-49E9-8112-03B471C049E6}" dt="2022-11-07T14:18:17.056" v="34" actId="1076"/>
          <ac:spMkLst>
            <pc:docMk/>
            <pc:sldMk cId="1643156363" sldId="376"/>
            <ac:spMk id="834" creationId="{86EA1EC3-3721-5349-1724-D5B6D5F26E25}"/>
          </ac:spMkLst>
        </pc:spChg>
        <pc:spChg chg="mod">
          <ac:chgData name="INDIRA DE MENEZES CASTRO (1815383)" userId="e41e4919-7570-461c-8bc9-bc96d7e0485e" providerId="ADAL" clId="{7138AB36-0DD5-49E9-8112-03B471C049E6}" dt="2022-11-07T14:18:17.056" v="34" actId="1076"/>
          <ac:spMkLst>
            <pc:docMk/>
            <pc:sldMk cId="1643156363" sldId="376"/>
            <ac:spMk id="835" creationId="{D12B0A3D-B294-EC61-06AF-E63B106DDB28}"/>
          </ac:spMkLst>
        </pc:spChg>
        <pc:spChg chg="mod">
          <ac:chgData name="INDIRA DE MENEZES CASTRO (1815383)" userId="e41e4919-7570-461c-8bc9-bc96d7e0485e" providerId="ADAL" clId="{7138AB36-0DD5-49E9-8112-03B471C049E6}" dt="2022-11-07T14:18:17.056" v="34" actId="1076"/>
          <ac:spMkLst>
            <pc:docMk/>
            <pc:sldMk cId="1643156363" sldId="376"/>
            <ac:spMk id="836" creationId="{E6057D3B-9FA6-0DBD-2C5A-1DAB27E19D93}"/>
          </ac:spMkLst>
        </pc:spChg>
        <pc:spChg chg="mod">
          <ac:chgData name="INDIRA DE MENEZES CASTRO (1815383)" userId="e41e4919-7570-461c-8bc9-bc96d7e0485e" providerId="ADAL" clId="{7138AB36-0DD5-49E9-8112-03B471C049E6}" dt="2022-11-07T14:18:17.056" v="34" actId="1076"/>
          <ac:spMkLst>
            <pc:docMk/>
            <pc:sldMk cId="1643156363" sldId="376"/>
            <ac:spMk id="837" creationId="{90210C12-3779-ACA5-6765-B82665E738C4}"/>
          </ac:spMkLst>
        </pc:spChg>
        <pc:spChg chg="mod">
          <ac:chgData name="INDIRA DE MENEZES CASTRO (1815383)" userId="e41e4919-7570-461c-8bc9-bc96d7e0485e" providerId="ADAL" clId="{7138AB36-0DD5-49E9-8112-03B471C049E6}" dt="2022-11-07T14:18:17.056" v="34" actId="1076"/>
          <ac:spMkLst>
            <pc:docMk/>
            <pc:sldMk cId="1643156363" sldId="376"/>
            <ac:spMk id="839" creationId="{9FE11EA7-6DD3-E30F-B750-C4C243B2E0F7}"/>
          </ac:spMkLst>
        </pc:spChg>
        <pc:spChg chg="mod">
          <ac:chgData name="INDIRA DE MENEZES CASTRO (1815383)" userId="e41e4919-7570-461c-8bc9-bc96d7e0485e" providerId="ADAL" clId="{7138AB36-0DD5-49E9-8112-03B471C049E6}" dt="2022-11-07T14:18:17.056" v="34" actId="1076"/>
          <ac:spMkLst>
            <pc:docMk/>
            <pc:sldMk cId="1643156363" sldId="376"/>
            <ac:spMk id="840" creationId="{CCC42200-6B90-CD81-F8F3-1B1CE73FB2CA}"/>
          </ac:spMkLst>
        </pc:spChg>
        <pc:spChg chg="mod">
          <ac:chgData name="INDIRA DE MENEZES CASTRO (1815383)" userId="e41e4919-7570-461c-8bc9-bc96d7e0485e" providerId="ADAL" clId="{7138AB36-0DD5-49E9-8112-03B471C049E6}" dt="2022-11-07T14:18:17.056" v="34" actId="1076"/>
          <ac:spMkLst>
            <pc:docMk/>
            <pc:sldMk cId="1643156363" sldId="376"/>
            <ac:spMk id="843" creationId="{4E4D6307-2360-FDEE-F6AA-9053F3883D99}"/>
          </ac:spMkLst>
        </pc:spChg>
        <pc:spChg chg="mod">
          <ac:chgData name="INDIRA DE MENEZES CASTRO (1815383)" userId="e41e4919-7570-461c-8bc9-bc96d7e0485e" providerId="ADAL" clId="{7138AB36-0DD5-49E9-8112-03B471C049E6}" dt="2022-11-07T14:18:17.056" v="34" actId="1076"/>
          <ac:spMkLst>
            <pc:docMk/>
            <pc:sldMk cId="1643156363" sldId="376"/>
            <ac:spMk id="844" creationId="{216D4EED-C31D-C397-6E15-75C1AF7E6824}"/>
          </ac:spMkLst>
        </pc:spChg>
        <pc:spChg chg="mod">
          <ac:chgData name="INDIRA DE MENEZES CASTRO (1815383)" userId="e41e4919-7570-461c-8bc9-bc96d7e0485e" providerId="ADAL" clId="{7138AB36-0DD5-49E9-8112-03B471C049E6}" dt="2022-11-07T14:18:17.056" v="34" actId="1076"/>
          <ac:spMkLst>
            <pc:docMk/>
            <pc:sldMk cId="1643156363" sldId="376"/>
            <ac:spMk id="845" creationId="{D52522BD-3E58-8A25-B9E3-F10D57060AC8}"/>
          </ac:spMkLst>
        </pc:spChg>
        <pc:spChg chg="mod">
          <ac:chgData name="INDIRA DE MENEZES CASTRO (1815383)" userId="e41e4919-7570-461c-8bc9-bc96d7e0485e" providerId="ADAL" clId="{7138AB36-0DD5-49E9-8112-03B471C049E6}" dt="2022-11-07T14:18:17.056" v="34" actId="1076"/>
          <ac:spMkLst>
            <pc:docMk/>
            <pc:sldMk cId="1643156363" sldId="376"/>
            <ac:spMk id="846" creationId="{6B1C7C9A-D952-6B78-61B4-E26AE466F377}"/>
          </ac:spMkLst>
        </pc:spChg>
        <pc:spChg chg="mod">
          <ac:chgData name="INDIRA DE MENEZES CASTRO (1815383)" userId="e41e4919-7570-461c-8bc9-bc96d7e0485e" providerId="ADAL" clId="{7138AB36-0DD5-49E9-8112-03B471C049E6}" dt="2022-11-07T14:18:17.056" v="34" actId="1076"/>
          <ac:spMkLst>
            <pc:docMk/>
            <pc:sldMk cId="1643156363" sldId="376"/>
            <ac:spMk id="847" creationId="{F766D32F-0AAD-C2E5-7F9F-B5961D1FDF6B}"/>
          </ac:spMkLst>
        </pc:spChg>
        <pc:spChg chg="mod">
          <ac:chgData name="INDIRA DE MENEZES CASTRO (1815383)" userId="e41e4919-7570-461c-8bc9-bc96d7e0485e" providerId="ADAL" clId="{7138AB36-0DD5-49E9-8112-03B471C049E6}" dt="2022-11-07T14:18:17.056" v="34" actId="1076"/>
          <ac:spMkLst>
            <pc:docMk/>
            <pc:sldMk cId="1643156363" sldId="376"/>
            <ac:spMk id="848" creationId="{694D9EB0-58CA-B6D6-9A75-4A4D732A275D}"/>
          </ac:spMkLst>
        </pc:spChg>
        <pc:spChg chg="mod">
          <ac:chgData name="INDIRA DE MENEZES CASTRO (1815383)" userId="e41e4919-7570-461c-8bc9-bc96d7e0485e" providerId="ADAL" clId="{7138AB36-0DD5-49E9-8112-03B471C049E6}" dt="2022-11-07T14:18:17.056" v="34" actId="1076"/>
          <ac:spMkLst>
            <pc:docMk/>
            <pc:sldMk cId="1643156363" sldId="376"/>
            <ac:spMk id="849" creationId="{1EDC1F9D-8A53-FDCA-B5C3-A46994C16DF2}"/>
          </ac:spMkLst>
        </pc:spChg>
        <pc:spChg chg="mod">
          <ac:chgData name="INDIRA DE MENEZES CASTRO (1815383)" userId="e41e4919-7570-461c-8bc9-bc96d7e0485e" providerId="ADAL" clId="{7138AB36-0DD5-49E9-8112-03B471C049E6}" dt="2022-11-07T14:18:17.056" v="34" actId="1076"/>
          <ac:spMkLst>
            <pc:docMk/>
            <pc:sldMk cId="1643156363" sldId="376"/>
            <ac:spMk id="850" creationId="{CC44D80B-D922-A807-08DF-2F5FB835D263}"/>
          </ac:spMkLst>
        </pc:spChg>
        <pc:spChg chg="mod">
          <ac:chgData name="INDIRA DE MENEZES CASTRO (1815383)" userId="e41e4919-7570-461c-8bc9-bc96d7e0485e" providerId="ADAL" clId="{7138AB36-0DD5-49E9-8112-03B471C049E6}" dt="2022-11-07T14:18:17.056" v="34" actId="1076"/>
          <ac:spMkLst>
            <pc:docMk/>
            <pc:sldMk cId="1643156363" sldId="376"/>
            <ac:spMk id="851" creationId="{170B5AC1-AE13-B1C0-A599-A0EC0CBF4E86}"/>
          </ac:spMkLst>
        </pc:spChg>
        <pc:spChg chg="mod">
          <ac:chgData name="INDIRA DE MENEZES CASTRO (1815383)" userId="e41e4919-7570-461c-8bc9-bc96d7e0485e" providerId="ADAL" clId="{7138AB36-0DD5-49E9-8112-03B471C049E6}" dt="2022-11-07T14:18:17.056" v="34" actId="1076"/>
          <ac:spMkLst>
            <pc:docMk/>
            <pc:sldMk cId="1643156363" sldId="376"/>
            <ac:spMk id="852" creationId="{CCB9630E-EC1E-4E3F-3E99-C4DA2E243778}"/>
          </ac:spMkLst>
        </pc:spChg>
        <pc:spChg chg="mod">
          <ac:chgData name="INDIRA DE MENEZES CASTRO (1815383)" userId="e41e4919-7570-461c-8bc9-bc96d7e0485e" providerId="ADAL" clId="{7138AB36-0DD5-49E9-8112-03B471C049E6}" dt="2022-11-07T14:18:17.056" v="34" actId="1076"/>
          <ac:spMkLst>
            <pc:docMk/>
            <pc:sldMk cId="1643156363" sldId="376"/>
            <ac:spMk id="854" creationId="{FA61C9CC-243B-6786-BDE2-DC41F891BDC0}"/>
          </ac:spMkLst>
        </pc:spChg>
        <pc:spChg chg="mod">
          <ac:chgData name="INDIRA DE MENEZES CASTRO (1815383)" userId="e41e4919-7570-461c-8bc9-bc96d7e0485e" providerId="ADAL" clId="{7138AB36-0DD5-49E9-8112-03B471C049E6}" dt="2022-11-07T14:18:17.056" v="34" actId="1076"/>
          <ac:spMkLst>
            <pc:docMk/>
            <pc:sldMk cId="1643156363" sldId="376"/>
            <ac:spMk id="855" creationId="{F2F946CA-F2C8-12C7-527F-2956DD4BB8B1}"/>
          </ac:spMkLst>
        </pc:spChg>
        <pc:spChg chg="mod">
          <ac:chgData name="INDIRA DE MENEZES CASTRO (1815383)" userId="e41e4919-7570-461c-8bc9-bc96d7e0485e" providerId="ADAL" clId="{7138AB36-0DD5-49E9-8112-03B471C049E6}" dt="2022-11-07T14:18:17.056" v="34" actId="1076"/>
          <ac:spMkLst>
            <pc:docMk/>
            <pc:sldMk cId="1643156363" sldId="376"/>
            <ac:spMk id="856" creationId="{48A4D021-9E6A-BD6E-0787-AC67F0D29330}"/>
          </ac:spMkLst>
        </pc:spChg>
        <pc:spChg chg="mod">
          <ac:chgData name="INDIRA DE MENEZES CASTRO (1815383)" userId="e41e4919-7570-461c-8bc9-bc96d7e0485e" providerId="ADAL" clId="{7138AB36-0DD5-49E9-8112-03B471C049E6}" dt="2022-11-07T14:18:17.056" v="34" actId="1076"/>
          <ac:spMkLst>
            <pc:docMk/>
            <pc:sldMk cId="1643156363" sldId="376"/>
            <ac:spMk id="857" creationId="{CFFA7864-C6BE-F369-4C26-E23A54DE946C}"/>
          </ac:spMkLst>
        </pc:spChg>
        <pc:spChg chg="mod">
          <ac:chgData name="INDIRA DE MENEZES CASTRO (1815383)" userId="e41e4919-7570-461c-8bc9-bc96d7e0485e" providerId="ADAL" clId="{7138AB36-0DD5-49E9-8112-03B471C049E6}" dt="2022-11-07T14:18:17.056" v="34" actId="1076"/>
          <ac:spMkLst>
            <pc:docMk/>
            <pc:sldMk cId="1643156363" sldId="376"/>
            <ac:spMk id="858" creationId="{839395DE-116E-19B1-B2E0-23B84A526104}"/>
          </ac:spMkLst>
        </pc:spChg>
        <pc:spChg chg="mod">
          <ac:chgData name="INDIRA DE MENEZES CASTRO (1815383)" userId="e41e4919-7570-461c-8bc9-bc96d7e0485e" providerId="ADAL" clId="{7138AB36-0DD5-49E9-8112-03B471C049E6}" dt="2022-11-07T14:18:17.056" v="34" actId="1076"/>
          <ac:spMkLst>
            <pc:docMk/>
            <pc:sldMk cId="1643156363" sldId="376"/>
            <ac:spMk id="859" creationId="{20005E11-41E0-EF4F-1C0F-896B14FC4B10}"/>
          </ac:spMkLst>
        </pc:spChg>
        <pc:spChg chg="mod">
          <ac:chgData name="INDIRA DE MENEZES CASTRO (1815383)" userId="e41e4919-7570-461c-8bc9-bc96d7e0485e" providerId="ADAL" clId="{7138AB36-0DD5-49E9-8112-03B471C049E6}" dt="2022-11-07T14:18:17.056" v="34" actId="1076"/>
          <ac:spMkLst>
            <pc:docMk/>
            <pc:sldMk cId="1643156363" sldId="376"/>
            <ac:spMk id="860" creationId="{C6B3C51F-25D3-CF68-640E-482274B83F52}"/>
          </ac:spMkLst>
        </pc:spChg>
        <pc:spChg chg="mod">
          <ac:chgData name="INDIRA DE MENEZES CASTRO (1815383)" userId="e41e4919-7570-461c-8bc9-bc96d7e0485e" providerId="ADAL" clId="{7138AB36-0DD5-49E9-8112-03B471C049E6}" dt="2022-11-07T14:18:17.056" v="34" actId="1076"/>
          <ac:spMkLst>
            <pc:docMk/>
            <pc:sldMk cId="1643156363" sldId="376"/>
            <ac:spMk id="861" creationId="{C86FE8BB-68C4-C260-6F5A-289A05248EE2}"/>
          </ac:spMkLst>
        </pc:spChg>
        <pc:spChg chg="mod">
          <ac:chgData name="INDIRA DE MENEZES CASTRO (1815383)" userId="e41e4919-7570-461c-8bc9-bc96d7e0485e" providerId="ADAL" clId="{7138AB36-0DD5-49E9-8112-03B471C049E6}" dt="2022-11-07T14:18:17.056" v="34" actId="1076"/>
          <ac:spMkLst>
            <pc:docMk/>
            <pc:sldMk cId="1643156363" sldId="376"/>
            <ac:spMk id="862" creationId="{D7141A68-342A-D70D-B4FE-D54766AF6243}"/>
          </ac:spMkLst>
        </pc:spChg>
        <pc:spChg chg="mod">
          <ac:chgData name="INDIRA DE MENEZES CASTRO (1815383)" userId="e41e4919-7570-461c-8bc9-bc96d7e0485e" providerId="ADAL" clId="{7138AB36-0DD5-49E9-8112-03B471C049E6}" dt="2022-11-07T14:18:17.056" v="34" actId="1076"/>
          <ac:spMkLst>
            <pc:docMk/>
            <pc:sldMk cId="1643156363" sldId="376"/>
            <ac:spMk id="863" creationId="{39302916-74FC-CACE-5D7C-34CCBD65BEAB}"/>
          </ac:spMkLst>
        </pc:spChg>
        <pc:spChg chg="mod">
          <ac:chgData name="INDIRA DE MENEZES CASTRO (1815383)" userId="e41e4919-7570-461c-8bc9-bc96d7e0485e" providerId="ADAL" clId="{7138AB36-0DD5-49E9-8112-03B471C049E6}" dt="2022-11-07T14:18:17.056" v="34" actId="1076"/>
          <ac:spMkLst>
            <pc:docMk/>
            <pc:sldMk cId="1643156363" sldId="376"/>
            <ac:spMk id="865" creationId="{7D9FFC92-CAEE-0D88-D1BC-16A0B356DEF9}"/>
          </ac:spMkLst>
        </pc:spChg>
        <pc:spChg chg="mod">
          <ac:chgData name="INDIRA DE MENEZES CASTRO (1815383)" userId="e41e4919-7570-461c-8bc9-bc96d7e0485e" providerId="ADAL" clId="{7138AB36-0DD5-49E9-8112-03B471C049E6}" dt="2022-11-07T14:18:17.056" v="34" actId="1076"/>
          <ac:spMkLst>
            <pc:docMk/>
            <pc:sldMk cId="1643156363" sldId="376"/>
            <ac:spMk id="866" creationId="{3B107691-E404-11D5-8B72-C2EEFD03A1C8}"/>
          </ac:spMkLst>
        </pc:spChg>
        <pc:spChg chg="mod">
          <ac:chgData name="INDIRA DE MENEZES CASTRO (1815383)" userId="e41e4919-7570-461c-8bc9-bc96d7e0485e" providerId="ADAL" clId="{7138AB36-0DD5-49E9-8112-03B471C049E6}" dt="2022-11-07T14:18:17.056" v="34" actId="1076"/>
          <ac:spMkLst>
            <pc:docMk/>
            <pc:sldMk cId="1643156363" sldId="376"/>
            <ac:spMk id="869" creationId="{A6D75B65-7632-7996-6D87-573B09911D6F}"/>
          </ac:spMkLst>
        </pc:spChg>
        <pc:spChg chg="mod">
          <ac:chgData name="INDIRA DE MENEZES CASTRO (1815383)" userId="e41e4919-7570-461c-8bc9-bc96d7e0485e" providerId="ADAL" clId="{7138AB36-0DD5-49E9-8112-03B471C049E6}" dt="2022-11-07T14:18:17.056" v="34" actId="1076"/>
          <ac:spMkLst>
            <pc:docMk/>
            <pc:sldMk cId="1643156363" sldId="376"/>
            <ac:spMk id="870" creationId="{89AE911B-9D90-F621-5CC9-925EEBBD5E1B}"/>
          </ac:spMkLst>
        </pc:spChg>
        <pc:spChg chg="mod">
          <ac:chgData name="INDIRA DE MENEZES CASTRO (1815383)" userId="e41e4919-7570-461c-8bc9-bc96d7e0485e" providerId="ADAL" clId="{7138AB36-0DD5-49E9-8112-03B471C049E6}" dt="2022-11-07T14:18:17.056" v="34" actId="1076"/>
          <ac:spMkLst>
            <pc:docMk/>
            <pc:sldMk cId="1643156363" sldId="376"/>
            <ac:spMk id="871" creationId="{BDF25921-3AB5-855D-9028-E9919DD798A2}"/>
          </ac:spMkLst>
        </pc:spChg>
        <pc:spChg chg="mod">
          <ac:chgData name="INDIRA DE MENEZES CASTRO (1815383)" userId="e41e4919-7570-461c-8bc9-bc96d7e0485e" providerId="ADAL" clId="{7138AB36-0DD5-49E9-8112-03B471C049E6}" dt="2022-11-07T14:18:17.056" v="34" actId="1076"/>
          <ac:spMkLst>
            <pc:docMk/>
            <pc:sldMk cId="1643156363" sldId="376"/>
            <ac:spMk id="872" creationId="{EF6D6519-8803-BC31-D145-4DB9E506CD49}"/>
          </ac:spMkLst>
        </pc:spChg>
        <pc:spChg chg="mod">
          <ac:chgData name="INDIRA DE MENEZES CASTRO (1815383)" userId="e41e4919-7570-461c-8bc9-bc96d7e0485e" providerId="ADAL" clId="{7138AB36-0DD5-49E9-8112-03B471C049E6}" dt="2022-11-07T14:18:17.056" v="34" actId="1076"/>
          <ac:spMkLst>
            <pc:docMk/>
            <pc:sldMk cId="1643156363" sldId="376"/>
            <ac:spMk id="873" creationId="{2029C98D-AC08-1B2B-AEAD-9589423FE5F1}"/>
          </ac:spMkLst>
        </pc:spChg>
        <pc:spChg chg="mod">
          <ac:chgData name="INDIRA DE MENEZES CASTRO (1815383)" userId="e41e4919-7570-461c-8bc9-bc96d7e0485e" providerId="ADAL" clId="{7138AB36-0DD5-49E9-8112-03B471C049E6}" dt="2022-11-07T14:18:17.056" v="34" actId="1076"/>
          <ac:spMkLst>
            <pc:docMk/>
            <pc:sldMk cId="1643156363" sldId="376"/>
            <ac:spMk id="874" creationId="{B9B7BF67-D91A-2ED9-672D-E6A3860F2659}"/>
          </ac:spMkLst>
        </pc:spChg>
        <pc:spChg chg="mod">
          <ac:chgData name="INDIRA DE MENEZES CASTRO (1815383)" userId="e41e4919-7570-461c-8bc9-bc96d7e0485e" providerId="ADAL" clId="{7138AB36-0DD5-49E9-8112-03B471C049E6}" dt="2022-11-07T14:18:17.056" v="34" actId="1076"/>
          <ac:spMkLst>
            <pc:docMk/>
            <pc:sldMk cId="1643156363" sldId="376"/>
            <ac:spMk id="875" creationId="{5D1C9528-7FE9-BE87-327C-5A38F4860284}"/>
          </ac:spMkLst>
        </pc:spChg>
        <pc:spChg chg="mod">
          <ac:chgData name="INDIRA DE MENEZES CASTRO (1815383)" userId="e41e4919-7570-461c-8bc9-bc96d7e0485e" providerId="ADAL" clId="{7138AB36-0DD5-49E9-8112-03B471C049E6}" dt="2022-11-07T14:18:17.056" v="34" actId="1076"/>
          <ac:spMkLst>
            <pc:docMk/>
            <pc:sldMk cId="1643156363" sldId="376"/>
            <ac:spMk id="876" creationId="{810BEE80-B77B-11B0-6B38-1893D6EC49D5}"/>
          </ac:spMkLst>
        </pc:spChg>
        <pc:spChg chg="mod">
          <ac:chgData name="INDIRA DE MENEZES CASTRO (1815383)" userId="e41e4919-7570-461c-8bc9-bc96d7e0485e" providerId="ADAL" clId="{7138AB36-0DD5-49E9-8112-03B471C049E6}" dt="2022-11-07T14:18:17.056" v="34" actId="1076"/>
          <ac:spMkLst>
            <pc:docMk/>
            <pc:sldMk cId="1643156363" sldId="376"/>
            <ac:spMk id="877" creationId="{C607CD29-E530-EB1D-0F85-E56D74711670}"/>
          </ac:spMkLst>
        </pc:spChg>
        <pc:spChg chg="mod">
          <ac:chgData name="INDIRA DE MENEZES CASTRO (1815383)" userId="e41e4919-7570-461c-8bc9-bc96d7e0485e" providerId="ADAL" clId="{7138AB36-0DD5-49E9-8112-03B471C049E6}" dt="2022-11-07T14:18:17.056" v="34" actId="1076"/>
          <ac:spMkLst>
            <pc:docMk/>
            <pc:sldMk cId="1643156363" sldId="376"/>
            <ac:spMk id="878" creationId="{6D171CEC-8CCB-5549-89BD-4735C65BC612}"/>
          </ac:spMkLst>
        </pc:spChg>
        <pc:spChg chg="mod">
          <ac:chgData name="INDIRA DE MENEZES CASTRO (1815383)" userId="e41e4919-7570-461c-8bc9-bc96d7e0485e" providerId="ADAL" clId="{7138AB36-0DD5-49E9-8112-03B471C049E6}" dt="2022-11-07T14:18:17.056" v="34" actId="1076"/>
          <ac:spMkLst>
            <pc:docMk/>
            <pc:sldMk cId="1643156363" sldId="376"/>
            <ac:spMk id="882" creationId="{960BD2B0-D2A5-500A-0DFF-898A0C9495BF}"/>
          </ac:spMkLst>
        </pc:spChg>
        <pc:spChg chg="mod">
          <ac:chgData name="INDIRA DE MENEZES CASTRO (1815383)" userId="e41e4919-7570-461c-8bc9-bc96d7e0485e" providerId="ADAL" clId="{7138AB36-0DD5-49E9-8112-03B471C049E6}" dt="2022-11-07T14:18:17.056" v="34" actId="1076"/>
          <ac:spMkLst>
            <pc:docMk/>
            <pc:sldMk cId="1643156363" sldId="376"/>
            <ac:spMk id="883" creationId="{DD5B5236-20B1-9401-3820-8BA25B87A564}"/>
          </ac:spMkLst>
        </pc:spChg>
        <pc:spChg chg="mod">
          <ac:chgData name="INDIRA DE MENEZES CASTRO (1815383)" userId="e41e4919-7570-461c-8bc9-bc96d7e0485e" providerId="ADAL" clId="{7138AB36-0DD5-49E9-8112-03B471C049E6}" dt="2022-11-07T14:18:17.056" v="34" actId="1076"/>
          <ac:spMkLst>
            <pc:docMk/>
            <pc:sldMk cId="1643156363" sldId="376"/>
            <ac:spMk id="884" creationId="{D8320991-A456-3FC4-2BFE-053FE5C68E40}"/>
          </ac:spMkLst>
        </pc:spChg>
        <pc:spChg chg="mod">
          <ac:chgData name="INDIRA DE MENEZES CASTRO (1815383)" userId="e41e4919-7570-461c-8bc9-bc96d7e0485e" providerId="ADAL" clId="{7138AB36-0DD5-49E9-8112-03B471C049E6}" dt="2022-11-07T14:18:17.056" v="34" actId="1076"/>
          <ac:spMkLst>
            <pc:docMk/>
            <pc:sldMk cId="1643156363" sldId="376"/>
            <ac:spMk id="885" creationId="{D4F8856F-97CD-351C-5B63-45E88EB81CA8}"/>
          </ac:spMkLst>
        </pc:spChg>
        <pc:spChg chg="mod">
          <ac:chgData name="INDIRA DE MENEZES CASTRO (1815383)" userId="e41e4919-7570-461c-8bc9-bc96d7e0485e" providerId="ADAL" clId="{7138AB36-0DD5-49E9-8112-03B471C049E6}" dt="2022-11-07T14:18:17.056" v="34" actId="1076"/>
          <ac:spMkLst>
            <pc:docMk/>
            <pc:sldMk cId="1643156363" sldId="376"/>
            <ac:spMk id="886" creationId="{D11E70F4-D88C-928A-CE92-2854D3EBDFA1}"/>
          </ac:spMkLst>
        </pc:spChg>
        <pc:spChg chg="mod">
          <ac:chgData name="INDIRA DE MENEZES CASTRO (1815383)" userId="e41e4919-7570-461c-8bc9-bc96d7e0485e" providerId="ADAL" clId="{7138AB36-0DD5-49E9-8112-03B471C049E6}" dt="2022-11-07T14:18:17.056" v="34" actId="1076"/>
          <ac:spMkLst>
            <pc:docMk/>
            <pc:sldMk cId="1643156363" sldId="376"/>
            <ac:spMk id="887" creationId="{AE37E6B8-EEF8-5EF3-092D-F723E6990DFE}"/>
          </ac:spMkLst>
        </pc:spChg>
        <pc:spChg chg="mod">
          <ac:chgData name="INDIRA DE MENEZES CASTRO (1815383)" userId="e41e4919-7570-461c-8bc9-bc96d7e0485e" providerId="ADAL" clId="{7138AB36-0DD5-49E9-8112-03B471C049E6}" dt="2022-11-07T14:18:17.056" v="34" actId="1076"/>
          <ac:spMkLst>
            <pc:docMk/>
            <pc:sldMk cId="1643156363" sldId="376"/>
            <ac:spMk id="888" creationId="{0CD5BAF1-F7D8-20FC-9364-BB0B472611B7}"/>
          </ac:spMkLst>
        </pc:spChg>
        <pc:spChg chg="mod">
          <ac:chgData name="INDIRA DE MENEZES CASTRO (1815383)" userId="e41e4919-7570-461c-8bc9-bc96d7e0485e" providerId="ADAL" clId="{7138AB36-0DD5-49E9-8112-03B471C049E6}" dt="2022-11-07T14:18:17.056" v="34" actId="1076"/>
          <ac:spMkLst>
            <pc:docMk/>
            <pc:sldMk cId="1643156363" sldId="376"/>
            <ac:spMk id="889" creationId="{1EF8CF73-F859-6770-0735-026C0C48CFCD}"/>
          </ac:spMkLst>
        </pc:spChg>
        <pc:spChg chg="mod">
          <ac:chgData name="INDIRA DE MENEZES CASTRO (1815383)" userId="e41e4919-7570-461c-8bc9-bc96d7e0485e" providerId="ADAL" clId="{7138AB36-0DD5-49E9-8112-03B471C049E6}" dt="2022-11-07T14:18:17.056" v="34" actId="1076"/>
          <ac:spMkLst>
            <pc:docMk/>
            <pc:sldMk cId="1643156363" sldId="376"/>
            <ac:spMk id="892" creationId="{225926E1-D268-BDEF-1918-6B4E7362C58E}"/>
          </ac:spMkLst>
        </pc:spChg>
        <pc:spChg chg="mod">
          <ac:chgData name="INDIRA DE MENEZES CASTRO (1815383)" userId="e41e4919-7570-461c-8bc9-bc96d7e0485e" providerId="ADAL" clId="{7138AB36-0DD5-49E9-8112-03B471C049E6}" dt="2022-11-07T14:18:17.056" v="34" actId="1076"/>
          <ac:spMkLst>
            <pc:docMk/>
            <pc:sldMk cId="1643156363" sldId="376"/>
            <ac:spMk id="894" creationId="{CBB26F38-AA75-2DD3-3888-88950081E0AC}"/>
          </ac:spMkLst>
        </pc:spChg>
        <pc:spChg chg="mod">
          <ac:chgData name="INDIRA DE MENEZES CASTRO (1815383)" userId="e41e4919-7570-461c-8bc9-bc96d7e0485e" providerId="ADAL" clId="{7138AB36-0DD5-49E9-8112-03B471C049E6}" dt="2022-11-07T14:18:17.056" v="34" actId="1076"/>
          <ac:spMkLst>
            <pc:docMk/>
            <pc:sldMk cId="1643156363" sldId="376"/>
            <ac:spMk id="895" creationId="{5CD49E3C-3E79-8CC7-DFA0-5CF6C02FBEA3}"/>
          </ac:spMkLst>
        </pc:spChg>
        <pc:spChg chg="mod">
          <ac:chgData name="INDIRA DE MENEZES CASTRO (1815383)" userId="e41e4919-7570-461c-8bc9-bc96d7e0485e" providerId="ADAL" clId="{7138AB36-0DD5-49E9-8112-03B471C049E6}" dt="2022-11-07T14:18:17.056" v="34" actId="1076"/>
          <ac:spMkLst>
            <pc:docMk/>
            <pc:sldMk cId="1643156363" sldId="376"/>
            <ac:spMk id="896" creationId="{965168D1-7A1E-E67B-9149-48FCB09EB931}"/>
          </ac:spMkLst>
        </pc:spChg>
        <pc:spChg chg="mod">
          <ac:chgData name="INDIRA DE MENEZES CASTRO (1815383)" userId="e41e4919-7570-461c-8bc9-bc96d7e0485e" providerId="ADAL" clId="{7138AB36-0DD5-49E9-8112-03B471C049E6}" dt="2022-11-07T14:18:17.056" v="34" actId="1076"/>
          <ac:spMkLst>
            <pc:docMk/>
            <pc:sldMk cId="1643156363" sldId="376"/>
            <ac:spMk id="897" creationId="{1A99FA9C-1C2B-42E6-34CB-C0C9604574F5}"/>
          </ac:spMkLst>
        </pc:spChg>
        <pc:spChg chg="mod">
          <ac:chgData name="INDIRA DE MENEZES CASTRO (1815383)" userId="e41e4919-7570-461c-8bc9-bc96d7e0485e" providerId="ADAL" clId="{7138AB36-0DD5-49E9-8112-03B471C049E6}" dt="2022-11-07T14:18:17.056" v="34" actId="1076"/>
          <ac:spMkLst>
            <pc:docMk/>
            <pc:sldMk cId="1643156363" sldId="376"/>
            <ac:spMk id="898" creationId="{9A105BEC-4113-E577-E278-F24FC03552FB}"/>
          </ac:spMkLst>
        </pc:spChg>
        <pc:spChg chg="mod">
          <ac:chgData name="INDIRA DE MENEZES CASTRO (1815383)" userId="e41e4919-7570-461c-8bc9-bc96d7e0485e" providerId="ADAL" clId="{7138AB36-0DD5-49E9-8112-03B471C049E6}" dt="2022-11-07T14:18:17.056" v="34" actId="1076"/>
          <ac:spMkLst>
            <pc:docMk/>
            <pc:sldMk cId="1643156363" sldId="376"/>
            <ac:spMk id="900" creationId="{4185BFF0-6D30-2070-C3C5-7A00DCAE6E8D}"/>
          </ac:spMkLst>
        </pc:spChg>
        <pc:spChg chg="mod">
          <ac:chgData name="INDIRA DE MENEZES CASTRO (1815383)" userId="e41e4919-7570-461c-8bc9-bc96d7e0485e" providerId="ADAL" clId="{7138AB36-0DD5-49E9-8112-03B471C049E6}" dt="2022-11-07T14:18:17.056" v="34" actId="1076"/>
          <ac:spMkLst>
            <pc:docMk/>
            <pc:sldMk cId="1643156363" sldId="376"/>
            <ac:spMk id="901" creationId="{4CF70C78-D19D-D9C3-B0B0-B33D82EFF68B}"/>
          </ac:spMkLst>
        </pc:spChg>
        <pc:spChg chg="mod">
          <ac:chgData name="INDIRA DE MENEZES CASTRO (1815383)" userId="e41e4919-7570-461c-8bc9-bc96d7e0485e" providerId="ADAL" clId="{7138AB36-0DD5-49E9-8112-03B471C049E6}" dt="2022-11-07T14:18:17.056" v="34" actId="1076"/>
          <ac:spMkLst>
            <pc:docMk/>
            <pc:sldMk cId="1643156363" sldId="376"/>
            <ac:spMk id="902" creationId="{9C0C8975-A6DC-EAD5-A9CC-D3E604F7CE9D}"/>
          </ac:spMkLst>
        </pc:spChg>
        <pc:spChg chg="mod">
          <ac:chgData name="INDIRA DE MENEZES CASTRO (1815383)" userId="e41e4919-7570-461c-8bc9-bc96d7e0485e" providerId="ADAL" clId="{7138AB36-0DD5-49E9-8112-03B471C049E6}" dt="2022-11-07T14:18:17.056" v="34" actId="1076"/>
          <ac:spMkLst>
            <pc:docMk/>
            <pc:sldMk cId="1643156363" sldId="376"/>
            <ac:spMk id="903" creationId="{9202E608-9DCC-52D3-BD7E-6960E3922C2E}"/>
          </ac:spMkLst>
        </pc:spChg>
        <pc:spChg chg="mod">
          <ac:chgData name="INDIRA DE MENEZES CASTRO (1815383)" userId="e41e4919-7570-461c-8bc9-bc96d7e0485e" providerId="ADAL" clId="{7138AB36-0DD5-49E9-8112-03B471C049E6}" dt="2022-11-07T14:18:17.056" v="34" actId="1076"/>
          <ac:spMkLst>
            <pc:docMk/>
            <pc:sldMk cId="1643156363" sldId="376"/>
            <ac:spMk id="904" creationId="{E90532EF-8C3C-9187-2688-590DF37581C9}"/>
          </ac:spMkLst>
        </pc:spChg>
        <pc:spChg chg="mod">
          <ac:chgData name="INDIRA DE MENEZES CASTRO (1815383)" userId="e41e4919-7570-461c-8bc9-bc96d7e0485e" providerId="ADAL" clId="{7138AB36-0DD5-49E9-8112-03B471C049E6}" dt="2022-11-07T14:18:17.056" v="34" actId="1076"/>
          <ac:spMkLst>
            <pc:docMk/>
            <pc:sldMk cId="1643156363" sldId="376"/>
            <ac:spMk id="905" creationId="{A6C6EF78-4CF4-0CF5-8E3E-8559185B05F1}"/>
          </ac:spMkLst>
        </pc:spChg>
        <pc:spChg chg="mod">
          <ac:chgData name="INDIRA DE MENEZES CASTRO (1815383)" userId="e41e4919-7570-461c-8bc9-bc96d7e0485e" providerId="ADAL" clId="{7138AB36-0DD5-49E9-8112-03B471C049E6}" dt="2022-11-07T14:18:17.056" v="34" actId="1076"/>
          <ac:spMkLst>
            <pc:docMk/>
            <pc:sldMk cId="1643156363" sldId="376"/>
            <ac:spMk id="906" creationId="{3BDE8063-0191-BE64-8B39-6EEB13EF63D2}"/>
          </ac:spMkLst>
        </pc:spChg>
        <pc:spChg chg="mod">
          <ac:chgData name="INDIRA DE MENEZES CASTRO (1815383)" userId="e41e4919-7570-461c-8bc9-bc96d7e0485e" providerId="ADAL" clId="{7138AB36-0DD5-49E9-8112-03B471C049E6}" dt="2022-11-07T14:18:17.056" v="34" actId="1076"/>
          <ac:spMkLst>
            <pc:docMk/>
            <pc:sldMk cId="1643156363" sldId="376"/>
            <ac:spMk id="907" creationId="{0718991B-B5EB-FA0E-5F87-99D77F84C768}"/>
          </ac:spMkLst>
        </pc:spChg>
        <pc:spChg chg="mod">
          <ac:chgData name="INDIRA DE MENEZES CASTRO (1815383)" userId="e41e4919-7570-461c-8bc9-bc96d7e0485e" providerId="ADAL" clId="{7138AB36-0DD5-49E9-8112-03B471C049E6}" dt="2022-11-07T14:18:17.056" v="34" actId="1076"/>
          <ac:spMkLst>
            <pc:docMk/>
            <pc:sldMk cId="1643156363" sldId="376"/>
            <ac:spMk id="908" creationId="{7171CCF3-417F-185C-5202-51743E59596F}"/>
          </ac:spMkLst>
        </pc:spChg>
        <pc:spChg chg="mod">
          <ac:chgData name="INDIRA DE MENEZES CASTRO (1815383)" userId="e41e4919-7570-461c-8bc9-bc96d7e0485e" providerId="ADAL" clId="{7138AB36-0DD5-49E9-8112-03B471C049E6}" dt="2022-11-07T14:18:17.056" v="34" actId="1076"/>
          <ac:spMkLst>
            <pc:docMk/>
            <pc:sldMk cId="1643156363" sldId="376"/>
            <ac:spMk id="909" creationId="{D234BEEA-6DC9-D416-C6C0-659156B1F795}"/>
          </ac:spMkLst>
        </pc:spChg>
        <pc:spChg chg="mod">
          <ac:chgData name="INDIRA DE MENEZES CASTRO (1815383)" userId="e41e4919-7570-461c-8bc9-bc96d7e0485e" providerId="ADAL" clId="{7138AB36-0DD5-49E9-8112-03B471C049E6}" dt="2022-11-07T14:18:17.056" v="34" actId="1076"/>
          <ac:spMkLst>
            <pc:docMk/>
            <pc:sldMk cId="1643156363" sldId="376"/>
            <ac:spMk id="911" creationId="{E26528BC-C95C-29FF-39B2-FAFA82B987F3}"/>
          </ac:spMkLst>
        </pc:spChg>
        <pc:spChg chg="mod">
          <ac:chgData name="INDIRA DE MENEZES CASTRO (1815383)" userId="e41e4919-7570-461c-8bc9-bc96d7e0485e" providerId="ADAL" clId="{7138AB36-0DD5-49E9-8112-03B471C049E6}" dt="2022-11-07T14:18:17.056" v="34" actId="1076"/>
          <ac:spMkLst>
            <pc:docMk/>
            <pc:sldMk cId="1643156363" sldId="376"/>
            <ac:spMk id="912" creationId="{F64A2D7F-FC71-42FD-D896-648011BF764F}"/>
          </ac:spMkLst>
        </pc:spChg>
        <pc:spChg chg="mod">
          <ac:chgData name="INDIRA DE MENEZES CASTRO (1815383)" userId="e41e4919-7570-461c-8bc9-bc96d7e0485e" providerId="ADAL" clId="{7138AB36-0DD5-49E9-8112-03B471C049E6}" dt="2022-11-07T14:18:17.056" v="34" actId="1076"/>
          <ac:spMkLst>
            <pc:docMk/>
            <pc:sldMk cId="1643156363" sldId="376"/>
            <ac:spMk id="915" creationId="{08390CC9-1F36-C1F1-4993-93A08E2E03A7}"/>
          </ac:spMkLst>
        </pc:spChg>
        <pc:spChg chg="mod">
          <ac:chgData name="INDIRA DE MENEZES CASTRO (1815383)" userId="e41e4919-7570-461c-8bc9-bc96d7e0485e" providerId="ADAL" clId="{7138AB36-0DD5-49E9-8112-03B471C049E6}" dt="2022-11-07T14:18:17.056" v="34" actId="1076"/>
          <ac:spMkLst>
            <pc:docMk/>
            <pc:sldMk cId="1643156363" sldId="376"/>
            <ac:spMk id="916" creationId="{7E146A0C-5212-5347-12B9-AE656635A0AB}"/>
          </ac:spMkLst>
        </pc:spChg>
        <pc:spChg chg="mod">
          <ac:chgData name="INDIRA DE MENEZES CASTRO (1815383)" userId="e41e4919-7570-461c-8bc9-bc96d7e0485e" providerId="ADAL" clId="{7138AB36-0DD5-49E9-8112-03B471C049E6}" dt="2022-11-07T14:18:17.056" v="34" actId="1076"/>
          <ac:spMkLst>
            <pc:docMk/>
            <pc:sldMk cId="1643156363" sldId="376"/>
            <ac:spMk id="917" creationId="{2A028C49-6533-2A45-05B1-25B44E302743}"/>
          </ac:spMkLst>
        </pc:spChg>
        <pc:spChg chg="mod">
          <ac:chgData name="INDIRA DE MENEZES CASTRO (1815383)" userId="e41e4919-7570-461c-8bc9-bc96d7e0485e" providerId="ADAL" clId="{7138AB36-0DD5-49E9-8112-03B471C049E6}" dt="2022-11-07T14:18:17.056" v="34" actId="1076"/>
          <ac:spMkLst>
            <pc:docMk/>
            <pc:sldMk cId="1643156363" sldId="376"/>
            <ac:spMk id="918" creationId="{6A04B4D3-5134-B75A-0731-0B799FCA3EAA}"/>
          </ac:spMkLst>
        </pc:spChg>
        <pc:spChg chg="mod">
          <ac:chgData name="INDIRA DE MENEZES CASTRO (1815383)" userId="e41e4919-7570-461c-8bc9-bc96d7e0485e" providerId="ADAL" clId="{7138AB36-0DD5-49E9-8112-03B471C049E6}" dt="2022-11-07T14:18:17.056" v="34" actId="1076"/>
          <ac:spMkLst>
            <pc:docMk/>
            <pc:sldMk cId="1643156363" sldId="376"/>
            <ac:spMk id="919" creationId="{D651FDD3-3729-A7DB-0C40-1C0AB537B157}"/>
          </ac:spMkLst>
        </pc:spChg>
        <pc:spChg chg="mod">
          <ac:chgData name="INDIRA DE MENEZES CASTRO (1815383)" userId="e41e4919-7570-461c-8bc9-bc96d7e0485e" providerId="ADAL" clId="{7138AB36-0DD5-49E9-8112-03B471C049E6}" dt="2022-11-07T14:18:17.056" v="34" actId="1076"/>
          <ac:spMkLst>
            <pc:docMk/>
            <pc:sldMk cId="1643156363" sldId="376"/>
            <ac:spMk id="920" creationId="{4C6CA0B0-EF9A-5A7C-588B-8B60F45B22D5}"/>
          </ac:spMkLst>
        </pc:spChg>
        <pc:spChg chg="mod">
          <ac:chgData name="INDIRA DE MENEZES CASTRO (1815383)" userId="e41e4919-7570-461c-8bc9-bc96d7e0485e" providerId="ADAL" clId="{7138AB36-0DD5-49E9-8112-03B471C049E6}" dt="2022-11-07T14:18:17.056" v="34" actId="1076"/>
          <ac:spMkLst>
            <pc:docMk/>
            <pc:sldMk cId="1643156363" sldId="376"/>
            <ac:spMk id="921" creationId="{E3923B87-9B88-6FE2-EA47-E730D0287B56}"/>
          </ac:spMkLst>
        </pc:spChg>
        <pc:spChg chg="mod">
          <ac:chgData name="INDIRA DE MENEZES CASTRO (1815383)" userId="e41e4919-7570-461c-8bc9-bc96d7e0485e" providerId="ADAL" clId="{7138AB36-0DD5-49E9-8112-03B471C049E6}" dt="2022-11-07T14:18:17.056" v="34" actId="1076"/>
          <ac:spMkLst>
            <pc:docMk/>
            <pc:sldMk cId="1643156363" sldId="376"/>
            <ac:spMk id="922" creationId="{D456FBF0-FDBB-4AA2-E7D5-DC8395C61293}"/>
          </ac:spMkLst>
        </pc:spChg>
        <pc:spChg chg="mod">
          <ac:chgData name="INDIRA DE MENEZES CASTRO (1815383)" userId="e41e4919-7570-461c-8bc9-bc96d7e0485e" providerId="ADAL" clId="{7138AB36-0DD5-49E9-8112-03B471C049E6}" dt="2022-11-07T14:18:17.056" v="34" actId="1076"/>
          <ac:spMkLst>
            <pc:docMk/>
            <pc:sldMk cId="1643156363" sldId="376"/>
            <ac:spMk id="923" creationId="{88BE797C-294F-7398-2971-DA54DD6F3888}"/>
          </ac:spMkLst>
        </pc:spChg>
        <pc:spChg chg="mod">
          <ac:chgData name="INDIRA DE MENEZES CASTRO (1815383)" userId="e41e4919-7570-461c-8bc9-bc96d7e0485e" providerId="ADAL" clId="{7138AB36-0DD5-49E9-8112-03B471C049E6}" dt="2022-11-07T14:18:17.056" v="34" actId="1076"/>
          <ac:spMkLst>
            <pc:docMk/>
            <pc:sldMk cId="1643156363" sldId="376"/>
            <ac:spMk id="924" creationId="{20EE9857-57AE-0DE4-BA2D-76801EBACE0C}"/>
          </ac:spMkLst>
        </pc:spChg>
        <pc:spChg chg="add mod">
          <ac:chgData name="INDIRA DE MENEZES CASTRO (1815383)" userId="e41e4919-7570-461c-8bc9-bc96d7e0485e" providerId="ADAL" clId="{7138AB36-0DD5-49E9-8112-03B471C049E6}" dt="2022-11-07T14:18:17.056" v="34" actId="1076"/>
          <ac:spMkLst>
            <pc:docMk/>
            <pc:sldMk cId="1643156363" sldId="376"/>
            <ac:spMk id="925" creationId="{61865441-9F19-4ADB-2BCB-A94FB9FE6716}"/>
          </ac:spMkLst>
        </pc:spChg>
        <pc:spChg chg="add mod">
          <ac:chgData name="INDIRA DE MENEZES CASTRO (1815383)" userId="e41e4919-7570-461c-8bc9-bc96d7e0485e" providerId="ADAL" clId="{7138AB36-0DD5-49E9-8112-03B471C049E6}" dt="2022-11-07T14:18:17.056" v="34" actId="1076"/>
          <ac:spMkLst>
            <pc:docMk/>
            <pc:sldMk cId="1643156363" sldId="376"/>
            <ac:spMk id="926" creationId="{64EE590F-4FDA-048C-829D-17532BFA55FE}"/>
          </ac:spMkLst>
        </pc:spChg>
        <pc:spChg chg="add mod">
          <ac:chgData name="INDIRA DE MENEZES CASTRO (1815383)" userId="e41e4919-7570-461c-8bc9-bc96d7e0485e" providerId="ADAL" clId="{7138AB36-0DD5-49E9-8112-03B471C049E6}" dt="2022-11-07T14:18:17.056" v="34" actId="1076"/>
          <ac:spMkLst>
            <pc:docMk/>
            <pc:sldMk cId="1643156363" sldId="376"/>
            <ac:spMk id="927" creationId="{250B8F16-804B-43DB-9233-9560B92CCE49}"/>
          </ac:spMkLst>
        </pc:spChg>
        <pc:spChg chg="add mod">
          <ac:chgData name="INDIRA DE MENEZES CASTRO (1815383)" userId="e41e4919-7570-461c-8bc9-bc96d7e0485e" providerId="ADAL" clId="{7138AB36-0DD5-49E9-8112-03B471C049E6}" dt="2022-11-07T14:18:17.056" v="34" actId="1076"/>
          <ac:spMkLst>
            <pc:docMk/>
            <pc:sldMk cId="1643156363" sldId="376"/>
            <ac:spMk id="928" creationId="{EFC0D529-9726-DCE0-E367-817B6B257D87}"/>
          </ac:spMkLst>
        </pc:spChg>
        <pc:spChg chg="add mod">
          <ac:chgData name="INDIRA DE MENEZES CASTRO (1815383)" userId="e41e4919-7570-461c-8bc9-bc96d7e0485e" providerId="ADAL" clId="{7138AB36-0DD5-49E9-8112-03B471C049E6}" dt="2022-11-07T14:18:17.056" v="34" actId="1076"/>
          <ac:spMkLst>
            <pc:docMk/>
            <pc:sldMk cId="1643156363" sldId="376"/>
            <ac:spMk id="964" creationId="{35FA9EC7-C867-CD08-09F6-8494A7753473}"/>
          </ac:spMkLst>
        </pc:spChg>
        <pc:spChg chg="add mod">
          <ac:chgData name="INDIRA DE MENEZES CASTRO (1815383)" userId="e41e4919-7570-461c-8bc9-bc96d7e0485e" providerId="ADAL" clId="{7138AB36-0DD5-49E9-8112-03B471C049E6}" dt="2022-11-07T14:18:17.056" v="34" actId="1076"/>
          <ac:spMkLst>
            <pc:docMk/>
            <pc:sldMk cId="1643156363" sldId="376"/>
            <ac:spMk id="965" creationId="{BD0BFDAC-0CA0-80CC-F8FB-1D16ACE38F95}"/>
          </ac:spMkLst>
        </pc:spChg>
        <pc:spChg chg="add mod">
          <ac:chgData name="INDIRA DE MENEZES CASTRO (1815383)" userId="e41e4919-7570-461c-8bc9-bc96d7e0485e" providerId="ADAL" clId="{7138AB36-0DD5-49E9-8112-03B471C049E6}" dt="2022-11-07T14:18:17.056" v="34" actId="1076"/>
          <ac:spMkLst>
            <pc:docMk/>
            <pc:sldMk cId="1643156363" sldId="376"/>
            <ac:spMk id="966" creationId="{ACCD25CA-B2F5-BBDD-0698-9735D029C336}"/>
          </ac:spMkLst>
        </pc:spChg>
        <pc:spChg chg="add mod">
          <ac:chgData name="INDIRA DE MENEZES CASTRO (1815383)" userId="e41e4919-7570-461c-8bc9-bc96d7e0485e" providerId="ADAL" clId="{7138AB36-0DD5-49E9-8112-03B471C049E6}" dt="2022-11-07T14:18:17.056" v="34" actId="1076"/>
          <ac:spMkLst>
            <pc:docMk/>
            <pc:sldMk cId="1643156363" sldId="376"/>
            <ac:spMk id="967" creationId="{D526CBA9-55F8-EA83-C218-364320CC851A}"/>
          </ac:spMkLst>
        </pc:spChg>
        <pc:spChg chg="add mod">
          <ac:chgData name="INDIRA DE MENEZES CASTRO (1815383)" userId="e41e4919-7570-461c-8bc9-bc96d7e0485e" providerId="ADAL" clId="{7138AB36-0DD5-49E9-8112-03B471C049E6}" dt="2022-11-07T14:18:17.056" v="34" actId="1076"/>
          <ac:spMkLst>
            <pc:docMk/>
            <pc:sldMk cId="1643156363" sldId="376"/>
            <ac:spMk id="969" creationId="{04604F8A-9377-2267-8965-155112FFDEB5}"/>
          </ac:spMkLst>
        </pc:spChg>
        <pc:spChg chg="add mod">
          <ac:chgData name="INDIRA DE MENEZES CASTRO (1815383)" userId="e41e4919-7570-461c-8bc9-bc96d7e0485e" providerId="ADAL" clId="{7138AB36-0DD5-49E9-8112-03B471C049E6}" dt="2022-11-07T14:18:17.056" v="34" actId="1076"/>
          <ac:spMkLst>
            <pc:docMk/>
            <pc:sldMk cId="1643156363" sldId="376"/>
            <ac:spMk id="970" creationId="{9893C21C-F53A-558A-24E7-EE12A2E03DF6}"/>
          </ac:spMkLst>
        </pc:spChg>
        <pc:spChg chg="add mod">
          <ac:chgData name="INDIRA DE MENEZES CASTRO (1815383)" userId="e41e4919-7570-461c-8bc9-bc96d7e0485e" providerId="ADAL" clId="{7138AB36-0DD5-49E9-8112-03B471C049E6}" dt="2022-11-07T14:18:17.056" v="34" actId="1076"/>
          <ac:spMkLst>
            <pc:docMk/>
            <pc:sldMk cId="1643156363" sldId="376"/>
            <ac:spMk id="971" creationId="{7D1605BC-5446-CED8-9B43-8EBCBCEC67D2}"/>
          </ac:spMkLst>
        </pc:spChg>
        <pc:spChg chg="add mod">
          <ac:chgData name="INDIRA DE MENEZES CASTRO (1815383)" userId="e41e4919-7570-461c-8bc9-bc96d7e0485e" providerId="ADAL" clId="{7138AB36-0DD5-49E9-8112-03B471C049E6}" dt="2022-11-07T14:18:17.056" v="34" actId="1076"/>
          <ac:spMkLst>
            <pc:docMk/>
            <pc:sldMk cId="1643156363" sldId="376"/>
            <ac:spMk id="972" creationId="{2E77F387-4406-748B-CA81-F3B8A38BCCD7}"/>
          </ac:spMkLst>
        </pc:spChg>
        <pc:spChg chg="add mod">
          <ac:chgData name="INDIRA DE MENEZES CASTRO (1815383)" userId="e41e4919-7570-461c-8bc9-bc96d7e0485e" providerId="ADAL" clId="{7138AB36-0DD5-49E9-8112-03B471C049E6}" dt="2022-11-07T14:18:17.056" v="34" actId="1076"/>
          <ac:spMkLst>
            <pc:docMk/>
            <pc:sldMk cId="1643156363" sldId="376"/>
            <ac:spMk id="973" creationId="{97DB740C-5EF9-9199-07E2-7B5BD5BEE651}"/>
          </ac:spMkLst>
        </pc:spChg>
        <pc:spChg chg="add mod">
          <ac:chgData name="INDIRA DE MENEZES CASTRO (1815383)" userId="e41e4919-7570-461c-8bc9-bc96d7e0485e" providerId="ADAL" clId="{7138AB36-0DD5-49E9-8112-03B471C049E6}" dt="2022-11-07T14:18:17.056" v="34" actId="1076"/>
          <ac:spMkLst>
            <pc:docMk/>
            <pc:sldMk cId="1643156363" sldId="376"/>
            <ac:spMk id="974" creationId="{4225BCD2-B9BA-EAB6-7937-A5D4D045CF0F}"/>
          </ac:spMkLst>
        </pc:spChg>
        <pc:spChg chg="add mod">
          <ac:chgData name="INDIRA DE MENEZES CASTRO (1815383)" userId="e41e4919-7570-461c-8bc9-bc96d7e0485e" providerId="ADAL" clId="{7138AB36-0DD5-49E9-8112-03B471C049E6}" dt="2022-11-07T14:18:17.056" v="34" actId="1076"/>
          <ac:spMkLst>
            <pc:docMk/>
            <pc:sldMk cId="1643156363" sldId="376"/>
            <ac:spMk id="975" creationId="{098DBE6A-14FB-2BFC-8E02-4352FA480CF5}"/>
          </ac:spMkLst>
        </pc:spChg>
        <pc:spChg chg="add mod">
          <ac:chgData name="INDIRA DE MENEZES CASTRO (1815383)" userId="e41e4919-7570-461c-8bc9-bc96d7e0485e" providerId="ADAL" clId="{7138AB36-0DD5-49E9-8112-03B471C049E6}" dt="2022-11-07T14:18:17.056" v="34" actId="1076"/>
          <ac:spMkLst>
            <pc:docMk/>
            <pc:sldMk cId="1643156363" sldId="376"/>
            <ac:spMk id="976" creationId="{516E63C6-2211-1D62-96E4-BDE67498433A}"/>
          </ac:spMkLst>
        </pc:spChg>
        <pc:spChg chg="add mod">
          <ac:chgData name="INDIRA DE MENEZES CASTRO (1815383)" userId="e41e4919-7570-461c-8bc9-bc96d7e0485e" providerId="ADAL" clId="{7138AB36-0DD5-49E9-8112-03B471C049E6}" dt="2022-11-07T14:18:17.056" v="34" actId="1076"/>
          <ac:spMkLst>
            <pc:docMk/>
            <pc:sldMk cId="1643156363" sldId="376"/>
            <ac:spMk id="977" creationId="{8EC55729-E26C-712B-D9F1-237F1DDAAEBC}"/>
          </ac:spMkLst>
        </pc:spChg>
        <pc:spChg chg="add mod">
          <ac:chgData name="INDIRA DE MENEZES CASTRO (1815383)" userId="e41e4919-7570-461c-8bc9-bc96d7e0485e" providerId="ADAL" clId="{7138AB36-0DD5-49E9-8112-03B471C049E6}" dt="2022-11-07T14:18:17.056" v="34" actId="1076"/>
          <ac:spMkLst>
            <pc:docMk/>
            <pc:sldMk cId="1643156363" sldId="376"/>
            <ac:spMk id="978" creationId="{90D606A9-E33A-3D24-B952-D4FCFFD5AC45}"/>
          </ac:spMkLst>
        </pc:spChg>
        <pc:spChg chg="add mod">
          <ac:chgData name="INDIRA DE MENEZES CASTRO (1815383)" userId="e41e4919-7570-461c-8bc9-bc96d7e0485e" providerId="ADAL" clId="{7138AB36-0DD5-49E9-8112-03B471C049E6}" dt="2022-11-07T14:18:17.056" v="34" actId="1076"/>
          <ac:spMkLst>
            <pc:docMk/>
            <pc:sldMk cId="1643156363" sldId="376"/>
            <ac:spMk id="979" creationId="{7D92394E-1138-45A9-1294-1EDFF0C6EE18}"/>
          </ac:spMkLst>
        </pc:spChg>
        <pc:spChg chg="add mod">
          <ac:chgData name="INDIRA DE MENEZES CASTRO (1815383)" userId="e41e4919-7570-461c-8bc9-bc96d7e0485e" providerId="ADAL" clId="{7138AB36-0DD5-49E9-8112-03B471C049E6}" dt="2022-11-07T14:18:17.056" v="34" actId="1076"/>
          <ac:spMkLst>
            <pc:docMk/>
            <pc:sldMk cId="1643156363" sldId="376"/>
            <ac:spMk id="980" creationId="{2242590E-471C-3797-4C73-A48515B4BAAC}"/>
          </ac:spMkLst>
        </pc:spChg>
        <pc:spChg chg="add mod">
          <ac:chgData name="INDIRA DE MENEZES CASTRO (1815383)" userId="e41e4919-7570-461c-8bc9-bc96d7e0485e" providerId="ADAL" clId="{7138AB36-0DD5-49E9-8112-03B471C049E6}" dt="2022-11-07T14:18:17.056" v="34" actId="1076"/>
          <ac:spMkLst>
            <pc:docMk/>
            <pc:sldMk cId="1643156363" sldId="376"/>
            <ac:spMk id="981" creationId="{3188B4B2-0941-8513-985D-005524A0F8B7}"/>
          </ac:spMkLst>
        </pc:spChg>
        <pc:spChg chg="add mod">
          <ac:chgData name="INDIRA DE MENEZES CASTRO (1815383)" userId="e41e4919-7570-461c-8bc9-bc96d7e0485e" providerId="ADAL" clId="{7138AB36-0DD5-49E9-8112-03B471C049E6}" dt="2022-11-07T14:18:17.056" v="34" actId="1076"/>
          <ac:spMkLst>
            <pc:docMk/>
            <pc:sldMk cId="1643156363" sldId="376"/>
            <ac:spMk id="982" creationId="{7DE79B71-CF82-5857-8529-50BAE357556C}"/>
          </ac:spMkLst>
        </pc:spChg>
        <pc:spChg chg="add mod">
          <ac:chgData name="INDIRA DE MENEZES CASTRO (1815383)" userId="e41e4919-7570-461c-8bc9-bc96d7e0485e" providerId="ADAL" clId="{7138AB36-0DD5-49E9-8112-03B471C049E6}" dt="2022-11-07T14:18:17.056" v="34" actId="1076"/>
          <ac:spMkLst>
            <pc:docMk/>
            <pc:sldMk cId="1643156363" sldId="376"/>
            <ac:spMk id="983" creationId="{67176780-CF9A-AC4A-A80B-3D1D18A62062}"/>
          </ac:spMkLst>
        </pc:spChg>
        <pc:spChg chg="add mod">
          <ac:chgData name="INDIRA DE MENEZES CASTRO (1815383)" userId="e41e4919-7570-461c-8bc9-bc96d7e0485e" providerId="ADAL" clId="{7138AB36-0DD5-49E9-8112-03B471C049E6}" dt="2022-11-07T14:18:17.056" v="34" actId="1076"/>
          <ac:spMkLst>
            <pc:docMk/>
            <pc:sldMk cId="1643156363" sldId="376"/>
            <ac:spMk id="984" creationId="{85B634D3-5D90-1350-1A17-3CD52DF502DF}"/>
          </ac:spMkLst>
        </pc:spChg>
        <pc:spChg chg="add mod">
          <ac:chgData name="INDIRA DE MENEZES CASTRO (1815383)" userId="e41e4919-7570-461c-8bc9-bc96d7e0485e" providerId="ADAL" clId="{7138AB36-0DD5-49E9-8112-03B471C049E6}" dt="2022-11-07T14:18:17.056" v="34" actId="1076"/>
          <ac:spMkLst>
            <pc:docMk/>
            <pc:sldMk cId="1643156363" sldId="376"/>
            <ac:spMk id="985" creationId="{D4A9C21E-0B67-D000-1956-2B8AD5437C04}"/>
          </ac:spMkLst>
        </pc:spChg>
        <pc:spChg chg="add mod">
          <ac:chgData name="INDIRA DE MENEZES CASTRO (1815383)" userId="e41e4919-7570-461c-8bc9-bc96d7e0485e" providerId="ADAL" clId="{7138AB36-0DD5-49E9-8112-03B471C049E6}" dt="2022-11-07T14:18:17.056" v="34" actId="1076"/>
          <ac:spMkLst>
            <pc:docMk/>
            <pc:sldMk cId="1643156363" sldId="376"/>
            <ac:spMk id="986" creationId="{5F7A40B8-EB71-0EC3-FCE1-F939228D3168}"/>
          </ac:spMkLst>
        </pc:spChg>
        <pc:spChg chg="add mod">
          <ac:chgData name="INDIRA DE MENEZES CASTRO (1815383)" userId="e41e4919-7570-461c-8bc9-bc96d7e0485e" providerId="ADAL" clId="{7138AB36-0DD5-49E9-8112-03B471C049E6}" dt="2022-11-07T14:18:17.056" v="34" actId="1076"/>
          <ac:spMkLst>
            <pc:docMk/>
            <pc:sldMk cId="1643156363" sldId="376"/>
            <ac:spMk id="987" creationId="{8522F924-4D7D-91C9-3AC4-04672E7BE9B5}"/>
          </ac:spMkLst>
        </pc:spChg>
        <pc:spChg chg="add mod">
          <ac:chgData name="INDIRA DE MENEZES CASTRO (1815383)" userId="e41e4919-7570-461c-8bc9-bc96d7e0485e" providerId="ADAL" clId="{7138AB36-0DD5-49E9-8112-03B471C049E6}" dt="2022-11-07T14:18:17.056" v="34" actId="1076"/>
          <ac:spMkLst>
            <pc:docMk/>
            <pc:sldMk cId="1643156363" sldId="376"/>
            <ac:spMk id="988" creationId="{8B0555C9-CA2A-8ACA-C267-5816EB16B1DC}"/>
          </ac:spMkLst>
        </pc:spChg>
        <pc:spChg chg="add mod">
          <ac:chgData name="INDIRA DE MENEZES CASTRO (1815383)" userId="e41e4919-7570-461c-8bc9-bc96d7e0485e" providerId="ADAL" clId="{7138AB36-0DD5-49E9-8112-03B471C049E6}" dt="2022-11-07T14:18:17.056" v="34" actId="1076"/>
          <ac:spMkLst>
            <pc:docMk/>
            <pc:sldMk cId="1643156363" sldId="376"/>
            <ac:spMk id="989" creationId="{00F5B019-6651-C245-9F0B-189070303DB9}"/>
          </ac:spMkLst>
        </pc:spChg>
        <pc:spChg chg="add mod">
          <ac:chgData name="INDIRA DE MENEZES CASTRO (1815383)" userId="e41e4919-7570-461c-8bc9-bc96d7e0485e" providerId="ADAL" clId="{7138AB36-0DD5-49E9-8112-03B471C049E6}" dt="2022-11-07T14:18:17.056" v="34" actId="1076"/>
          <ac:spMkLst>
            <pc:docMk/>
            <pc:sldMk cId="1643156363" sldId="376"/>
            <ac:spMk id="990" creationId="{1D68D0AD-2855-215B-7B76-222F6663ECCB}"/>
          </ac:spMkLst>
        </pc:spChg>
        <pc:spChg chg="add mod">
          <ac:chgData name="INDIRA DE MENEZES CASTRO (1815383)" userId="e41e4919-7570-461c-8bc9-bc96d7e0485e" providerId="ADAL" clId="{7138AB36-0DD5-49E9-8112-03B471C049E6}" dt="2022-11-07T14:18:17.056" v="34" actId="1076"/>
          <ac:spMkLst>
            <pc:docMk/>
            <pc:sldMk cId="1643156363" sldId="376"/>
            <ac:spMk id="991" creationId="{B8D4EF77-3E77-45F7-A084-B7989DD09293}"/>
          </ac:spMkLst>
        </pc:spChg>
        <pc:spChg chg="add mod">
          <ac:chgData name="INDIRA DE MENEZES CASTRO (1815383)" userId="e41e4919-7570-461c-8bc9-bc96d7e0485e" providerId="ADAL" clId="{7138AB36-0DD5-49E9-8112-03B471C049E6}" dt="2022-11-07T14:18:17.056" v="34" actId="1076"/>
          <ac:spMkLst>
            <pc:docMk/>
            <pc:sldMk cId="1643156363" sldId="376"/>
            <ac:spMk id="992" creationId="{1DB1E5CF-7AAD-2AF9-4DBC-5049E8A5C8B5}"/>
          </ac:spMkLst>
        </pc:spChg>
        <pc:spChg chg="add mod">
          <ac:chgData name="INDIRA DE MENEZES CASTRO (1815383)" userId="e41e4919-7570-461c-8bc9-bc96d7e0485e" providerId="ADAL" clId="{7138AB36-0DD5-49E9-8112-03B471C049E6}" dt="2022-11-07T14:18:17.056" v="34" actId="1076"/>
          <ac:spMkLst>
            <pc:docMk/>
            <pc:sldMk cId="1643156363" sldId="376"/>
            <ac:spMk id="993" creationId="{55156E9F-A9CB-5406-078B-F915EB843241}"/>
          </ac:spMkLst>
        </pc:spChg>
        <pc:spChg chg="add mod">
          <ac:chgData name="INDIRA DE MENEZES CASTRO (1815383)" userId="e41e4919-7570-461c-8bc9-bc96d7e0485e" providerId="ADAL" clId="{7138AB36-0DD5-49E9-8112-03B471C049E6}" dt="2022-11-07T14:18:17.056" v="34" actId="1076"/>
          <ac:spMkLst>
            <pc:docMk/>
            <pc:sldMk cId="1643156363" sldId="376"/>
            <ac:spMk id="994" creationId="{15A46327-70C2-FF31-4237-510C79DCD32C}"/>
          </ac:spMkLst>
        </pc:spChg>
        <pc:spChg chg="add mod">
          <ac:chgData name="INDIRA DE MENEZES CASTRO (1815383)" userId="e41e4919-7570-461c-8bc9-bc96d7e0485e" providerId="ADAL" clId="{7138AB36-0DD5-49E9-8112-03B471C049E6}" dt="2022-11-07T14:18:17.056" v="34" actId="1076"/>
          <ac:spMkLst>
            <pc:docMk/>
            <pc:sldMk cId="1643156363" sldId="376"/>
            <ac:spMk id="995" creationId="{BCE89737-355E-67D7-51DD-6CADE7D220D4}"/>
          </ac:spMkLst>
        </pc:spChg>
        <pc:spChg chg="add mod">
          <ac:chgData name="INDIRA DE MENEZES CASTRO (1815383)" userId="e41e4919-7570-461c-8bc9-bc96d7e0485e" providerId="ADAL" clId="{7138AB36-0DD5-49E9-8112-03B471C049E6}" dt="2022-11-07T14:18:17.056" v="34" actId="1076"/>
          <ac:spMkLst>
            <pc:docMk/>
            <pc:sldMk cId="1643156363" sldId="376"/>
            <ac:spMk id="996" creationId="{6D17A2D2-FDBE-6BDE-1358-B39424F6A2D7}"/>
          </ac:spMkLst>
        </pc:spChg>
        <pc:spChg chg="add mod">
          <ac:chgData name="INDIRA DE MENEZES CASTRO (1815383)" userId="e41e4919-7570-461c-8bc9-bc96d7e0485e" providerId="ADAL" clId="{7138AB36-0DD5-49E9-8112-03B471C049E6}" dt="2022-11-07T14:18:17.056" v="34" actId="1076"/>
          <ac:spMkLst>
            <pc:docMk/>
            <pc:sldMk cId="1643156363" sldId="376"/>
            <ac:spMk id="997" creationId="{FECD3A30-15FA-48A1-A21C-28187DED3D65}"/>
          </ac:spMkLst>
        </pc:spChg>
        <pc:spChg chg="add mod">
          <ac:chgData name="INDIRA DE MENEZES CASTRO (1815383)" userId="e41e4919-7570-461c-8bc9-bc96d7e0485e" providerId="ADAL" clId="{7138AB36-0DD5-49E9-8112-03B471C049E6}" dt="2022-11-07T14:18:17.056" v="34" actId="1076"/>
          <ac:spMkLst>
            <pc:docMk/>
            <pc:sldMk cId="1643156363" sldId="376"/>
            <ac:spMk id="998" creationId="{62446AAD-B029-B914-964D-47ACBAC310B2}"/>
          </ac:spMkLst>
        </pc:spChg>
        <pc:spChg chg="add mod">
          <ac:chgData name="INDIRA DE MENEZES CASTRO (1815383)" userId="e41e4919-7570-461c-8bc9-bc96d7e0485e" providerId="ADAL" clId="{7138AB36-0DD5-49E9-8112-03B471C049E6}" dt="2022-11-07T14:18:17.056" v="34" actId="1076"/>
          <ac:spMkLst>
            <pc:docMk/>
            <pc:sldMk cId="1643156363" sldId="376"/>
            <ac:spMk id="999" creationId="{9F820246-A54B-D1E9-F350-A9561598F094}"/>
          </ac:spMkLst>
        </pc:spChg>
        <pc:spChg chg="add mod">
          <ac:chgData name="INDIRA DE MENEZES CASTRO (1815383)" userId="e41e4919-7570-461c-8bc9-bc96d7e0485e" providerId="ADAL" clId="{7138AB36-0DD5-49E9-8112-03B471C049E6}" dt="2022-11-07T14:18:17.056" v="34" actId="1076"/>
          <ac:spMkLst>
            <pc:docMk/>
            <pc:sldMk cId="1643156363" sldId="376"/>
            <ac:spMk id="1000" creationId="{69F67BE0-916E-9C76-4484-BBC68BF7E30A}"/>
          </ac:spMkLst>
        </pc:spChg>
        <pc:spChg chg="add mod">
          <ac:chgData name="INDIRA DE MENEZES CASTRO (1815383)" userId="e41e4919-7570-461c-8bc9-bc96d7e0485e" providerId="ADAL" clId="{7138AB36-0DD5-49E9-8112-03B471C049E6}" dt="2022-11-07T14:18:17.056" v="34" actId="1076"/>
          <ac:spMkLst>
            <pc:docMk/>
            <pc:sldMk cId="1643156363" sldId="376"/>
            <ac:spMk id="1001" creationId="{1427CEAA-D53E-5A9C-6F1A-7A0F98F232CB}"/>
          </ac:spMkLst>
        </pc:spChg>
        <pc:spChg chg="add mod">
          <ac:chgData name="INDIRA DE MENEZES CASTRO (1815383)" userId="e41e4919-7570-461c-8bc9-bc96d7e0485e" providerId="ADAL" clId="{7138AB36-0DD5-49E9-8112-03B471C049E6}" dt="2022-11-07T14:18:17.056" v="34" actId="1076"/>
          <ac:spMkLst>
            <pc:docMk/>
            <pc:sldMk cId="1643156363" sldId="376"/>
            <ac:spMk id="1002" creationId="{156D1358-B7A2-BD38-0396-A8862CB046B0}"/>
          </ac:spMkLst>
        </pc:spChg>
        <pc:spChg chg="add mod">
          <ac:chgData name="INDIRA DE MENEZES CASTRO (1815383)" userId="e41e4919-7570-461c-8bc9-bc96d7e0485e" providerId="ADAL" clId="{7138AB36-0DD5-49E9-8112-03B471C049E6}" dt="2022-11-07T14:18:17.056" v="34" actId="1076"/>
          <ac:spMkLst>
            <pc:docMk/>
            <pc:sldMk cId="1643156363" sldId="376"/>
            <ac:spMk id="1003" creationId="{077B068F-84BE-ADAC-BB3C-AA83E564AB79}"/>
          </ac:spMkLst>
        </pc:spChg>
        <pc:spChg chg="add mod">
          <ac:chgData name="INDIRA DE MENEZES CASTRO (1815383)" userId="e41e4919-7570-461c-8bc9-bc96d7e0485e" providerId="ADAL" clId="{7138AB36-0DD5-49E9-8112-03B471C049E6}" dt="2022-11-07T14:18:17.056" v="34" actId="1076"/>
          <ac:spMkLst>
            <pc:docMk/>
            <pc:sldMk cId="1643156363" sldId="376"/>
            <ac:spMk id="1004" creationId="{4BB03C7C-9D07-4A31-9FA8-CCA2AC099AF9}"/>
          </ac:spMkLst>
        </pc:spChg>
        <pc:spChg chg="add mod">
          <ac:chgData name="INDIRA DE MENEZES CASTRO (1815383)" userId="e41e4919-7570-461c-8bc9-bc96d7e0485e" providerId="ADAL" clId="{7138AB36-0DD5-49E9-8112-03B471C049E6}" dt="2022-11-07T14:18:17.056" v="34" actId="1076"/>
          <ac:spMkLst>
            <pc:docMk/>
            <pc:sldMk cId="1643156363" sldId="376"/>
            <ac:spMk id="1005" creationId="{DB3D489B-3E2C-5C36-341D-63E119E4245D}"/>
          </ac:spMkLst>
        </pc:spChg>
        <pc:spChg chg="add mod">
          <ac:chgData name="INDIRA DE MENEZES CASTRO (1815383)" userId="e41e4919-7570-461c-8bc9-bc96d7e0485e" providerId="ADAL" clId="{7138AB36-0DD5-49E9-8112-03B471C049E6}" dt="2022-11-07T14:18:17.056" v="34" actId="1076"/>
          <ac:spMkLst>
            <pc:docMk/>
            <pc:sldMk cId="1643156363" sldId="376"/>
            <ac:spMk id="1006" creationId="{C054ACE8-05AD-D334-B6D5-94071F85EDAA}"/>
          </ac:spMkLst>
        </pc:spChg>
        <pc:spChg chg="add mod">
          <ac:chgData name="INDIRA DE MENEZES CASTRO (1815383)" userId="e41e4919-7570-461c-8bc9-bc96d7e0485e" providerId="ADAL" clId="{7138AB36-0DD5-49E9-8112-03B471C049E6}" dt="2022-11-07T14:18:17.056" v="34" actId="1076"/>
          <ac:spMkLst>
            <pc:docMk/>
            <pc:sldMk cId="1643156363" sldId="376"/>
            <ac:spMk id="1007" creationId="{7DD1B108-3CB6-E66F-3A0E-8ECCCEFD97D2}"/>
          </ac:spMkLst>
        </pc:spChg>
        <pc:spChg chg="add mod">
          <ac:chgData name="INDIRA DE MENEZES CASTRO (1815383)" userId="e41e4919-7570-461c-8bc9-bc96d7e0485e" providerId="ADAL" clId="{7138AB36-0DD5-49E9-8112-03B471C049E6}" dt="2022-11-07T14:18:17.056" v="34" actId="1076"/>
          <ac:spMkLst>
            <pc:docMk/>
            <pc:sldMk cId="1643156363" sldId="376"/>
            <ac:spMk id="1008" creationId="{B4993756-4786-E4AF-671D-112546E1DFFF}"/>
          </ac:spMkLst>
        </pc:spChg>
        <pc:spChg chg="add mod">
          <ac:chgData name="INDIRA DE MENEZES CASTRO (1815383)" userId="e41e4919-7570-461c-8bc9-bc96d7e0485e" providerId="ADAL" clId="{7138AB36-0DD5-49E9-8112-03B471C049E6}" dt="2022-11-07T14:18:17.056" v="34" actId="1076"/>
          <ac:spMkLst>
            <pc:docMk/>
            <pc:sldMk cId="1643156363" sldId="376"/>
            <ac:spMk id="1009" creationId="{EE5231B2-1255-349A-371E-6487C8689EAA}"/>
          </ac:spMkLst>
        </pc:spChg>
        <pc:spChg chg="add mod">
          <ac:chgData name="INDIRA DE MENEZES CASTRO (1815383)" userId="e41e4919-7570-461c-8bc9-bc96d7e0485e" providerId="ADAL" clId="{7138AB36-0DD5-49E9-8112-03B471C049E6}" dt="2022-11-07T14:18:17.056" v="34" actId="1076"/>
          <ac:spMkLst>
            <pc:docMk/>
            <pc:sldMk cId="1643156363" sldId="376"/>
            <ac:spMk id="1010" creationId="{AB9B951E-0E15-D736-9B4E-EF0A8A507750}"/>
          </ac:spMkLst>
        </pc:spChg>
        <pc:spChg chg="add mod">
          <ac:chgData name="INDIRA DE MENEZES CASTRO (1815383)" userId="e41e4919-7570-461c-8bc9-bc96d7e0485e" providerId="ADAL" clId="{7138AB36-0DD5-49E9-8112-03B471C049E6}" dt="2022-11-07T14:18:17.056" v="34" actId="1076"/>
          <ac:spMkLst>
            <pc:docMk/>
            <pc:sldMk cId="1643156363" sldId="376"/>
            <ac:spMk id="1011" creationId="{FE039962-FB50-BD81-1DAC-56BB434DD772}"/>
          </ac:spMkLst>
        </pc:spChg>
        <pc:spChg chg="add mod">
          <ac:chgData name="INDIRA DE MENEZES CASTRO (1815383)" userId="e41e4919-7570-461c-8bc9-bc96d7e0485e" providerId="ADAL" clId="{7138AB36-0DD5-49E9-8112-03B471C049E6}" dt="2022-11-07T14:18:17.056" v="34" actId="1076"/>
          <ac:spMkLst>
            <pc:docMk/>
            <pc:sldMk cId="1643156363" sldId="376"/>
            <ac:spMk id="1012" creationId="{3C425347-65A0-AE70-AAF2-09CF507B7C0E}"/>
          </ac:spMkLst>
        </pc:spChg>
        <pc:spChg chg="add mod">
          <ac:chgData name="INDIRA DE MENEZES CASTRO (1815383)" userId="e41e4919-7570-461c-8bc9-bc96d7e0485e" providerId="ADAL" clId="{7138AB36-0DD5-49E9-8112-03B471C049E6}" dt="2022-11-07T14:18:17.056" v="34" actId="1076"/>
          <ac:spMkLst>
            <pc:docMk/>
            <pc:sldMk cId="1643156363" sldId="376"/>
            <ac:spMk id="1013" creationId="{BF20ECDF-104E-F413-1940-D8FCAA97DF38}"/>
          </ac:spMkLst>
        </pc:spChg>
        <pc:spChg chg="add mod">
          <ac:chgData name="INDIRA DE MENEZES CASTRO (1815383)" userId="e41e4919-7570-461c-8bc9-bc96d7e0485e" providerId="ADAL" clId="{7138AB36-0DD5-49E9-8112-03B471C049E6}" dt="2022-11-07T14:18:17.056" v="34" actId="1076"/>
          <ac:spMkLst>
            <pc:docMk/>
            <pc:sldMk cId="1643156363" sldId="376"/>
            <ac:spMk id="1014" creationId="{0626067F-CB3D-3CA4-2CF1-5A547EF02E87}"/>
          </ac:spMkLst>
        </pc:spChg>
        <pc:spChg chg="add mod">
          <ac:chgData name="INDIRA DE MENEZES CASTRO (1815383)" userId="e41e4919-7570-461c-8bc9-bc96d7e0485e" providerId="ADAL" clId="{7138AB36-0DD5-49E9-8112-03B471C049E6}" dt="2022-11-07T14:18:17.056" v="34" actId="1076"/>
          <ac:spMkLst>
            <pc:docMk/>
            <pc:sldMk cId="1643156363" sldId="376"/>
            <ac:spMk id="1015" creationId="{5D0B4C84-BB51-1B19-D82A-7A7D7A7C2970}"/>
          </ac:spMkLst>
        </pc:spChg>
        <pc:spChg chg="add mod">
          <ac:chgData name="INDIRA DE MENEZES CASTRO (1815383)" userId="e41e4919-7570-461c-8bc9-bc96d7e0485e" providerId="ADAL" clId="{7138AB36-0DD5-49E9-8112-03B471C049E6}" dt="2022-11-07T14:18:17.056" v="34" actId="1076"/>
          <ac:spMkLst>
            <pc:docMk/>
            <pc:sldMk cId="1643156363" sldId="376"/>
            <ac:spMk id="1016" creationId="{5542B531-015D-A1DF-5B4E-9E7A7E1E70D8}"/>
          </ac:spMkLst>
        </pc:spChg>
        <pc:spChg chg="add mod">
          <ac:chgData name="INDIRA DE MENEZES CASTRO (1815383)" userId="e41e4919-7570-461c-8bc9-bc96d7e0485e" providerId="ADAL" clId="{7138AB36-0DD5-49E9-8112-03B471C049E6}" dt="2022-11-07T14:18:17.056" v="34" actId="1076"/>
          <ac:spMkLst>
            <pc:docMk/>
            <pc:sldMk cId="1643156363" sldId="376"/>
            <ac:spMk id="1017" creationId="{D52B1590-A60A-7D35-EB6C-C69171186EA1}"/>
          </ac:spMkLst>
        </pc:spChg>
        <pc:spChg chg="add mod">
          <ac:chgData name="INDIRA DE MENEZES CASTRO (1815383)" userId="e41e4919-7570-461c-8bc9-bc96d7e0485e" providerId="ADAL" clId="{7138AB36-0DD5-49E9-8112-03B471C049E6}" dt="2022-11-07T14:18:17.056" v="34" actId="1076"/>
          <ac:spMkLst>
            <pc:docMk/>
            <pc:sldMk cId="1643156363" sldId="376"/>
            <ac:spMk id="1018" creationId="{6941974C-8408-4F37-A3BA-F824D5333251}"/>
          </ac:spMkLst>
        </pc:spChg>
        <pc:spChg chg="add mod">
          <ac:chgData name="INDIRA DE MENEZES CASTRO (1815383)" userId="e41e4919-7570-461c-8bc9-bc96d7e0485e" providerId="ADAL" clId="{7138AB36-0DD5-49E9-8112-03B471C049E6}" dt="2022-11-07T14:18:17.056" v="34" actId="1076"/>
          <ac:spMkLst>
            <pc:docMk/>
            <pc:sldMk cId="1643156363" sldId="376"/>
            <ac:spMk id="1019" creationId="{64655BAD-69F4-CF8C-3FA1-DCB7258C645B}"/>
          </ac:spMkLst>
        </pc:spChg>
        <pc:spChg chg="add mod">
          <ac:chgData name="INDIRA DE MENEZES CASTRO (1815383)" userId="e41e4919-7570-461c-8bc9-bc96d7e0485e" providerId="ADAL" clId="{7138AB36-0DD5-49E9-8112-03B471C049E6}" dt="2022-11-07T14:18:17.056" v="34" actId="1076"/>
          <ac:spMkLst>
            <pc:docMk/>
            <pc:sldMk cId="1643156363" sldId="376"/>
            <ac:spMk id="1020" creationId="{CD615379-B857-A6F5-6292-CCB7C17E4224}"/>
          </ac:spMkLst>
        </pc:spChg>
        <pc:spChg chg="add mod">
          <ac:chgData name="INDIRA DE MENEZES CASTRO (1815383)" userId="e41e4919-7570-461c-8bc9-bc96d7e0485e" providerId="ADAL" clId="{7138AB36-0DD5-49E9-8112-03B471C049E6}" dt="2022-11-07T14:18:17.056" v="34" actId="1076"/>
          <ac:spMkLst>
            <pc:docMk/>
            <pc:sldMk cId="1643156363" sldId="376"/>
            <ac:spMk id="1021" creationId="{80162146-1A19-7794-B186-C6F8F1073467}"/>
          </ac:spMkLst>
        </pc:spChg>
        <pc:spChg chg="add mod">
          <ac:chgData name="INDIRA DE MENEZES CASTRO (1815383)" userId="e41e4919-7570-461c-8bc9-bc96d7e0485e" providerId="ADAL" clId="{7138AB36-0DD5-49E9-8112-03B471C049E6}" dt="2022-11-07T14:18:17.056" v="34" actId="1076"/>
          <ac:spMkLst>
            <pc:docMk/>
            <pc:sldMk cId="1643156363" sldId="376"/>
            <ac:spMk id="1022" creationId="{D1C6B05C-EB50-DC39-B06D-CA66111591B2}"/>
          </ac:spMkLst>
        </pc:spChg>
        <pc:spChg chg="add mod">
          <ac:chgData name="INDIRA DE MENEZES CASTRO (1815383)" userId="e41e4919-7570-461c-8bc9-bc96d7e0485e" providerId="ADAL" clId="{7138AB36-0DD5-49E9-8112-03B471C049E6}" dt="2022-11-07T14:18:17.056" v="34" actId="1076"/>
          <ac:spMkLst>
            <pc:docMk/>
            <pc:sldMk cId="1643156363" sldId="376"/>
            <ac:spMk id="1023" creationId="{6B0FA1F5-9645-5160-320D-EC5BA188319C}"/>
          </ac:spMkLst>
        </pc:spChg>
        <pc:spChg chg="add mod">
          <ac:chgData name="INDIRA DE MENEZES CASTRO (1815383)" userId="e41e4919-7570-461c-8bc9-bc96d7e0485e" providerId="ADAL" clId="{7138AB36-0DD5-49E9-8112-03B471C049E6}" dt="2022-11-07T14:18:17.056" v="34" actId="1076"/>
          <ac:spMkLst>
            <pc:docMk/>
            <pc:sldMk cId="1643156363" sldId="376"/>
            <ac:spMk id="1024" creationId="{F83C361F-0DD5-AE9C-EF7C-488D1582E0DD}"/>
          </ac:spMkLst>
        </pc:spChg>
        <pc:spChg chg="add mod">
          <ac:chgData name="INDIRA DE MENEZES CASTRO (1815383)" userId="e41e4919-7570-461c-8bc9-bc96d7e0485e" providerId="ADAL" clId="{7138AB36-0DD5-49E9-8112-03B471C049E6}" dt="2022-11-07T14:18:17.056" v="34" actId="1076"/>
          <ac:spMkLst>
            <pc:docMk/>
            <pc:sldMk cId="1643156363" sldId="376"/>
            <ac:spMk id="1025" creationId="{54850CED-EFC6-7D71-BA32-B93BD84B8F9B}"/>
          </ac:spMkLst>
        </pc:spChg>
        <pc:spChg chg="add mod">
          <ac:chgData name="INDIRA DE MENEZES CASTRO (1815383)" userId="e41e4919-7570-461c-8bc9-bc96d7e0485e" providerId="ADAL" clId="{7138AB36-0DD5-49E9-8112-03B471C049E6}" dt="2022-11-07T14:18:17.056" v="34" actId="1076"/>
          <ac:spMkLst>
            <pc:docMk/>
            <pc:sldMk cId="1643156363" sldId="376"/>
            <ac:spMk id="1026" creationId="{6E528FBB-6BA6-38B2-E73A-48CEE3BC9024}"/>
          </ac:spMkLst>
        </pc:spChg>
        <pc:spChg chg="add mod">
          <ac:chgData name="INDIRA DE MENEZES CASTRO (1815383)" userId="e41e4919-7570-461c-8bc9-bc96d7e0485e" providerId="ADAL" clId="{7138AB36-0DD5-49E9-8112-03B471C049E6}" dt="2022-11-07T14:18:17.056" v="34" actId="1076"/>
          <ac:spMkLst>
            <pc:docMk/>
            <pc:sldMk cId="1643156363" sldId="376"/>
            <ac:spMk id="1027" creationId="{BB499FFC-BE75-D6DB-47DD-40B0773114F3}"/>
          </ac:spMkLst>
        </pc:spChg>
        <pc:spChg chg="add mod">
          <ac:chgData name="INDIRA DE MENEZES CASTRO (1815383)" userId="e41e4919-7570-461c-8bc9-bc96d7e0485e" providerId="ADAL" clId="{7138AB36-0DD5-49E9-8112-03B471C049E6}" dt="2022-11-07T14:18:17.056" v="34" actId="1076"/>
          <ac:spMkLst>
            <pc:docMk/>
            <pc:sldMk cId="1643156363" sldId="376"/>
            <ac:spMk id="1028" creationId="{E04B5130-66A1-F515-FD6B-FD0B1B2CEC86}"/>
          </ac:spMkLst>
        </pc:spChg>
        <pc:spChg chg="add mod">
          <ac:chgData name="INDIRA DE MENEZES CASTRO (1815383)" userId="e41e4919-7570-461c-8bc9-bc96d7e0485e" providerId="ADAL" clId="{7138AB36-0DD5-49E9-8112-03B471C049E6}" dt="2022-11-07T14:18:17.056" v="34" actId="1076"/>
          <ac:spMkLst>
            <pc:docMk/>
            <pc:sldMk cId="1643156363" sldId="376"/>
            <ac:spMk id="1029" creationId="{8960C054-0EB1-8FF7-EBF9-AF4D0B530936}"/>
          </ac:spMkLst>
        </pc:spChg>
        <pc:spChg chg="add mod">
          <ac:chgData name="INDIRA DE MENEZES CASTRO (1815383)" userId="e41e4919-7570-461c-8bc9-bc96d7e0485e" providerId="ADAL" clId="{7138AB36-0DD5-49E9-8112-03B471C049E6}" dt="2022-11-07T14:18:17.056" v="34" actId="1076"/>
          <ac:spMkLst>
            <pc:docMk/>
            <pc:sldMk cId="1643156363" sldId="376"/>
            <ac:spMk id="1030" creationId="{B5AC4B42-2D3F-9BB5-71E1-5BE06683EAB3}"/>
          </ac:spMkLst>
        </pc:spChg>
        <pc:spChg chg="add mod">
          <ac:chgData name="INDIRA DE MENEZES CASTRO (1815383)" userId="e41e4919-7570-461c-8bc9-bc96d7e0485e" providerId="ADAL" clId="{7138AB36-0DD5-49E9-8112-03B471C049E6}" dt="2022-11-07T14:18:17.056" v="34" actId="1076"/>
          <ac:spMkLst>
            <pc:docMk/>
            <pc:sldMk cId="1643156363" sldId="376"/>
            <ac:spMk id="1031" creationId="{7F73B95E-21C1-144F-C661-CEB961FEBDA4}"/>
          </ac:spMkLst>
        </pc:spChg>
        <pc:spChg chg="add mod">
          <ac:chgData name="INDIRA DE MENEZES CASTRO (1815383)" userId="e41e4919-7570-461c-8bc9-bc96d7e0485e" providerId="ADAL" clId="{7138AB36-0DD5-49E9-8112-03B471C049E6}" dt="2022-11-07T14:18:17.056" v="34" actId="1076"/>
          <ac:spMkLst>
            <pc:docMk/>
            <pc:sldMk cId="1643156363" sldId="376"/>
            <ac:spMk id="1032" creationId="{895393D3-C7CA-E97B-3149-71BE083F07BF}"/>
          </ac:spMkLst>
        </pc:spChg>
        <pc:spChg chg="add mod">
          <ac:chgData name="INDIRA DE MENEZES CASTRO (1815383)" userId="e41e4919-7570-461c-8bc9-bc96d7e0485e" providerId="ADAL" clId="{7138AB36-0DD5-49E9-8112-03B471C049E6}" dt="2022-11-07T14:18:17.056" v="34" actId="1076"/>
          <ac:spMkLst>
            <pc:docMk/>
            <pc:sldMk cId="1643156363" sldId="376"/>
            <ac:spMk id="1033" creationId="{47CF3627-1799-FA68-0C02-893472BF8F16}"/>
          </ac:spMkLst>
        </pc:spChg>
        <pc:spChg chg="add mod">
          <ac:chgData name="INDIRA DE MENEZES CASTRO (1815383)" userId="e41e4919-7570-461c-8bc9-bc96d7e0485e" providerId="ADAL" clId="{7138AB36-0DD5-49E9-8112-03B471C049E6}" dt="2022-11-07T14:18:17.056" v="34" actId="1076"/>
          <ac:spMkLst>
            <pc:docMk/>
            <pc:sldMk cId="1643156363" sldId="376"/>
            <ac:spMk id="1034" creationId="{D94E0476-00DB-B2FA-B621-D3013604DC7D}"/>
          </ac:spMkLst>
        </pc:spChg>
        <pc:spChg chg="add mod">
          <ac:chgData name="INDIRA DE MENEZES CASTRO (1815383)" userId="e41e4919-7570-461c-8bc9-bc96d7e0485e" providerId="ADAL" clId="{7138AB36-0DD5-49E9-8112-03B471C049E6}" dt="2022-11-07T14:18:17.056" v="34" actId="1076"/>
          <ac:spMkLst>
            <pc:docMk/>
            <pc:sldMk cId="1643156363" sldId="376"/>
            <ac:spMk id="1035" creationId="{5BDB431E-4098-CA45-81C2-BCE527B95C94}"/>
          </ac:spMkLst>
        </pc:spChg>
        <pc:spChg chg="add mod">
          <ac:chgData name="INDIRA DE MENEZES CASTRO (1815383)" userId="e41e4919-7570-461c-8bc9-bc96d7e0485e" providerId="ADAL" clId="{7138AB36-0DD5-49E9-8112-03B471C049E6}" dt="2022-11-07T14:18:17.056" v="34" actId="1076"/>
          <ac:spMkLst>
            <pc:docMk/>
            <pc:sldMk cId="1643156363" sldId="376"/>
            <ac:spMk id="1036" creationId="{EB192148-336A-A17B-D5D3-2FAD8C987546}"/>
          </ac:spMkLst>
        </pc:spChg>
        <pc:spChg chg="add mod">
          <ac:chgData name="INDIRA DE MENEZES CASTRO (1815383)" userId="e41e4919-7570-461c-8bc9-bc96d7e0485e" providerId="ADAL" clId="{7138AB36-0DD5-49E9-8112-03B471C049E6}" dt="2022-11-07T14:18:17.056" v="34" actId="1076"/>
          <ac:spMkLst>
            <pc:docMk/>
            <pc:sldMk cId="1643156363" sldId="376"/>
            <ac:spMk id="1037" creationId="{97F50E8F-349F-205C-ABC1-87C088D40534}"/>
          </ac:spMkLst>
        </pc:spChg>
        <pc:spChg chg="add mod">
          <ac:chgData name="INDIRA DE MENEZES CASTRO (1815383)" userId="e41e4919-7570-461c-8bc9-bc96d7e0485e" providerId="ADAL" clId="{7138AB36-0DD5-49E9-8112-03B471C049E6}" dt="2022-11-07T14:18:17.056" v="34" actId="1076"/>
          <ac:spMkLst>
            <pc:docMk/>
            <pc:sldMk cId="1643156363" sldId="376"/>
            <ac:spMk id="1038" creationId="{35FD488B-02D8-4468-9249-0559B0E21277}"/>
          </ac:spMkLst>
        </pc:spChg>
        <pc:spChg chg="add mod">
          <ac:chgData name="INDIRA DE MENEZES CASTRO (1815383)" userId="e41e4919-7570-461c-8bc9-bc96d7e0485e" providerId="ADAL" clId="{7138AB36-0DD5-49E9-8112-03B471C049E6}" dt="2022-11-07T14:18:17.056" v="34" actId="1076"/>
          <ac:spMkLst>
            <pc:docMk/>
            <pc:sldMk cId="1643156363" sldId="376"/>
            <ac:spMk id="1039" creationId="{6908DC29-7686-FD38-1757-B85FC36C3203}"/>
          </ac:spMkLst>
        </pc:spChg>
        <pc:spChg chg="add mod">
          <ac:chgData name="INDIRA DE MENEZES CASTRO (1815383)" userId="e41e4919-7570-461c-8bc9-bc96d7e0485e" providerId="ADAL" clId="{7138AB36-0DD5-49E9-8112-03B471C049E6}" dt="2022-11-07T14:18:17.056" v="34" actId="1076"/>
          <ac:spMkLst>
            <pc:docMk/>
            <pc:sldMk cId="1643156363" sldId="376"/>
            <ac:spMk id="1040" creationId="{A56D7C0D-8064-59E2-6F42-509351E46C9C}"/>
          </ac:spMkLst>
        </pc:spChg>
        <pc:spChg chg="add mod">
          <ac:chgData name="INDIRA DE MENEZES CASTRO (1815383)" userId="e41e4919-7570-461c-8bc9-bc96d7e0485e" providerId="ADAL" clId="{7138AB36-0DD5-49E9-8112-03B471C049E6}" dt="2022-11-07T14:18:17.056" v="34" actId="1076"/>
          <ac:spMkLst>
            <pc:docMk/>
            <pc:sldMk cId="1643156363" sldId="376"/>
            <ac:spMk id="1041" creationId="{87BD917A-7CE2-759F-1AC4-B6844C1BE445}"/>
          </ac:spMkLst>
        </pc:spChg>
        <pc:spChg chg="add mod">
          <ac:chgData name="INDIRA DE MENEZES CASTRO (1815383)" userId="e41e4919-7570-461c-8bc9-bc96d7e0485e" providerId="ADAL" clId="{7138AB36-0DD5-49E9-8112-03B471C049E6}" dt="2022-11-07T14:18:17.056" v="34" actId="1076"/>
          <ac:spMkLst>
            <pc:docMk/>
            <pc:sldMk cId="1643156363" sldId="376"/>
            <ac:spMk id="1042" creationId="{EFC6B980-A852-920D-55F9-DD76876578B9}"/>
          </ac:spMkLst>
        </pc:spChg>
        <pc:spChg chg="add mod">
          <ac:chgData name="INDIRA DE MENEZES CASTRO (1815383)" userId="e41e4919-7570-461c-8bc9-bc96d7e0485e" providerId="ADAL" clId="{7138AB36-0DD5-49E9-8112-03B471C049E6}" dt="2022-11-07T14:18:17.056" v="34" actId="1076"/>
          <ac:spMkLst>
            <pc:docMk/>
            <pc:sldMk cId="1643156363" sldId="376"/>
            <ac:spMk id="1043" creationId="{D5C6D2F7-974B-CC6F-867D-D4387FAA3EC2}"/>
          </ac:spMkLst>
        </pc:spChg>
        <pc:spChg chg="add mod">
          <ac:chgData name="INDIRA DE MENEZES CASTRO (1815383)" userId="e41e4919-7570-461c-8bc9-bc96d7e0485e" providerId="ADAL" clId="{7138AB36-0DD5-49E9-8112-03B471C049E6}" dt="2022-11-07T14:18:17.056" v="34" actId="1076"/>
          <ac:spMkLst>
            <pc:docMk/>
            <pc:sldMk cId="1643156363" sldId="376"/>
            <ac:spMk id="1044" creationId="{DF9ACAEB-1E9A-3C19-90D4-E06CF8F8D145}"/>
          </ac:spMkLst>
        </pc:spChg>
        <pc:spChg chg="add mod">
          <ac:chgData name="INDIRA DE MENEZES CASTRO (1815383)" userId="e41e4919-7570-461c-8bc9-bc96d7e0485e" providerId="ADAL" clId="{7138AB36-0DD5-49E9-8112-03B471C049E6}" dt="2022-11-07T14:18:17.056" v="34" actId="1076"/>
          <ac:spMkLst>
            <pc:docMk/>
            <pc:sldMk cId="1643156363" sldId="376"/>
            <ac:spMk id="1045" creationId="{9B4511C6-B90D-30BB-1C3F-427F7C3777CA}"/>
          </ac:spMkLst>
        </pc:spChg>
        <pc:spChg chg="add mod">
          <ac:chgData name="INDIRA DE MENEZES CASTRO (1815383)" userId="e41e4919-7570-461c-8bc9-bc96d7e0485e" providerId="ADAL" clId="{7138AB36-0DD5-49E9-8112-03B471C049E6}" dt="2022-11-07T14:18:17.056" v="34" actId="1076"/>
          <ac:spMkLst>
            <pc:docMk/>
            <pc:sldMk cId="1643156363" sldId="376"/>
            <ac:spMk id="1046" creationId="{55FECD7C-3A0D-DE6A-58FF-BBFBD6FB5E32}"/>
          </ac:spMkLst>
        </pc:spChg>
        <pc:spChg chg="add mod">
          <ac:chgData name="INDIRA DE MENEZES CASTRO (1815383)" userId="e41e4919-7570-461c-8bc9-bc96d7e0485e" providerId="ADAL" clId="{7138AB36-0DD5-49E9-8112-03B471C049E6}" dt="2022-11-07T14:18:17.056" v="34" actId="1076"/>
          <ac:spMkLst>
            <pc:docMk/>
            <pc:sldMk cId="1643156363" sldId="376"/>
            <ac:spMk id="1047" creationId="{7D87D55F-1DB9-4CDD-0DB9-9B07C9EEFBB4}"/>
          </ac:spMkLst>
        </pc:spChg>
        <pc:spChg chg="add mod">
          <ac:chgData name="INDIRA DE MENEZES CASTRO (1815383)" userId="e41e4919-7570-461c-8bc9-bc96d7e0485e" providerId="ADAL" clId="{7138AB36-0DD5-49E9-8112-03B471C049E6}" dt="2022-11-07T14:18:17.056" v="34" actId="1076"/>
          <ac:spMkLst>
            <pc:docMk/>
            <pc:sldMk cId="1643156363" sldId="376"/>
            <ac:spMk id="1048" creationId="{4D4894FC-6D8C-5187-728E-11F4C312775B}"/>
          </ac:spMkLst>
        </pc:spChg>
        <pc:spChg chg="add mod">
          <ac:chgData name="INDIRA DE MENEZES CASTRO (1815383)" userId="e41e4919-7570-461c-8bc9-bc96d7e0485e" providerId="ADAL" clId="{7138AB36-0DD5-49E9-8112-03B471C049E6}" dt="2022-11-07T14:18:17.056" v="34" actId="1076"/>
          <ac:spMkLst>
            <pc:docMk/>
            <pc:sldMk cId="1643156363" sldId="376"/>
            <ac:spMk id="1049" creationId="{09B01058-7CE5-13C9-FF56-6CA096E6341F}"/>
          </ac:spMkLst>
        </pc:spChg>
        <pc:spChg chg="add mod">
          <ac:chgData name="INDIRA DE MENEZES CASTRO (1815383)" userId="e41e4919-7570-461c-8bc9-bc96d7e0485e" providerId="ADAL" clId="{7138AB36-0DD5-49E9-8112-03B471C049E6}" dt="2022-11-07T14:18:17.056" v="34" actId="1076"/>
          <ac:spMkLst>
            <pc:docMk/>
            <pc:sldMk cId="1643156363" sldId="376"/>
            <ac:spMk id="1050" creationId="{3506A1AF-B8CE-4358-718A-32623FA7F65C}"/>
          </ac:spMkLst>
        </pc:spChg>
        <pc:spChg chg="add mod">
          <ac:chgData name="INDIRA DE MENEZES CASTRO (1815383)" userId="e41e4919-7570-461c-8bc9-bc96d7e0485e" providerId="ADAL" clId="{7138AB36-0DD5-49E9-8112-03B471C049E6}" dt="2022-11-07T14:18:17.056" v="34" actId="1076"/>
          <ac:spMkLst>
            <pc:docMk/>
            <pc:sldMk cId="1643156363" sldId="376"/>
            <ac:spMk id="1051" creationId="{434DAF6A-139D-5E34-0107-E5AC6001B24A}"/>
          </ac:spMkLst>
        </pc:spChg>
        <pc:spChg chg="add mod">
          <ac:chgData name="INDIRA DE MENEZES CASTRO (1815383)" userId="e41e4919-7570-461c-8bc9-bc96d7e0485e" providerId="ADAL" clId="{7138AB36-0DD5-49E9-8112-03B471C049E6}" dt="2022-11-07T14:18:17.056" v="34" actId="1076"/>
          <ac:spMkLst>
            <pc:docMk/>
            <pc:sldMk cId="1643156363" sldId="376"/>
            <ac:spMk id="1052" creationId="{49CCE93A-0304-DBA4-D278-2917EF3D0CA3}"/>
          </ac:spMkLst>
        </pc:spChg>
        <pc:spChg chg="add mod">
          <ac:chgData name="INDIRA DE MENEZES CASTRO (1815383)" userId="e41e4919-7570-461c-8bc9-bc96d7e0485e" providerId="ADAL" clId="{7138AB36-0DD5-49E9-8112-03B471C049E6}" dt="2022-11-07T14:18:17.056" v="34" actId="1076"/>
          <ac:spMkLst>
            <pc:docMk/>
            <pc:sldMk cId="1643156363" sldId="376"/>
            <ac:spMk id="1053" creationId="{889C58E0-BC7A-48EE-C487-E801160827DB}"/>
          </ac:spMkLst>
        </pc:spChg>
        <pc:spChg chg="add mod">
          <ac:chgData name="INDIRA DE MENEZES CASTRO (1815383)" userId="e41e4919-7570-461c-8bc9-bc96d7e0485e" providerId="ADAL" clId="{7138AB36-0DD5-49E9-8112-03B471C049E6}" dt="2022-11-07T14:18:17.056" v="34" actId="1076"/>
          <ac:spMkLst>
            <pc:docMk/>
            <pc:sldMk cId="1643156363" sldId="376"/>
            <ac:spMk id="1054" creationId="{73F37E15-D620-CC62-D18C-6B544844E1E5}"/>
          </ac:spMkLst>
        </pc:spChg>
        <pc:spChg chg="add mod">
          <ac:chgData name="INDIRA DE MENEZES CASTRO (1815383)" userId="e41e4919-7570-461c-8bc9-bc96d7e0485e" providerId="ADAL" clId="{7138AB36-0DD5-49E9-8112-03B471C049E6}" dt="2022-11-07T14:18:17.056" v="34" actId="1076"/>
          <ac:spMkLst>
            <pc:docMk/>
            <pc:sldMk cId="1643156363" sldId="376"/>
            <ac:spMk id="1055" creationId="{5629C136-507E-C91F-478E-91DDF61C075C}"/>
          </ac:spMkLst>
        </pc:spChg>
        <pc:spChg chg="add mod">
          <ac:chgData name="INDIRA DE MENEZES CASTRO (1815383)" userId="e41e4919-7570-461c-8bc9-bc96d7e0485e" providerId="ADAL" clId="{7138AB36-0DD5-49E9-8112-03B471C049E6}" dt="2022-11-07T14:18:17.056" v="34" actId="1076"/>
          <ac:spMkLst>
            <pc:docMk/>
            <pc:sldMk cId="1643156363" sldId="376"/>
            <ac:spMk id="1056" creationId="{6A473889-F5A3-F09E-00CB-33D199470D52}"/>
          </ac:spMkLst>
        </pc:spChg>
        <pc:spChg chg="add mod">
          <ac:chgData name="INDIRA DE MENEZES CASTRO (1815383)" userId="e41e4919-7570-461c-8bc9-bc96d7e0485e" providerId="ADAL" clId="{7138AB36-0DD5-49E9-8112-03B471C049E6}" dt="2022-11-07T14:18:17.056" v="34" actId="1076"/>
          <ac:spMkLst>
            <pc:docMk/>
            <pc:sldMk cId="1643156363" sldId="376"/>
            <ac:spMk id="1057" creationId="{B5BECC9F-73B2-B47A-B8C0-7F3870268736}"/>
          </ac:spMkLst>
        </pc:spChg>
        <pc:spChg chg="add mod">
          <ac:chgData name="INDIRA DE MENEZES CASTRO (1815383)" userId="e41e4919-7570-461c-8bc9-bc96d7e0485e" providerId="ADAL" clId="{7138AB36-0DD5-49E9-8112-03B471C049E6}" dt="2022-11-07T14:18:17.056" v="34" actId="1076"/>
          <ac:spMkLst>
            <pc:docMk/>
            <pc:sldMk cId="1643156363" sldId="376"/>
            <ac:spMk id="1058" creationId="{360759C0-2777-2F80-A478-634127F7A37F}"/>
          </ac:spMkLst>
        </pc:spChg>
        <pc:spChg chg="add mod">
          <ac:chgData name="INDIRA DE MENEZES CASTRO (1815383)" userId="e41e4919-7570-461c-8bc9-bc96d7e0485e" providerId="ADAL" clId="{7138AB36-0DD5-49E9-8112-03B471C049E6}" dt="2022-11-07T14:18:17.056" v="34" actId="1076"/>
          <ac:spMkLst>
            <pc:docMk/>
            <pc:sldMk cId="1643156363" sldId="376"/>
            <ac:spMk id="1059" creationId="{B04C5FD3-F66D-7237-A076-27271B9A1D42}"/>
          </ac:spMkLst>
        </pc:spChg>
        <pc:spChg chg="add mod">
          <ac:chgData name="INDIRA DE MENEZES CASTRO (1815383)" userId="e41e4919-7570-461c-8bc9-bc96d7e0485e" providerId="ADAL" clId="{7138AB36-0DD5-49E9-8112-03B471C049E6}" dt="2022-11-07T14:18:17.056" v="34" actId="1076"/>
          <ac:spMkLst>
            <pc:docMk/>
            <pc:sldMk cId="1643156363" sldId="376"/>
            <ac:spMk id="1060" creationId="{D651ACC4-9685-F073-D66D-76A7B9E3A20C}"/>
          </ac:spMkLst>
        </pc:spChg>
        <pc:spChg chg="add mod">
          <ac:chgData name="INDIRA DE MENEZES CASTRO (1815383)" userId="e41e4919-7570-461c-8bc9-bc96d7e0485e" providerId="ADAL" clId="{7138AB36-0DD5-49E9-8112-03B471C049E6}" dt="2022-11-07T14:18:17.056" v="34" actId="1076"/>
          <ac:spMkLst>
            <pc:docMk/>
            <pc:sldMk cId="1643156363" sldId="376"/>
            <ac:spMk id="1061" creationId="{8950FD56-4226-697C-F105-A7774B741799}"/>
          </ac:spMkLst>
        </pc:spChg>
        <pc:spChg chg="add mod">
          <ac:chgData name="INDIRA DE MENEZES CASTRO (1815383)" userId="e41e4919-7570-461c-8bc9-bc96d7e0485e" providerId="ADAL" clId="{7138AB36-0DD5-49E9-8112-03B471C049E6}" dt="2022-11-07T14:18:17.056" v="34" actId="1076"/>
          <ac:spMkLst>
            <pc:docMk/>
            <pc:sldMk cId="1643156363" sldId="376"/>
            <ac:spMk id="1062" creationId="{CA97FC2F-94C2-0C2D-8BB0-3C78DD4FC7A5}"/>
          </ac:spMkLst>
        </pc:spChg>
        <pc:spChg chg="add mod">
          <ac:chgData name="INDIRA DE MENEZES CASTRO (1815383)" userId="e41e4919-7570-461c-8bc9-bc96d7e0485e" providerId="ADAL" clId="{7138AB36-0DD5-49E9-8112-03B471C049E6}" dt="2022-11-07T14:18:17.056" v="34" actId="1076"/>
          <ac:spMkLst>
            <pc:docMk/>
            <pc:sldMk cId="1643156363" sldId="376"/>
            <ac:spMk id="1063" creationId="{85795794-2CC3-26DA-A11D-0A0F92E2EF1F}"/>
          </ac:spMkLst>
        </pc:spChg>
        <pc:spChg chg="add mod">
          <ac:chgData name="INDIRA DE MENEZES CASTRO (1815383)" userId="e41e4919-7570-461c-8bc9-bc96d7e0485e" providerId="ADAL" clId="{7138AB36-0DD5-49E9-8112-03B471C049E6}" dt="2022-11-07T14:18:17.056" v="34" actId="1076"/>
          <ac:spMkLst>
            <pc:docMk/>
            <pc:sldMk cId="1643156363" sldId="376"/>
            <ac:spMk id="1064" creationId="{8BC50C59-640D-9ECD-176D-C4BBED86D234}"/>
          </ac:spMkLst>
        </pc:spChg>
        <pc:spChg chg="add mod">
          <ac:chgData name="INDIRA DE MENEZES CASTRO (1815383)" userId="e41e4919-7570-461c-8bc9-bc96d7e0485e" providerId="ADAL" clId="{7138AB36-0DD5-49E9-8112-03B471C049E6}" dt="2022-11-07T14:18:17.056" v="34" actId="1076"/>
          <ac:spMkLst>
            <pc:docMk/>
            <pc:sldMk cId="1643156363" sldId="376"/>
            <ac:spMk id="1065" creationId="{1E2355D9-AB63-2090-0120-5E1273BABED8}"/>
          </ac:spMkLst>
        </pc:spChg>
        <pc:spChg chg="add mod">
          <ac:chgData name="INDIRA DE MENEZES CASTRO (1815383)" userId="e41e4919-7570-461c-8bc9-bc96d7e0485e" providerId="ADAL" clId="{7138AB36-0DD5-49E9-8112-03B471C049E6}" dt="2022-11-07T14:18:17.056" v="34" actId="1076"/>
          <ac:spMkLst>
            <pc:docMk/>
            <pc:sldMk cId="1643156363" sldId="376"/>
            <ac:spMk id="1066" creationId="{61057631-EDB5-6E56-A777-148010FA1941}"/>
          </ac:spMkLst>
        </pc:spChg>
        <pc:spChg chg="add mod">
          <ac:chgData name="INDIRA DE MENEZES CASTRO (1815383)" userId="e41e4919-7570-461c-8bc9-bc96d7e0485e" providerId="ADAL" clId="{7138AB36-0DD5-49E9-8112-03B471C049E6}" dt="2022-11-07T14:18:17.056" v="34" actId="1076"/>
          <ac:spMkLst>
            <pc:docMk/>
            <pc:sldMk cId="1643156363" sldId="376"/>
            <ac:spMk id="1067" creationId="{825F675B-9E8E-8188-12B1-91BFBE5B3FEE}"/>
          </ac:spMkLst>
        </pc:spChg>
        <pc:spChg chg="add mod">
          <ac:chgData name="INDIRA DE MENEZES CASTRO (1815383)" userId="e41e4919-7570-461c-8bc9-bc96d7e0485e" providerId="ADAL" clId="{7138AB36-0DD5-49E9-8112-03B471C049E6}" dt="2022-11-07T14:18:17.056" v="34" actId="1076"/>
          <ac:spMkLst>
            <pc:docMk/>
            <pc:sldMk cId="1643156363" sldId="376"/>
            <ac:spMk id="1068" creationId="{4F164B29-2CD5-5255-9826-E9DAE1637403}"/>
          </ac:spMkLst>
        </pc:spChg>
        <pc:spChg chg="add mod">
          <ac:chgData name="INDIRA DE MENEZES CASTRO (1815383)" userId="e41e4919-7570-461c-8bc9-bc96d7e0485e" providerId="ADAL" clId="{7138AB36-0DD5-49E9-8112-03B471C049E6}" dt="2022-11-07T14:18:17.056" v="34" actId="1076"/>
          <ac:spMkLst>
            <pc:docMk/>
            <pc:sldMk cId="1643156363" sldId="376"/>
            <ac:spMk id="1069" creationId="{6658F39A-F2A5-81BE-0C11-A09F6DBF39C4}"/>
          </ac:spMkLst>
        </pc:spChg>
        <pc:spChg chg="add mod">
          <ac:chgData name="INDIRA DE MENEZES CASTRO (1815383)" userId="e41e4919-7570-461c-8bc9-bc96d7e0485e" providerId="ADAL" clId="{7138AB36-0DD5-49E9-8112-03B471C049E6}" dt="2022-11-07T14:18:17.056" v="34" actId="1076"/>
          <ac:spMkLst>
            <pc:docMk/>
            <pc:sldMk cId="1643156363" sldId="376"/>
            <ac:spMk id="1070" creationId="{44BD4547-4A8B-1006-1A69-D505F02738AF}"/>
          </ac:spMkLst>
        </pc:spChg>
        <pc:spChg chg="add mod">
          <ac:chgData name="INDIRA DE MENEZES CASTRO (1815383)" userId="e41e4919-7570-461c-8bc9-bc96d7e0485e" providerId="ADAL" clId="{7138AB36-0DD5-49E9-8112-03B471C049E6}" dt="2022-11-07T14:18:17.056" v="34" actId="1076"/>
          <ac:spMkLst>
            <pc:docMk/>
            <pc:sldMk cId="1643156363" sldId="376"/>
            <ac:spMk id="1071" creationId="{9620DFD1-F7F6-1057-AFFA-AFDC5CCF6720}"/>
          </ac:spMkLst>
        </pc:spChg>
        <pc:spChg chg="add mod">
          <ac:chgData name="INDIRA DE MENEZES CASTRO (1815383)" userId="e41e4919-7570-461c-8bc9-bc96d7e0485e" providerId="ADAL" clId="{7138AB36-0DD5-49E9-8112-03B471C049E6}" dt="2022-11-07T14:18:17.056" v="34" actId="1076"/>
          <ac:spMkLst>
            <pc:docMk/>
            <pc:sldMk cId="1643156363" sldId="376"/>
            <ac:spMk id="1072" creationId="{67FD1B62-B883-766C-02E9-6B9BB940F1BA}"/>
          </ac:spMkLst>
        </pc:spChg>
        <pc:spChg chg="add mod">
          <ac:chgData name="INDIRA DE MENEZES CASTRO (1815383)" userId="e41e4919-7570-461c-8bc9-bc96d7e0485e" providerId="ADAL" clId="{7138AB36-0DD5-49E9-8112-03B471C049E6}" dt="2022-11-07T14:18:17.056" v="34" actId="1076"/>
          <ac:spMkLst>
            <pc:docMk/>
            <pc:sldMk cId="1643156363" sldId="376"/>
            <ac:spMk id="1073" creationId="{11B2E6F5-5D5F-271D-138D-C5407F9F658A}"/>
          </ac:spMkLst>
        </pc:spChg>
        <pc:spChg chg="add mod">
          <ac:chgData name="INDIRA DE MENEZES CASTRO (1815383)" userId="e41e4919-7570-461c-8bc9-bc96d7e0485e" providerId="ADAL" clId="{7138AB36-0DD5-49E9-8112-03B471C049E6}" dt="2022-11-07T14:18:17.056" v="34" actId="1076"/>
          <ac:spMkLst>
            <pc:docMk/>
            <pc:sldMk cId="1643156363" sldId="376"/>
            <ac:spMk id="1074" creationId="{C5EC411E-6F9B-E0EA-74FD-E01C48E21DA0}"/>
          </ac:spMkLst>
        </pc:spChg>
        <pc:spChg chg="add mod">
          <ac:chgData name="INDIRA DE MENEZES CASTRO (1815383)" userId="e41e4919-7570-461c-8bc9-bc96d7e0485e" providerId="ADAL" clId="{7138AB36-0DD5-49E9-8112-03B471C049E6}" dt="2022-11-07T14:18:17.056" v="34" actId="1076"/>
          <ac:spMkLst>
            <pc:docMk/>
            <pc:sldMk cId="1643156363" sldId="376"/>
            <ac:spMk id="1075" creationId="{B38D9483-2A8C-5FD0-58A1-511A2D82DD89}"/>
          </ac:spMkLst>
        </pc:spChg>
        <pc:spChg chg="add mod">
          <ac:chgData name="INDIRA DE MENEZES CASTRO (1815383)" userId="e41e4919-7570-461c-8bc9-bc96d7e0485e" providerId="ADAL" clId="{7138AB36-0DD5-49E9-8112-03B471C049E6}" dt="2022-11-07T14:18:17.056" v="34" actId="1076"/>
          <ac:spMkLst>
            <pc:docMk/>
            <pc:sldMk cId="1643156363" sldId="376"/>
            <ac:spMk id="1076" creationId="{21DAD5B7-4BBF-510B-C73A-5710152952E1}"/>
          </ac:spMkLst>
        </pc:spChg>
        <pc:spChg chg="add mod">
          <ac:chgData name="INDIRA DE MENEZES CASTRO (1815383)" userId="e41e4919-7570-461c-8bc9-bc96d7e0485e" providerId="ADAL" clId="{7138AB36-0DD5-49E9-8112-03B471C049E6}" dt="2022-11-07T14:18:17.056" v="34" actId="1076"/>
          <ac:spMkLst>
            <pc:docMk/>
            <pc:sldMk cId="1643156363" sldId="376"/>
            <ac:spMk id="1077" creationId="{E2E9BF0C-1E30-13A1-25C6-F19ED5C744FB}"/>
          </ac:spMkLst>
        </pc:spChg>
        <pc:spChg chg="add mod">
          <ac:chgData name="INDIRA DE MENEZES CASTRO (1815383)" userId="e41e4919-7570-461c-8bc9-bc96d7e0485e" providerId="ADAL" clId="{7138AB36-0DD5-49E9-8112-03B471C049E6}" dt="2022-11-07T14:18:17.056" v="34" actId="1076"/>
          <ac:spMkLst>
            <pc:docMk/>
            <pc:sldMk cId="1643156363" sldId="376"/>
            <ac:spMk id="1078" creationId="{19BA41EC-B444-808C-08FD-B48CD2E4860C}"/>
          </ac:spMkLst>
        </pc:spChg>
        <pc:spChg chg="add mod">
          <ac:chgData name="INDIRA DE MENEZES CASTRO (1815383)" userId="e41e4919-7570-461c-8bc9-bc96d7e0485e" providerId="ADAL" clId="{7138AB36-0DD5-49E9-8112-03B471C049E6}" dt="2022-11-07T14:18:17.056" v="34" actId="1076"/>
          <ac:spMkLst>
            <pc:docMk/>
            <pc:sldMk cId="1643156363" sldId="376"/>
            <ac:spMk id="1079" creationId="{3B89A00F-C051-0F63-6D90-35034000ED13}"/>
          </ac:spMkLst>
        </pc:spChg>
        <pc:spChg chg="add mod">
          <ac:chgData name="INDIRA DE MENEZES CASTRO (1815383)" userId="e41e4919-7570-461c-8bc9-bc96d7e0485e" providerId="ADAL" clId="{7138AB36-0DD5-49E9-8112-03B471C049E6}" dt="2022-11-07T14:18:17.056" v="34" actId="1076"/>
          <ac:spMkLst>
            <pc:docMk/>
            <pc:sldMk cId="1643156363" sldId="376"/>
            <ac:spMk id="1080" creationId="{A6E45AD4-AC44-E6C5-555B-E698C1D1FED8}"/>
          </ac:spMkLst>
        </pc:spChg>
        <pc:spChg chg="add mod">
          <ac:chgData name="INDIRA DE MENEZES CASTRO (1815383)" userId="e41e4919-7570-461c-8bc9-bc96d7e0485e" providerId="ADAL" clId="{7138AB36-0DD5-49E9-8112-03B471C049E6}" dt="2022-11-07T14:18:17.056" v="34" actId="1076"/>
          <ac:spMkLst>
            <pc:docMk/>
            <pc:sldMk cId="1643156363" sldId="376"/>
            <ac:spMk id="1081" creationId="{53F79CAA-461C-A487-907C-0B168D9019EB}"/>
          </ac:spMkLst>
        </pc:spChg>
        <pc:spChg chg="add mod">
          <ac:chgData name="INDIRA DE MENEZES CASTRO (1815383)" userId="e41e4919-7570-461c-8bc9-bc96d7e0485e" providerId="ADAL" clId="{7138AB36-0DD5-49E9-8112-03B471C049E6}" dt="2022-11-07T14:18:17.056" v="34" actId="1076"/>
          <ac:spMkLst>
            <pc:docMk/>
            <pc:sldMk cId="1643156363" sldId="376"/>
            <ac:spMk id="1082" creationId="{9DA87313-1E24-0290-7CBE-A9999DC888D2}"/>
          </ac:spMkLst>
        </pc:spChg>
        <pc:spChg chg="add mod">
          <ac:chgData name="INDIRA DE MENEZES CASTRO (1815383)" userId="e41e4919-7570-461c-8bc9-bc96d7e0485e" providerId="ADAL" clId="{7138AB36-0DD5-49E9-8112-03B471C049E6}" dt="2022-11-07T14:18:17.056" v="34" actId="1076"/>
          <ac:spMkLst>
            <pc:docMk/>
            <pc:sldMk cId="1643156363" sldId="376"/>
            <ac:spMk id="1083" creationId="{8F513CFC-F3C3-DD6F-5FCF-9CB86AEFEE1B}"/>
          </ac:spMkLst>
        </pc:spChg>
        <pc:spChg chg="add mod">
          <ac:chgData name="INDIRA DE MENEZES CASTRO (1815383)" userId="e41e4919-7570-461c-8bc9-bc96d7e0485e" providerId="ADAL" clId="{7138AB36-0DD5-49E9-8112-03B471C049E6}" dt="2022-11-07T14:18:17.056" v="34" actId="1076"/>
          <ac:spMkLst>
            <pc:docMk/>
            <pc:sldMk cId="1643156363" sldId="376"/>
            <ac:spMk id="1084" creationId="{93F1FDA4-04E4-7552-DFE3-12514BF172C8}"/>
          </ac:spMkLst>
        </pc:spChg>
        <pc:spChg chg="add mod">
          <ac:chgData name="INDIRA DE MENEZES CASTRO (1815383)" userId="e41e4919-7570-461c-8bc9-bc96d7e0485e" providerId="ADAL" clId="{7138AB36-0DD5-49E9-8112-03B471C049E6}" dt="2022-11-07T14:18:17.056" v="34" actId="1076"/>
          <ac:spMkLst>
            <pc:docMk/>
            <pc:sldMk cId="1643156363" sldId="376"/>
            <ac:spMk id="1085" creationId="{7F1B2196-F048-C7A2-CAD6-86C59BACC730}"/>
          </ac:spMkLst>
        </pc:spChg>
        <pc:spChg chg="add mod">
          <ac:chgData name="INDIRA DE MENEZES CASTRO (1815383)" userId="e41e4919-7570-461c-8bc9-bc96d7e0485e" providerId="ADAL" clId="{7138AB36-0DD5-49E9-8112-03B471C049E6}" dt="2022-11-07T14:18:17.056" v="34" actId="1076"/>
          <ac:spMkLst>
            <pc:docMk/>
            <pc:sldMk cId="1643156363" sldId="376"/>
            <ac:spMk id="1086" creationId="{72D5C51A-D3B5-17A7-8789-A4F6913719DC}"/>
          </ac:spMkLst>
        </pc:spChg>
        <pc:spChg chg="add mod">
          <ac:chgData name="INDIRA DE MENEZES CASTRO (1815383)" userId="e41e4919-7570-461c-8bc9-bc96d7e0485e" providerId="ADAL" clId="{7138AB36-0DD5-49E9-8112-03B471C049E6}" dt="2022-11-07T14:18:17.056" v="34" actId="1076"/>
          <ac:spMkLst>
            <pc:docMk/>
            <pc:sldMk cId="1643156363" sldId="376"/>
            <ac:spMk id="1087" creationId="{A81D453D-1E86-3412-965C-27E981310258}"/>
          </ac:spMkLst>
        </pc:spChg>
        <pc:spChg chg="add mod">
          <ac:chgData name="INDIRA DE MENEZES CASTRO (1815383)" userId="e41e4919-7570-461c-8bc9-bc96d7e0485e" providerId="ADAL" clId="{7138AB36-0DD5-49E9-8112-03B471C049E6}" dt="2022-11-07T14:18:17.056" v="34" actId="1076"/>
          <ac:spMkLst>
            <pc:docMk/>
            <pc:sldMk cId="1643156363" sldId="376"/>
            <ac:spMk id="1088" creationId="{B5978199-1F36-3C27-DB04-2ADEC44D3AB3}"/>
          </ac:spMkLst>
        </pc:spChg>
        <pc:spChg chg="add mod">
          <ac:chgData name="INDIRA DE MENEZES CASTRO (1815383)" userId="e41e4919-7570-461c-8bc9-bc96d7e0485e" providerId="ADAL" clId="{7138AB36-0DD5-49E9-8112-03B471C049E6}" dt="2022-11-07T14:18:17.056" v="34" actId="1076"/>
          <ac:spMkLst>
            <pc:docMk/>
            <pc:sldMk cId="1643156363" sldId="376"/>
            <ac:spMk id="1089" creationId="{BE638E5A-B33A-A577-F92F-5543B22EEAF1}"/>
          </ac:spMkLst>
        </pc:spChg>
        <pc:spChg chg="add mod">
          <ac:chgData name="INDIRA DE MENEZES CASTRO (1815383)" userId="e41e4919-7570-461c-8bc9-bc96d7e0485e" providerId="ADAL" clId="{7138AB36-0DD5-49E9-8112-03B471C049E6}" dt="2022-11-07T14:18:17.056" v="34" actId="1076"/>
          <ac:spMkLst>
            <pc:docMk/>
            <pc:sldMk cId="1643156363" sldId="376"/>
            <ac:spMk id="1090" creationId="{FBFCF9C6-5B3B-7CB6-3EB7-82796F757261}"/>
          </ac:spMkLst>
        </pc:spChg>
        <pc:spChg chg="add mod">
          <ac:chgData name="INDIRA DE MENEZES CASTRO (1815383)" userId="e41e4919-7570-461c-8bc9-bc96d7e0485e" providerId="ADAL" clId="{7138AB36-0DD5-49E9-8112-03B471C049E6}" dt="2022-11-07T14:18:17.056" v="34" actId="1076"/>
          <ac:spMkLst>
            <pc:docMk/>
            <pc:sldMk cId="1643156363" sldId="376"/>
            <ac:spMk id="1091" creationId="{F06F2AA7-2A9A-5251-B4FB-32DD54EBA4BA}"/>
          </ac:spMkLst>
        </pc:spChg>
        <pc:spChg chg="add mod">
          <ac:chgData name="INDIRA DE MENEZES CASTRO (1815383)" userId="e41e4919-7570-461c-8bc9-bc96d7e0485e" providerId="ADAL" clId="{7138AB36-0DD5-49E9-8112-03B471C049E6}" dt="2022-11-07T14:18:17.056" v="34" actId="1076"/>
          <ac:spMkLst>
            <pc:docMk/>
            <pc:sldMk cId="1643156363" sldId="376"/>
            <ac:spMk id="1092" creationId="{E01CC66A-B766-E41B-6113-DABF9744592D}"/>
          </ac:spMkLst>
        </pc:spChg>
        <pc:spChg chg="add mod">
          <ac:chgData name="INDIRA DE MENEZES CASTRO (1815383)" userId="e41e4919-7570-461c-8bc9-bc96d7e0485e" providerId="ADAL" clId="{7138AB36-0DD5-49E9-8112-03B471C049E6}" dt="2022-11-07T14:18:17.056" v="34" actId="1076"/>
          <ac:spMkLst>
            <pc:docMk/>
            <pc:sldMk cId="1643156363" sldId="376"/>
            <ac:spMk id="1093" creationId="{76E6D984-B556-E557-E1DE-20B6AED147B8}"/>
          </ac:spMkLst>
        </pc:spChg>
        <pc:spChg chg="add mod">
          <ac:chgData name="INDIRA DE MENEZES CASTRO (1815383)" userId="e41e4919-7570-461c-8bc9-bc96d7e0485e" providerId="ADAL" clId="{7138AB36-0DD5-49E9-8112-03B471C049E6}" dt="2022-11-07T14:18:17.056" v="34" actId="1076"/>
          <ac:spMkLst>
            <pc:docMk/>
            <pc:sldMk cId="1643156363" sldId="376"/>
            <ac:spMk id="1094" creationId="{ECEC6B73-01F0-A375-955D-3DE193EA2177}"/>
          </ac:spMkLst>
        </pc:spChg>
        <pc:spChg chg="add mod">
          <ac:chgData name="INDIRA DE MENEZES CASTRO (1815383)" userId="e41e4919-7570-461c-8bc9-bc96d7e0485e" providerId="ADAL" clId="{7138AB36-0DD5-49E9-8112-03B471C049E6}" dt="2022-11-07T14:18:17.056" v="34" actId="1076"/>
          <ac:spMkLst>
            <pc:docMk/>
            <pc:sldMk cId="1643156363" sldId="376"/>
            <ac:spMk id="1095" creationId="{3E3F3F18-3CCE-42EA-1094-6077F923FB13}"/>
          </ac:spMkLst>
        </pc:spChg>
        <pc:spChg chg="add mod">
          <ac:chgData name="INDIRA DE MENEZES CASTRO (1815383)" userId="e41e4919-7570-461c-8bc9-bc96d7e0485e" providerId="ADAL" clId="{7138AB36-0DD5-49E9-8112-03B471C049E6}" dt="2022-11-07T14:18:17.056" v="34" actId="1076"/>
          <ac:spMkLst>
            <pc:docMk/>
            <pc:sldMk cId="1643156363" sldId="376"/>
            <ac:spMk id="1096" creationId="{62EE3031-DAAE-CC1F-9F50-7C2D7E0C3BD4}"/>
          </ac:spMkLst>
        </pc:spChg>
        <pc:spChg chg="add mod">
          <ac:chgData name="INDIRA DE MENEZES CASTRO (1815383)" userId="e41e4919-7570-461c-8bc9-bc96d7e0485e" providerId="ADAL" clId="{7138AB36-0DD5-49E9-8112-03B471C049E6}" dt="2022-11-07T14:18:17.056" v="34" actId="1076"/>
          <ac:spMkLst>
            <pc:docMk/>
            <pc:sldMk cId="1643156363" sldId="376"/>
            <ac:spMk id="1097" creationId="{3CF95A89-FC04-C3AF-8CAE-71AB0C0A230E}"/>
          </ac:spMkLst>
        </pc:spChg>
        <pc:spChg chg="add mod">
          <ac:chgData name="INDIRA DE MENEZES CASTRO (1815383)" userId="e41e4919-7570-461c-8bc9-bc96d7e0485e" providerId="ADAL" clId="{7138AB36-0DD5-49E9-8112-03B471C049E6}" dt="2022-11-07T14:18:17.056" v="34" actId="1076"/>
          <ac:spMkLst>
            <pc:docMk/>
            <pc:sldMk cId="1643156363" sldId="376"/>
            <ac:spMk id="1098" creationId="{D87858BE-9321-C1FF-6D86-DE80D4C73842}"/>
          </ac:spMkLst>
        </pc:spChg>
        <pc:spChg chg="add mod">
          <ac:chgData name="INDIRA DE MENEZES CASTRO (1815383)" userId="e41e4919-7570-461c-8bc9-bc96d7e0485e" providerId="ADAL" clId="{7138AB36-0DD5-49E9-8112-03B471C049E6}" dt="2022-11-07T14:18:17.056" v="34" actId="1076"/>
          <ac:spMkLst>
            <pc:docMk/>
            <pc:sldMk cId="1643156363" sldId="376"/>
            <ac:spMk id="1099" creationId="{370177C9-AB8D-1CDA-4404-99FD3566C675}"/>
          </ac:spMkLst>
        </pc:spChg>
        <pc:spChg chg="add mod">
          <ac:chgData name="INDIRA DE MENEZES CASTRO (1815383)" userId="e41e4919-7570-461c-8bc9-bc96d7e0485e" providerId="ADAL" clId="{7138AB36-0DD5-49E9-8112-03B471C049E6}" dt="2022-11-07T14:18:17.056" v="34" actId="1076"/>
          <ac:spMkLst>
            <pc:docMk/>
            <pc:sldMk cId="1643156363" sldId="376"/>
            <ac:spMk id="1100" creationId="{D538C1A5-EE1E-A402-E1B3-270F1C80D328}"/>
          </ac:spMkLst>
        </pc:spChg>
        <pc:spChg chg="add mod">
          <ac:chgData name="INDIRA DE MENEZES CASTRO (1815383)" userId="e41e4919-7570-461c-8bc9-bc96d7e0485e" providerId="ADAL" clId="{7138AB36-0DD5-49E9-8112-03B471C049E6}" dt="2022-11-07T14:18:17.056" v="34" actId="1076"/>
          <ac:spMkLst>
            <pc:docMk/>
            <pc:sldMk cId="1643156363" sldId="376"/>
            <ac:spMk id="1101" creationId="{8FD0D42D-0D48-A823-6BBC-FD7989DAE3B1}"/>
          </ac:spMkLst>
        </pc:spChg>
        <pc:spChg chg="add mod">
          <ac:chgData name="INDIRA DE MENEZES CASTRO (1815383)" userId="e41e4919-7570-461c-8bc9-bc96d7e0485e" providerId="ADAL" clId="{7138AB36-0DD5-49E9-8112-03B471C049E6}" dt="2022-11-07T14:18:17.056" v="34" actId="1076"/>
          <ac:spMkLst>
            <pc:docMk/>
            <pc:sldMk cId="1643156363" sldId="376"/>
            <ac:spMk id="1102" creationId="{F505160C-31CB-B3F9-26CA-4DA4F827FF45}"/>
          </ac:spMkLst>
        </pc:spChg>
        <pc:spChg chg="add mod">
          <ac:chgData name="INDIRA DE MENEZES CASTRO (1815383)" userId="e41e4919-7570-461c-8bc9-bc96d7e0485e" providerId="ADAL" clId="{7138AB36-0DD5-49E9-8112-03B471C049E6}" dt="2022-11-07T14:18:17.056" v="34" actId="1076"/>
          <ac:spMkLst>
            <pc:docMk/>
            <pc:sldMk cId="1643156363" sldId="376"/>
            <ac:spMk id="1103" creationId="{67B6F6FF-90C3-FE37-FB27-64D5EBC3F9A2}"/>
          </ac:spMkLst>
        </pc:spChg>
        <pc:spChg chg="add mod">
          <ac:chgData name="INDIRA DE MENEZES CASTRO (1815383)" userId="e41e4919-7570-461c-8bc9-bc96d7e0485e" providerId="ADAL" clId="{7138AB36-0DD5-49E9-8112-03B471C049E6}" dt="2022-11-07T14:18:17.056" v="34" actId="1076"/>
          <ac:spMkLst>
            <pc:docMk/>
            <pc:sldMk cId="1643156363" sldId="376"/>
            <ac:spMk id="1104" creationId="{F99F2172-AFF4-D1D1-B6EF-3DBF8EB92981}"/>
          </ac:spMkLst>
        </pc:spChg>
        <pc:spChg chg="add mod">
          <ac:chgData name="INDIRA DE MENEZES CASTRO (1815383)" userId="e41e4919-7570-461c-8bc9-bc96d7e0485e" providerId="ADAL" clId="{7138AB36-0DD5-49E9-8112-03B471C049E6}" dt="2022-11-07T14:18:17.056" v="34" actId="1076"/>
          <ac:spMkLst>
            <pc:docMk/>
            <pc:sldMk cId="1643156363" sldId="376"/>
            <ac:spMk id="1105" creationId="{C559BE9E-F3D7-0B6E-ED7A-655ABDEF1C52}"/>
          </ac:spMkLst>
        </pc:spChg>
        <pc:spChg chg="add mod">
          <ac:chgData name="INDIRA DE MENEZES CASTRO (1815383)" userId="e41e4919-7570-461c-8bc9-bc96d7e0485e" providerId="ADAL" clId="{7138AB36-0DD5-49E9-8112-03B471C049E6}" dt="2022-11-07T14:18:17.056" v="34" actId="1076"/>
          <ac:spMkLst>
            <pc:docMk/>
            <pc:sldMk cId="1643156363" sldId="376"/>
            <ac:spMk id="1106" creationId="{450EB192-7EC9-3EE8-9F80-653E70637131}"/>
          </ac:spMkLst>
        </pc:spChg>
        <pc:spChg chg="add mod">
          <ac:chgData name="INDIRA DE MENEZES CASTRO (1815383)" userId="e41e4919-7570-461c-8bc9-bc96d7e0485e" providerId="ADAL" clId="{7138AB36-0DD5-49E9-8112-03B471C049E6}" dt="2022-11-07T14:18:17.056" v="34" actId="1076"/>
          <ac:spMkLst>
            <pc:docMk/>
            <pc:sldMk cId="1643156363" sldId="376"/>
            <ac:spMk id="1107" creationId="{D6D716D1-A9CB-EA93-48CF-D340F81A774E}"/>
          </ac:spMkLst>
        </pc:spChg>
        <pc:spChg chg="add mod">
          <ac:chgData name="INDIRA DE MENEZES CASTRO (1815383)" userId="e41e4919-7570-461c-8bc9-bc96d7e0485e" providerId="ADAL" clId="{7138AB36-0DD5-49E9-8112-03B471C049E6}" dt="2022-11-07T14:18:17.056" v="34" actId="1076"/>
          <ac:spMkLst>
            <pc:docMk/>
            <pc:sldMk cId="1643156363" sldId="376"/>
            <ac:spMk id="1108" creationId="{4B144B47-B5D0-97C7-37F1-30D19C5D9C75}"/>
          </ac:spMkLst>
        </pc:spChg>
        <pc:spChg chg="add mod">
          <ac:chgData name="INDIRA DE MENEZES CASTRO (1815383)" userId="e41e4919-7570-461c-8bc9-bc96d7e0485e" providerId="ADAL" clId="{7138AB36-0DD5-49E9-8112-03B471C049E6}" dt="2022-11-07T14:18:17.056" v="34" actId="1076"/>
          <ac:spMkLst>
            <pc:docMk/>
            <pc:sldMk cId="1643156363" sldId="376"/>
            <ac:spMk id="1109" creationId="{A0E11608-4F8A-86C0-D9A9-102B86C6B22D}"/>
          </ac:spMkLst>
        </pc:spChg>
        <pc:spChg chg="add mod">
          <ac:chgData name="INDIRA DE MENEZES CASTRO (1815383)" userId="e41e4919-7570-461c-8bc9-bc96d7e0485e" providerId="ADAL" clId="{7138AB36-0DD5-49E9-8112-03B471C049E6}" dt="2022-11-07T14:18:17.056" v="34" actId="1076"/>
          <ac:spMkLst>
            <pc:docMk/>
            <pc:sldMk cId="1643156363" sldId="376"/>
            <ac:spMk id="1110" creationId="{7E498525-FC51-39A8-4469-5D6A7F24C176}"/>
          </ac:spMkLst>
        </pc:spChg>
        <pc:spChg chg="add mod">
          <ac:chgData name="INDIRA DE MENEZES CASTRO (1815383)" userId="e41e4919-7570-461c-8bc9-bc96d7e0485e" providerId="ADAL" clId="{7138AB36-0DD5-49E9-8112-03B471C049E6}" dt="2022-11-07T14:18:17.056" v="34" actId="1076"/>
          <ac:spMkLst>
            <pc:docMk/>
            <pc:sldMk cId="1643156363" sldId="376"/>
            <ac:spMk id="1111" creationId="{C4C71336-1CEF-652F-A9C7-30A0F141EE3C}"/>
          </ac:spMkLst>
        </pc:spChg>
        <pc:spChg chg="add mod">
          <ac:chgData name="INDIRA DE MENEZES CASTRO (1815383)" userId="e41e4919-7570-461c-8bc9-bc96d7e0485e" providerId="ADAL" clId="{7138AB36-0DD5-49E9-8112-03B471C049E6}" dt="2022-11-07T14:18:17.056" v="34" actId="1076"/>
          <ac:spMkLst>
            <pc:docMk/>
            <pc:sldMk cId="1643156363" sldId="376"/>
            <ac:spMk id="1112" creationId="{63C77773-14C5-BCE6-5126-36946ED197F0}"/>
          </ac:spMkLst>
        </pc:spChg>
        <pc:spChg chg="add mod">
          <ac:chgData name="INDIRA DE MENEZES CASTRO (1815383)" userId="e41e4919-7570-461c-8bc9-bc96d7e0485e" providerId="ADAL" clId="{7138AB36-0DD5-49E9-8112-03B471C049E6}" dt="2022-11-07T14:18:17.056" v="34" actId="1076"/>
          <ac:spMkLst>
            <pc:docMk/>
            <pc:sldMk cId="1643156363" sldId="376"/>
            <ac:spMk id="1113" creationId="{8229CFA5-84FD-7365-3D10-9A0203145F27}"/>
          </ac:spMkLst>
        </pc:spChg>
        <pc:spChg chg="add mod">
          <ac:chgData name="INDIRA DE MENEZES CASTRO (1815383)" userId="e41e4919-7570-461c-8bc9-bc96d7e0485e" providerId="ADAL" clId="{7138AB36-0DD5-49E9-8112-03B471C049E6}" dt="2022-11-07T14:18:17.056" v="34" actId="1076"/>
          <ac:spMkLst>
            <pc:docMk/>
            <pc:sldMk cId="1643156363" sldId="376"/>
            <ac:spMk id="1114" creationId="{7DC8F6A9-B838-2180-D86C-2C849AE446BC}"/>
          </ac:spMkLst>
        </pc:spChg>
        <pc:spChg chg="add mod">
          <ac:chgData name="INDIRA DE MENEZES CASTRO (1815383)" userId="e41e4919-7570-461c-8bc9-bc96d7e0485e" providerId="ADAL" clId="{7138AB36-0DD5-49E9-8112-03B471C049E6}" dt="2022-11-07T14:18:17.056" v="34" actId="1076"/>
          <ac:spMkLst>
            <pc:docMk/>
            <pc:sldMk cId="1643156363" sldId="376"/>
            <ac:spMk id="1115" creationId="{73C85605-5C8F-15A3-576D-9B8634F2C044}"/>
          </ac:spMkLst>
        </pc:spChg>
        <pc:spChg chg="add mod">
          <ac:chgData name="INDIRA DE MENEZES CASTRO (1815383)" userId="e41e4919-7570-461c-8bc9-bc96d7e0485e" providerId="ADAL" clId="{7138AB36-0DD5-49E9-8112-03B471C049E6}" dt="2022-11-07T14:18:17.056" v="34" actId="1076"/>
          <ac:spMkLst>
            <pc:docMk/>
            <pc:sldMk cId="1643156363" sldId="376"/>
            <ac:spMk id="1116" creationId="{A067F2B7-E18B-E218-04D5-BBD5BA92B847}"/>
          </ac:spMkLst>
        </pc:spChg>
        <pc:spChg chg="add mod">
          <ac:chgData name="INDIRA DE MENEZES CASTRO (1815383)" userId="e41e4919-7570-461c-8bc9-bc96d7e0485e" providerId="ADAL" clId="{7138AB36-0DD5-49E9-8112-03B471C049E6}" dt="2022-11-07T14:18:17.056" v="34" actId="1076"/>
          <ac:spMkLst>
            <pc:docMk/>
            <pc:sldMk cId="1643156363" sldId="376"/>
            <ac:spMk id="1117" creationId="{55003CCD-3B8E-70B5-BA72-DA5BC69F4480}"/>
          </ac:spMkLst>
        </pc:spChg>
        <pc:spChg chg="add mod">
          <ac:chgData name="INDIRA DE MENEZES CASTRO (1815383)" userId="e41e4919-7570-461c-8bc9-bc96d7e0485e" providerId="ADAL" clId="{7138AB36-0DD5-49E9-8112-03B471C049E6}" dt="2022-11-07T14:18:17.056" v="34" actId="1076"/>
          <ac:spMkLst>
            <pc:docMk/>
            <pc:sldMk cId="1643156363" sldId="376"/>
            <ac:spMk id="1118" creationId="{4802EC93-9581-8DE9-9321-B1099EB9D694}"/>
          </ac:spMkLst>
        </pc:spChg>
        <pc:spChg chg="add mod">
          <ac:chgData name="INDIRA DE MENEZES CASTRO (1815383)" userId="e41e4919-7570-461c-8bc9-bc96d7e0485e" providerId="ADAL" clId="{7138AB36-0DD5-49E9-8112-03B471C049E6}" dt="2022-11-07T14:18:17.056" v="34" actId="1076"/>
          <ac:spMkLst>
            <pc:docMk/>
            <pc:sldMk cId="1643156363" sldId="376"/>
            <ac:spMk id="1119" creationId="{70D12D35-D7DF-1736-E501-CB04F7135AFB}"/>
          </ac:spMkLst>
        </pc:spChg>
        <pc:spChg chg="add mod">
          <ac:chgData name="INDIRA DE MENEZES CASTRO (1815383)" userId="e41e4919-7570-461c-8bc9-bc96d7e0485e" providerId="ADAL" clId="{7138AB36-0DD5-49E9-8112-03B471C049E6}" dt="2022-11-07T14:18:17.056" v="34" actId="1076"/>
          <ac:spMkLst>
            <pc:docMk/>
            <pc:sldMk cId="1643156363" sldId="376"/>
            <ac:spMk id="1120" creationId="{0000F00A-BF66-3E77-936C-E9933477525B}"/>
          </ac:spMkLst>
        </pc:spChg>
        <pc:spChg chg="add mod">
          <ac:chgData name="INDIRA DE MENEZES CASTRO (1815383)" userId="e41e4919-7570-461c-8bc9-bc96d7e0485e" providerId="ADAL" clId="{7138AB36-0DD5-49E9-8112-03B471C049E6}" dt="2022-11-07T14:18:17.056" v="34" actId="1076"/>
          <ac:spMkLst>
            <pc:docMk/>
            <pc:sldMk cId="1643156363" sldId="376"/>
            <ac:spMk id="1121" creationId="{75139B82-03C7-32BF-FE10-F0FACBDAF41F}"/>
          </ac:spMkLst>
        </pc:spChg>
        <pc:spChg chg="add mod">
          <ac:chgData name="INDIRA DE MENEZES CASTRO (1815383)" userId="e41e4919-7570-461c-8bc9-bc96d7e0485e" providerId="ADAL" clId="{7138AB36-0DD5-49E9-8112-03B471C049E6}" dt="2022-11-07T14:18:17.056" v="34" actId="1076"/>
          <ac:spMkLst>
            <pc:docMk/>
            <pc:sldMk cId="1643156363" sldId="376"/>
            <ac:spMk id="1122" creationId="{81934BF5-D3BD-8B63-5037-51A06E48FE89}"/>
          </ac:spMkLst>
        </pc:spChg>
        <pc:spChg chg="add mod">
          <ac:chgData name="INDIRA DE MENEZES CASTRO (1815383)" userId="e41e4919-7570-461c-8bc9-bc96d7e0485e" providerId="ADAL" clId="{7138AB36-0DD5-49E9-8112-03B471C049E6}" dt="2022-11-07T14:18:17.056" v="34" actId="1076"/>
          <ac:spMkLst>
            <pc:docMk/>
            <pc:sldMk cId="1643156363" sldId="376"/>
            <ac:spMk id="1123" creationId="{E95402C2-93C3-1439-F97A-8E89ED193694}"/>
          </ac:spMkLst>
        </pc:spChg>
        <pc:spChg chg="add mod">
          <ac:chgData name="INDIRA DE MENEZES CASTRO (1815383)" userId="e41e4919-7570-461c-8bc9-bc96d7e0485e" providerId="ADAL" clId="{7138AB36-0DD5-49E9-8112-03B471C049E6}" dt="2022-11-07T14:18:17.056" v="34" actId="1076"/>
          <ac:spMkLst>
            <pc:docMk/>
            <pc:sldMk cId="1643156363" sldId="376"/>
            <ac:spMk id="1124" creationId="{D7BB246C-220F-D929-0D69-A6A11FB1219C}"/>
          </ac:spMkLst>
        </pc:spChg>
        <pc:spChg chg="add mod">
          <ac:chgData name="INDIRA DE MENEZES CASTRO (1815383)" userId="e41e4919-7570-461c-8bc9-bc96d7e0485e" providerId="ADAL" clId="{7138AB36-0DD5-49E9-8112-03B471C049E6}" dt="2022-11-07T14:18:17.056" v="34" actId="1076"/>
          <ac:spMkLst>
            <pc:docMk/>
            <pc:sldMk cId="1643156363" sldId="376"/>
            <ac:spMk id="1125" creationId="{3AC0DEEC-586B-4174-A0B6-AD92F16D19B6}"/>
          </ac:spMkLst>
        </pc:spChg>
        <pc:spChg chg="add mod">
          <ac:chgData name="INDIRA DE MENEZES CASTRO (1815383)" userId="e41e4919-7570-461c-8bc9-bc96d7e0485e" providerId="ADAL" clId="{7138AB36-0DD5-49E9-8112-03B471C049E6}" dt="2022-11-07T14:18:17.056" v="34" actId="1076"/>
          <ac:spMkLst>
            <pc:docMk/>
            <pc:sldMk cId="1643156363" sldId="376"/>
            <ac:spMk id="1126" creationId="{999683A9-B444-585B-17EC-C940E2078294}"/>
          </ac:spMkLst>
        </pc:spChg>
        <pc:spChg chg="add mod">
          <ac:chgData name="INDIRA DE MENEZES CASTRO (1815383)" userId="e41e4919-7570-461c-8bc9-bc96d7e0485e" providerId="ADAL" clId="{7138AB36-0DD5-49E9-8112-03B471C049E6}" dt="2022-11-07T14:18:17.056" v="34" actId="1076"/>
          <ac:spMkLst>
            <pc:docMk/>
            <pc:sldMk cId="1643156363" sldId="376"/>
            <ac:spMk id="1127" creationId="{C696623D-3F70-D7B3-97A9-090776494F66}"/>
          </ac:spMkLst>
        </pc:spChg>
        <pc:spChg chg="add mod">
          <ac:chgData name="INDIRA DE MENEZES CASTRO (1815383)" userId="e41e4919-7570-461c-8bc9-bc96d7e0485e" providerId="ADAL" clId="{7138AB36-0DD5-49E9-8112-03B471C049E6}" dt="2022-11-07T14:18:17.056" v="34" actId="1076"/>
          <ac:spMkLst>
            <pc:docMk/>
            <pc:sldMk cId="1643156363" sldId="376"/>
            <ac:spMk id="1128" creationId="{911F04B0-1456-209C-CCC2-592E66BD9DB4}"/>
          </ac:spMkLst>
        </pc:spChg>
        <pc:spChg chg="add mod">
          <ac:chgData name="INDIRA DE MENEZES CASTRO (1815383)" userId="e41e4919-7570-461c-8bc9-bc96d7e0485e" providerId="ADAL" clId="{7138AB36-0DD5-49E9-8112-03B471C049E6}" dt="2022-11-07T14:18:17.056" v="34" actId="1076"/>
          <ac:spMkLst>
            <pc:docMk/>
            <pc:sldMk cId="1643156363" sldId="376"/>
            <ac:spMk id="1129" creationId="{200C53CD-4D2D-2B68-5494-0F10A9133B91}"/>
          </ac:spMkLst>
        </pc:spChg>
        <pc:spChg chg="add mod">
          <ac:chgData name="INDIRA DE MENEZES CASTRO (1815383)" userId="e41e4919-7570-461c-8bc9-bc96d7e0485e" providerId="ADAL" clId="{7138AB36-0DD5-49E9-8112-03B471C049E6}" dt="2022-11-07T14:18:17.056" v="34" actId="1076"/>
          <ac:spMkLst>
            <pc:docMk/>
            <pc:sldMk cId="1643156363" sldId="376"/>
            <ac:spMk id="1130" creationId="{86B1A328-54FD-8DA2-AB29-32902AF98FF8}"/>
          </ac:spMkLst>
        </pc:spChg>
        <pc:spChg chg="add mod">
          <ac:chgData name="INDIRA DE MENEZES CASTRO (1815383)" userId="e41e4919-7570-461c-8bc9-bc96d7e0485e" providerId="ADAL" clId="{7138AB36-0DD5-49E9-8112-03B471C049E6}" dt="2022-11-07T14:18:17.056" v="34" actId="1076"/>
          <ac:spMkLst>
            <pc:docMk/>
            <pc:sldMk cId="1643156363" sldId="376"/>
            <ac:spMk id="1131" creationId="{69F248B0-09B0-F04F-96ED-544A823ACACD}"/>
          </ac:spMkLst>
        </pc:spChg>
        <pc:spChg chg="add mod">
          <ac:chgData name="INDIRA DE MENEZES CASTRO (1815383)" userId="e41e4919-7570-461c-8bc9-bc96d7e0485e" providerId="ADAL" clId="{7138AB36-0DD5-49E9-8112-03B471C049E6}" dt="2022-11-07T14:18:17.056" v="34" actId="1076"/>
          <ac:spMkLst>
            <pc:docMk/>
            <pc:sldMk cId="1643156363" sldId="376"/>
            <ac:spMk id="1132" creationId="{1D59CBE4-0744-7EC2-5086-E4666310399D}"/>
          </ac:spMkLst>
        </pc:spChg>
        <pc:spChg chg="add mod">
          <ac:chgData name="INDIRA DE MENEZES CASTRO (1815383)" userId="e41e4919-7570-461c-8bc9-bc96d7e0485e" providerId="ADAL" clId="{7138AB36-0DD5-49E9-8112-03B471C049E6}" dt="2022-11-07T14:18:17.056" v="34" actId="1076"/>
          <ac:spMkLst>
            <pc:docMk/>
            <pc:sldMk cId="1643156363" sldId="376"/>
            <ac:spMk id="1133" creationId="{4E12CDAD-ED85-2512-53B4-C1B49AB44C2E}"/>
          </ac:spMkLst>
        </pc:spChg>
        <pc:spChg chg="add mod">
          <ac:chgData name="INDIRA DE MENEZES CASTRO (1815383)" userId="e41e4919-7570-461c-8bc9-bc96d7e0485e" providerId="ADAL" clId="{7138AB36-0DD5-49E9-8112-03B471C049E6}" dt="2022-11-07T14:18:17.056" v="34" actId="1076"/>
          <ac:spMkLst>
            <pc:docMk/>
            <pc:sldMk cId="1643156363" sldId="376"/>
            <ac:spMk id="1134" creationId="{018D11CC-F567-34E1-F39C-9EA6B70900F8}"/>
          </ac:spMkLst>
        </pc:spChg>
        <pc:spChg chg="mod">
          <ac:chgData name="INDIRA DE MENEZES CASTRO (1815383)" userId="e41e4919-7570-461c-8bc9-bc96d7e0485e" providerId="ADAL" clId="{7138AB36-0DD5-49E9-8112-03B471C049E6}" dt="2022-11-07T14:18:17.056" v="34" actId="1076"/>
          <ac:spMkLst>
            <pc:docMk/>
            <pc:sldMk cId="1643156363" sldId="376"/>
            <ac:spMk id="1137" creationId="{B540040E-52A7-1FBD-9133-75496CD555EB}"/>
          </ac:spMkLst>
        </pc:spChg>
        <pc:spChg chg="mod">
          <ac:chgData name="INDIRA DE MENEZES CASTRO (1815383)" userId="e41e4919-7570-461c-8bc9-bc96d7e0485e" providerId="ADAL" clId="{7138AB36-0DD5-49E9-8112-03B471C049E6}" dt="2022-11-07T14:18:17.056" v="34" actId="1076"/>
          <ac:spMkLst>
            <pc:docMk/>
            <pc:sldMk cId="1643156363" sldId="376"/>
            <ac:spMk id="1138" creationId="{212F4123-7B4F-7A64-33F5-E562354C8E3E}"/>
          </ac:spMkLst>
        </pc:spChg>
        <pc:spChg chg="mod">
          <ac:chgData name="INDIRA DE MENEZES CASTRO (1815383)" userId="e41e4919-7570-461c-8bc9-bc96d7e0485e" providerId="ADAL" clId="{7138AB36-0DD5-49E9-8112-03B471C049E6}" dt="2022-11-07T14:18:17.056" v="34" actId="1076"/>
          <ac:spMkLst>
            <pc:docMk/>
            <pc:sldMk cId="1643156363" sldId="376"/>
            <ac:spMk id="1139" creationId="{396C9DC3-F8ED-FBD4-B2B8-36CD46E163E5}"/>
          </ac:spMkLst>
        </pc:spChg>
        <pc:spChg chg="mod">
          <ac:chgData name="INDIRA DE MENEZES CASTRO (1815383)" userId="e41e4919-7570-461c-8bc9-bc96d7e0485e" providerId="ADAL" clId="{7138AB36-0DD5-49E9-8112-03B471C049E6}" dt="2022-11-07T14:18:17.056" v="34" actId="1076"/>
          <ac:spMkLst>
            <pc:docMk/>
            <pc:sldMk cId="1643156363" sldId="376"/>
            <ac:spMk id="1140" creationId="{0C89E263-028E-8148-E9B8-7C1D586920E7}"/>
          </ac:spMkLst>
        </pc:spChg>
        <pc:spChg chg="mod">
          <ac:chgData name="INDIRA DE MENEZES CASTRO (1815383)" userId="e41e4919-7570-461c-8bc9-bc96d7e0485e" providerId="ADAL" clId="{7138AB36-0DD5-49E9-8112-03B471C049E6}" dt="2022-11-07T14:18:17.056" v="34" actId="1076"/>
          <ac:spMkLst>
            <pc:docMk/>
            <pc:sldMk cId="1643156363" sldId="376"/>
            <ac:spMk id="1141" creationId="{83A67C4A-1941-F733-F55E-FDB53C4EC4CF}"/>
          </ac:spMkLst>
        </pc:spChg>
        <pc:spChg chg="mod">
          <ac:chgData name="INDIRA DE MENEZES CASTRO (1815383)" userId="e41e4919-7570-461c-8bc9-bc96d7e0485e" providerId="ADAL" clId="{7138AB36-0DD5-49E9-8112-03B471C049E6}" dt="2022-11-07T14:18:17.056" v="34" actId="1076"/>
          <ac:spMkLst>
            <pc:docMk/>
            <pc:sldMk cId="1643156363" sldId="376"/>
            <ac:spMk id="1142" creationId="{52384AC5-326D-8E35-1EAC-811DAA72DEE6}"/>
          </ac:spMkLst>
        </pc:spChg>
        <pc:spChg chg="mod">
          <ac:chgData name="INDIRA DE MENEZES CASTRO (1815383)" userId="e41e4919-7570-461c-8bc9-bc96d7e0485e" providerId="ADAL" clId="{7138AB36-0DD5-49E9-8112-03B471C049E6}" dt="2022-11-07T14:18:17.056" v="34" actId="1076"/>
          <ac:spMkLst>
            <pc:docMk/>
            <pc:sldMk cId="1643156363" sldId="376"/>
            <ac:spMk id="1143" creationId="{BBF8F4E5-7D33-1B14-FA20-558A8E2DA96C}"/>
          </ac:spMkLst>
        </pc:spChg>
        <pc:spChg chg="mod">
          <ac:chgData name="INDIRA DE MENEZES CASTRO (1815383)" userId="e41e4919-7570-461c-8bc9-bc96d7e0485e" providerId="ADAL" clId="{7138AB36-0DD5-49E9-8112-03B471C049E6}" dt="2022-11-07T14:18:17.056" v="34" actId="1076"/>
          <ac:spMkLst>
            <pc:docMk/>
            <pc:sldMk cId="1643156363" sldId="376"/>
            <ac:spMk id="1144" creationId="{1C466038-1F55-1B10-224C-D5CE1BFC7B34}"/>
          </ac:spMkLst>
        </pc:spChg>
        <pc:spChg chg="mod">
          <ac:chgData name="INDIRA DE MENEZES CASTRO (1815383)" userId="e41e4919-7570-461c-8bc9-bc96d7e0485e" providerId="ADAL" clId="{7138AB36-0DD5-49E9-8112-03B471C049E6}" dt="2022-11-07T14:18:17.056" v="34" actId="1076"/>
          <ac:spMkLst>
            <pc:docMk/>
            <pc:sldMk cId="1643156363" sldId="376"/>
            <ac:spMk id="1145" creationId="{E2EDBC45-B5BA-DB9E-542B-35F22D54B6B8}"/>
          </ac:spMkLst>
        </pc:spChg>
        <pc:spChg chg="mod">
          <ac:chgData name="INDIRA DE MENEZES CASTRO (1815383)" userId="e41e4919-7570-461c-8bc9-bc96d7e0485e" providerId="ADAL" clId="{7138AB36-0DD5-49E9-8112-03B471C049E6}" dt="2022-11-07T14:18:17.056" v="34" actId="1076"/>
          <ac:spMkLst>
            <pc:docMk/>
            <pc:sldMk cId="1643156363" sldId="376"/>
            <ac:spMk id="1146" creationId="{E571D4D4-D323-A529-D6FE-F6183FB1B468}"/>
          </ac:spMkLst>
        </pc:spChg>
        <pc:spChg chg="mod">
          <ac:chgData name="INDIRA DE MENEZES CASTRO (1815383)" userId="e41e4919-7570-461c-8bc9-bc96d7e0485e" providerId="ADAL" clId="{7138AB36-0DD5-49E9-8112-03B471C049E6}" dt="2022-11-07T14:18:17.056" v="34" actId="1076"/>
          <ac:spMkLst>
            <pc:docMk/>
            <pc:sldMk cId="1643156363" sldId="376"/>
            <ac:spMk id="1147" creationId="{70155F21-F0EF-BB81-F9FE-3A3EF2D6B304}"/>
          </ac:spMkLst>
        </pc:spChg>
        <pc:spChg chg="mod">
          <ac:chgData name="INDIRA DE MENEZES CASTRO (1815383)" userId="e41e4919-7570-461c-8bc9-bc96d7e0485e" providerId="ADAL" clId="{7138AB36-0DD5-49E9-8112-03B471C049E6}" dt="2022-11-07T14:18:17.056" v="34" actId="1076"/>
          <ac:spMkLst>
            <pc:docMk/>
            <pc:sldMk cId="1643156363" sldId="376"/>
            <ac:spMk id="1148" creationId="{544DAF11-5521-8DE1-FA9C-BA2E531B705C}"/>
          </ac:spMkLst>
        </pc:spChg>
        <pc:spChg chg="mod">
          <ac:chgData name="INDIRA DE MENEZES CASTRO (1815383)" userId="e41e4919-7570-461c-8bc9-bc96d7e0485e" providerId="ADAL" clId="{7138AB36-0DD5-49E9-8112-03B471C049E6}" dt="2022-11-07T14:18:17.056" v="34" actId="1076"/>
          <ac:spMkLst>
            <pc:docMk/>
            <pc:sldMk cId="1643156363" sldId="376"/>
            <ac:spMk id="1149" creationId="{4AC5822C-606F-7A62-DF21-891082B107AC}"/>
          </ac:spMkLst>
        </pc:spChg>
        <pc:spChg chg="mod">
          <ac:chgData name="INDIRA DE MENEZES CASTRO (1815383)" userId="e41e4919-7570-461c-8bc9-bc96d7e0485e" providerId="ADAL" clId="{7138AB36-0DD5-49E9-8112-03B471C049E6}" dt="2022-11-07T14:18:17.056" v="34" actId="1076"/>
          <ac:spMkLst>
            <pc:docMk/>
            <pc:sldMk cId="1643156363" sldId="376"/>
            <ac:spMk id="1150" creationId="{01403824-E03E-CD82-E014-C9A60A3019C1}"/>
          </ac:spMkLst>
        </pc:spChg>
        <pc:spChg chg="mod">
          <ac:chgData name="INDIRA DE MENEZES CASTRO (1815383)" userId="e41e4919-7570-461c-8bc9-bc96d7e0485e" providerId="ADAL" clId="{7138AB36-0DD5-49E9-8112-03B471C049E6}" dt="2022-11-07T14:18:17.056" v="34" actId="1076"/>
          <ac:spMkLst>
            <pc:docMk/>
            <pc:sldMk cId="1643156363" sldId="376"/>
            <ac:spMk id="1151" creationId="{3F89EAFE-D7E3-A2A2-4BD8-E08DE1BE2DC6}"/>
          </ac:spMkLst>
        </pc:spChg>
        <pc:spChg chg="mod">
          <ac:chgData name="INDIRA DE MENEZES CASTRO (1815383)" userId="e41e4919-7570-461c-8bc9-bc96d7e0485e" providerId="ADAL" clId="{7138AB36-0DD5-49E9-8112-03B471C049E6}" dt="2022-11-07T14:18:17.056" v="34" actId="1076"/>
          <ac:spMkLst>
            <pc:docMk/>
            <pc:sldMk cId="1643156363" sldId="376"/>
            <ac:spMk id="1152" creationId="{2FD51388-B41A-23CB-12A0-412A7CB0E560}"/>
          </ac:spMkLst>
        </pc:spChg>
        <pc:spChg chg="mod">
          <ac:chgData name="INDIRA DE MENEZES CASTRO (1815383)" userId="e41e4919-7570-461c-8bc9-bc96d7e0485e" providerId="ADAL" clId="{7138AB36-0DD5-49E9-8112-03B471C049E6}" dt="2022-11-07T14:18:17.056" v="34" actId="1076"/>
          <ac:spMkLst>
            <pc:docMk/>
            <pc:sldMk cId="1643156363" sldId="376"/>
            <ac:spMk id="1153" creationId="{B5359A8A-2695-960B-7136-5B66668A56E1}"/>
          </ac:spMkLst>
        </pc:spChg>
        <pc:spChg chg="add mod">
          <ac:chgData name="INDIRA DE MENEZES CASTRO (1815383)" userId="e41e4919-7570-461c-8bc9-bc96d7e0485e" providerId="ADAL" clId="{7138AB36-0DD5-49E9-8112-03B471C049E6}" dt="2022-11-07T14:18:17.056" v="34" actId="1076"/>
          <ac:spMkLst>
            <pc:docMk/>
            <pc:sldMk cId="1643156363" sldId="376"/>
            <ac:spMk id="1154" creationId="{1EAC6F8D-18BC-8048-629F-34FBAFF14430}"/>
          </ac:spMkLst>
        </pc:spChg>
        <pc:spChg chg="add mod">
          <ac:chgData name="INDIRA DE MENEZES CASTRO (1815383)" userId="e41e4919-7570-461c-8bc9-bc96d7e0485e" providerId="ADAL" clId="{7138AB36-0DD5-49E9-8112-03B471C049E6}" dt="2022-11-07T14:18:17.056" v="34" actId="1076"/>
          <ac:spMkLst>
            <pc:docMk/>
            <pc:sldMk cId="1643156363" sldId="376"/>
            <ac:spMk id="1155" creationId="{D7D3414B-FE84-6B6E-FF0A-BA004CFE5EA4}"/>
          </ac:spMkLst>
        </pc:spChg>
        <pc:spChg chg="add mod">
          <ac:chgData name="INDIRA DE MENEZES CASTRO (1815383)" userId="e41e4919-7570-461c-8bc9-bc96d7e0485e" providerId="ADAL" clId="{7138AB36-0DD5-49E9-8112-03B471C049E6}" dt="2022-11-07T14:18:17.056" v="34" actId="1076"/>
          <ac:spMkLst>
            <pc:docMk/>
            <pc:sldMk cId="1643156363" sldId="376"/>
            <ac:spMk id="1156" creationId="{9F15A62D-BE71-D7FC-D6FA-0309D6F0E723}"/>
          </ac:spMkLst>
        </pc:spChg>
        <pc:spChg chg="add mod">
          <ac:chgData name="INDIRA DE MENEZES CASTRO (1815383)" userId="e41e4919-7570-461c-8bc9-bc96d7e0485e" providerId="ADAL" clId="{7138AB36-0DD5-49E9-8112-03B471C049E6}" dt="2022-11-07T14:18:17.056" v="34" actId="1076"/>
          <ac:spMkLst>
            <pc:docMk/>
            <pc:sldMk cId="1643156363" sldId="376"/>
            <ac:spMk id="1157" creationId="{D82B1D2C-ABE8-0D52-A7A6-B6913E79EE2A}"/>
          </ac:spMkLst>
        </pc:spChg>
        <pc:spChg chg="add mod">
          <ac:chgData name="INDIRA DE MENEZES CASTRO (1815383)" userId="e41e4919-7570-461c-8bc9-bc96d7e0485e" providerId="ADAL" clId="{7138AB36-0DD5-49E9-8112-03B471C049E6}" dt="2022-11-07T14:18:17.056" v="34" actId="1076"/>
          <ac:spMkLst>
            <pc:docMk/>
            <pc:sldMk cId="1643156363" sldId="376"/>
            <ac:spMk id="1158" creationId="{4D7CC1E5-3B28-57F9-06B4-376F9B68B5BF}"/>
          </ac:spMkLst>
        </pc:spChg>
        <pc:spChg chg="add mod">
          <ac:chgData name="INDIRA DE MENEZES CASTRO (1815383)" userId="e41e4919-7570-461c-8bc9-bc96d7e0485e" providerId="ADAL" clId="{7138AB36-0DD5-49E9-8112-03B471C049E6}" dt="2022-11-07T14:18:17.056" v="34" actId="1076"/>
          <ac:spMkLst>
            <pc:docMk/>
            <pc:sldMk cId="1643156363" sldId="376"/>
            <ac:spMk id="1159" creationId="{F32C529D-74B3-675B-1228-BD107FEC4AB7}"/>
          </ac:spMkLst>
        </pc:spChg>
        <pc:spChg chg="add mod">
          <ac:chgData name="INDIRA DE MENEZES CASTRO (1815383)" userId="e41e4919-7570-461c-8bc9-bc96d7e0485e" providerId="ADAL" clId="{7138AB36-0DD5-49E9-8112-03B471C049E6}" dt="2022-11-07T14:18:17.056" v="34" actId="1076"/>
          <ac:spMkLst>
            <pc:docMk/>
            <pc:sldMk cId="1643156363" sldId="376"/>
            <ac:spMk id="1160" creationId="{E8B1D3EC-DC4F-0620-B02B-2DE26D25C48D}"/>
          </ac:spMkLst>
        </pc:spChg>
        <pc:spChg chg="add mod">
          <ac:chgData name="INDIRA DE MENEZES CASTRO (1815383)" userId="e41e4919-7570-461c-8bc9-bc96d7e0485e" providerId="ADAL" clId="{7138AB36-0DD5-49E9-8112-03B471C049E6}" dt="2022-11-07T14:18:17.056" v="34" actId="1076"/>
          <ac:spMkLst>
            <pc:docMk/>
            <pc:sldMk cId="1643156363" sldId="376"/>
            <ac:spMk id="1161" creationId="{F2BEF2F4-3DD4-D22F-AA0B-9D8F652E1024}"/>
          </ac:spMkLst>
        </pc:spChg>
        <pc:spChg chg="add mod">
          <ac:chgData name="INDIRA DE MENEZES CASTRO (1815383)" userId="e41e4919-7570-461c-8bc9-bc96d7e0485e" providerId="ADAL" clId="{7138AB36-0DD5-49E9-8112-03B471C049E6}" dt="2022-11-07T14:18:17.056" v="34" actId="1076"/>
          <ac:spMkLst>
            <pc:docMk/>
            <pc:sldMk cId="1643156363" sldId="376"/>
            <ac:spMk id="1162" creationId="{094B912A-C8CE-C650-14A8-4D7E9830458D}"/>
          </ac:spMkLst>
        </pc:spChg>
        <pc:spChg chg="add mod">
          <ac:chgData name="INDIRA DE MENEZES CASTRO (1815383)" userId="e41e4919-7570-461c-8bc9-bc96d7e0485e" providerId="ADAL" clId="{7138AB36-0DD5-49E9-8112-03B471C049E6}" dt="2022-11-07T14:18:17.056" v="34" actId="1076"/>
          <ac:spMkLst>
            <pc:docMk/>
            <pc:sldMk cId="1643156363" sldId="376"/>
            <ac:spMk id="1163" creationId="{62604407-0DEA-E209-D874-6BA93DC40964}"/>
          </ac:spMkLst>
        </pc:spChg>
        <pc:spChg chg="add mod">
          <ac:chgData name="INDIRA DE MENEZES CASTRO (1815383)" userId="e41e4919-7570-461c-8bc9-bc96d7e0485e" providerId="ADAL" clId="{7138AB36-0DD5-49E9-8112-03B471C049E6}" dt="2022-11-07T14:18:17.056" v="34" actId="1076"/>
          <ac:spMkLst>
            <pc:docMk/>
            <pc:sldMk cId="1643156363" sldId="376"/>
            <ac:spMk id="1164" creationId="{380B2457-6991-C9CA-C6BA-981028C018DD}"/>
          </ac:spMkLst>
        </pc:spChg>
        <pc:spChg chg="add mod">
          <ac:chgData name="INDIRA DE MENEZES CASTRO (1815383)" userId="e41e4919-7570-461c-8bc9-bc96d7e0485e" providerId="ADAL" clId="{7138AB36-0DD5-49E9-8112-03B471C049E6}" dt="2022-11-07T14:18:17.056" v="34" actId="1076"/>
          <ac:spMkLst>
            <pc:docMk/>
            <pc:sldMk cId="1643156363" sldId="376"/>
            <ac:spMk id="1165" creationId="{CA327ED8-5CB7-866E-CDB0-5050A31E113D}"/>
          </ac:spMkLst>
        </pc:spChg>
        <pc:spChg chg="add mod">
          <ac:chgData name="INDIRA DE MENEZES CASTRO (1815383)" userId="e41e4919-7570-461c-8bc9-bc96d7e0485e" providerId="ADAL" clId="{7138AB36-0DD5-49E9-8112-03B471C049E6}" dt="2022-11-07T14:18:17.056" v="34" actId="1076"/>
          <ac:spMkLst>
            <pc:docMk/>
            <pc:sldMk cId="1643156363" sldId="376"/>
            <ac:spMk id="1166" creationId="{288721CC-4CD7-9B14-8A0C-6E0B09942D8D}"/>
          </ac:spMkLst>
        </pc:spChg>
        <pc:spChg chg="add mod">
          <ac:chgData name="INDIRA DE MENEZES CASTRO (1815383)" userId="e41e4919-7570-461c-8bc9-bc96d7e0485e" providerId="ADAL" clId="{7138AB36-0DD5-49E9-8112-03B471C049E6}" dt="2022-11-07T14:18:17.056" v="34" actId="1076"/>
          <ac:spMkLst>
            <pc:docMk/>
            <pc:sldMk cId="1643156363" sldId="376"/>
            <ac:spMk id="1167" creationId="{B7F300E6-9C5C-A980-6DD1-D8177ED0089A}"/>
          </ac:spMkLst>
        </pc:spChg>
        <pc:spChg chg="add mod">
          <ac:chgData name="INDIRA DE MENEZES CASTRO (1815383)" userId="e41e4919-7570-461c-8bc9-bc96d7e0485e" providerId="ADAL" clId="{7138AB36-0DD5-49E9-8112-03B471C049E6}" dt="2022-11-07T14:18:17.056" v="34" actId="1076"/>
          <ac:spMkLst>
            <pc:docMk/>
            <pc:sldMk cId="1643156363" sldId="376"/>
            <ac:spMk id="1168" creationId="{FC7EBF76-A3A7-EB26-2C8A-E3F5D261D65B}"/>
          </ac:spMkLst>
        </pc:spChg>
        <pc:spChg chg="add mod">
          <ac:chgData name="INDIRA DE MENEZES CASTRO (1815383)" userId="e41e4919-7570-461c-8bc9-bc96d7e0485e" providerId="ADAL" clId="{7138AB36-0DD5-49E9-8112-03B471C049E6}" dt="2022-11-07T14:18:17.056" v="34" actId="1076"/>
          <ac:spMkLst>
            <pc:docMk/>
            <pc:sldMk cId="1643156363" sldId="376"/>
            <ac:spMk id="1169" creationId="{60E12F2B-3DD1-1872-ADE7-74946D59CECD}"/>
          </ac:spMkLst>
        </pc:spChg>
        <pc:spChg chg="add mod">
          <ac:chgData name="INDIRA DE MENEZES CASTRO (1815383)" userId="e41e4919-7570-461c-8bc9-bc96d7e0485e" providerId="ADAL" clId="{7138AB36-0DD5-49E9-8112-03B471C049E6}" dt="2022-11-07T14:18:17.056" v="34" actId="1076"/>
          <ac:spMkLst>
            <pc:docMk/>
            <pc:sldMk cId="1643156363" sldId="376"/>
            <ac:spMk id="1170" creationId="{5C65A711-13CB-0BCF-5A0D-7D12D0F6AD79}"/>
          </ac:spMkLst>
        </pc:spChg>
        <pc:spChg chg="add mod">
          <ac:chgData name="INDIRA DE MENEZES CASTRO (1815383)" userId="e41e4919-7570-461c-8bc9-bc96d7e0485e" providerId="ADAL" clId="{7138AB36-0DD5-49E9-8112-03B471C049E6}" dt="2022-11-07T14:18:17.056" v="34" actId="1076"/>
          <ac:spMkLst>
            <pc:docMk/>
            <pc:sldMk cId="1643156363" sldId="376"/>
            <ac:spMk id="1171" creationId="{BB0B2928-4EAC-934C-8258-BE7C30D2E0B7}"/>
          </ac:spMkLst>
        </pc:spChg>
        <pc:spChg chg="add mod">
          <ac:chgData name="INDIRA DE MENEZES CASTRO (1815383)" userId="e41e4919-7570-461c-8bc9-bc96d7e0485e" providerId="ADAL" clId="{7138AB36-0DD5-49E9-8112-03B471C049E6}" dt="2022-11-07T14:18:17.056" v="34" actId="1076"/>
          <ac:spMkLst>
            <pc:docMk/>
            <pc:sldMk cId="1643156363" sldId="376"/>
            <ac:spMk id="1172" creationId="{EC7DF358-8DC7-8A16-7A2C-F33EF7A7802D}"/>
          </ac:spMkLst>
        </pc:spChg>
        <pc:spChg chg="add mod">
          <ac:chgData name="INDIRA DE MENEZES CASTRO (1815383)" userId="e41e4919-7570-461c-8bc9-bc96d7e0485e" providerId="ADAL" clId="{7138AB36-0DD5-49E9-8112-03B471C049E6}" dt="2022-11-07T14:18:17.056" v="34" actId="1076"/>
          <ac:spMkLst>
            <pc:docMk/>
            <pc:sldMk cId="1643156363" sldId="376"/>
            <ac:spMk id="1173" creationId="{4CD51393-A649-E3F2-AB69-731BB7B80638}"/>
          </ac:spMkLst>
        </pc:spChg>
        <pc:spChg chg="add mod">
          <ac:chgData name="INDIRA DE MENEZES CASTRO (1815383)" userId="e41e4919-7570-461c-8bc9-bc96d7e0485e" providerId="ADAL" clId="{7138AB36-0DD5-49E9-8112-03B471C049E6}" dt="2022-11-07T14:18:17.056" v="34" actId="1076"/>
          <ac:spMkLst>
            <pc:docMk/>
            <pc:sldMk cId="1643156363" sldId="376"/>
            <ac:spMk id="1174" creationId="{7AFC89EC-A14D-8611-C06D-598EDE330EA9}"/>
          </ac:spMkLst>
        </pc:spChg>
        <pc:spChg chg="add mod">
          <ac:chgData name="INDIRA DE MENEZES CASTRO (1815383)" userId="e41e4919-7570-461c-8bc9-bc96d7e0485e" providerId="ADAL" clId="{7138AB36-0DD5-49E9-8112-03B471C049E6}" dt="2022-11-07T14:18:17.056" v="34" actId="1076"/>
          <ac:spMkLst>
            <pc:docMk/>
            <pc:sldMk cId="1643156363" sldId="376"/>
            <ac:spMk id="1175" creationId="{4E8AB160-FE5C-89B8-E212-F0E63808C7F3}"/>
          </ac:spMkLst>
        </pc:spChg>
        <pc:spChg chg="add mod">
          <ac:chgData name="INDIRA DE MENEZES CASTRO (1815383)" userId="e41e4919-7570-461c-8bc9-bc96d7e0485e" providerId="ADAL" clId="{7138AB36-0DD5-49E9-8112-03B471C049E6}" dt="2022-11-07T14:18:17.056" v="34" actId="1076"/>
          <ac:spMkLst>
            <pc:docMk/>
            <pc:sldMk cId="1643156363" sldId="376"/>
            <ac:spMk id="1176" creationId="{A5B45440-06F6-3CA1-0FC6-AFE0F149A244}"/>
          </ac:spMkLst>
        </pc:spChg>
        <pc:spChg chg="add mod">
          <ac:chgData name="INDIRA DE MENEZES CASTRO (1815383)" userId="e41e4919-7570-461c-8bc9-bc96d7e0485e" providerId="ADAL" clId="{7138AB36-0DD5-49E9-8112-03B471C049E6}" dt="2022-11-07T14:18:17.056" v="34" actId="1076"/>
          <ac:spMkLst>
            <pc:docMk/>
            <pc:sldMk cId="1643156363" sldId="376"/>
            <ac:spMk id="1177" creationId="{8FEF9DA5-C3D2-3C02-8B91-AEB59CBA3E0E}"/>
          </ac:spMkLst>
        </pc:spChg>
        <pc:spChg chg="add mod">
          <ac:chgData name="INDIRA DE MENEZES CASTRO (1815383)" userId="e41e4919-7570-461c-8bc9-bc96d7e0485e" providerId="ADAL" clId="{7138AB36-0DD5-49E9-8112-03B471C049E6}" dt="2022-11-07T14:18:17.056" v="34" actId="1076"/>
          <ac:spMkLst>
            <pc:docMk/>
            <pc:sldMk cId="1643156363" sldId="376"/>
            <ac:spMk id="1178" creationId="{A012471F-1A54-5C19-BD4F-E8A0EB05235A}"/>
          </ac:spMkLst>
        </pc:spChg>
        <pc:spChg chg="add mod">
          <ac:chgData name="INDIRA DE MENEZES CASTRO (1815383)" userId="e41e4919-7570-461c-8bc9-bc96d7e0485e" providerId="ADAL" clId="{7138AB36-0DD5-49E9-8112-03B471C049E6}" dt="2022-11-07T14:18:17.056" v="34" actId="1076"/>
          <ac:spMkLst>
            <pc:docMk/>
            <pc:sldMk cId="1643156363" sldId="376"/>
            <ac:spMk id="1179" creationId="{D1070449-8689-4B95-8880-8AC31F4D4E0D}"/>
          </ac:spMkLst>
        </pc:spChg>
        <pc:spChg chg="add mod">
          <ac:chgData name="INDIRA DE MENEZES CASTRO (1815383)" userId="e41e4919-7570-461c-8bc9-bc96d7e0485e" providerId="ADAL" clId="{7138AB36-0DD5-49E9-8112-03B471C049E6}" dt="2022-11-07T14:18:17.056" v="34" actId="1076"/>
          <ac:spMkLst>
            <pc:docMk/>
            <pc:sldMk cId="1643156363" sldId="376"/>
            <ac:spMk id="1180" creationId="{5FB77486-8BB5-597F-2CCB-573612E4E622}"/>
          </ac:spMkLst>
        </pc:spChg>
        <pc:spChg chg="add mod">
          <ac:chgData name="INDIRA DE MENEZES CASTRO (1815383)" userId="e41e4919-7570-461c-8bc9-bc96d7e0485e" providerId="ADAL" clId="{7138AB36-0DD5-49E9-8112-03B471C049E6}" dt="2022-11-07T14:18:17.056" v="34" actId="1076"/>
          <ac:spMkLst>
            <pc:docMk/>
            <pc:sldMk cId="1643156363" sldId="376"/>
            <ac:spMk id="1181" creationId="{40470658-A103-BEC5-FD87-B7BEB431A893}"/>
          </ac:spMkLst>
        </pc:spChg>
        <pc:spChg chg="add mod">
          <ac:chgData name="INDIRA DE MENEZES CASTRO (1815383)" userId="e41e4919-7570-461c-8bc9-bc96d7e0485e" providerId="ADAL" clId="{7138AB36-0DD5-49E9-8112-03B471C049E6}" dt="2022-11-07T14:18:17.056" v="34" actId="1076"/>
          <ac:spMkLst>
            <pc:docMk/>
            <pc:sldMk cId="1643156363" sldId="376"/>
            <ac:spMk id="1182" creationId="{40646EAE-CC15-8BAB-1473-883857F1C4F9}"/>
          </ac:spMkLst>
        </pc:spChg>
        <pc:spChg chg="mod">
          <ac:chgData name="INDIRA DE MENEZES CASTRO (1815383)" userId="e41e4919-7570-461c-8bc9-bc96d7e0485e" providerId="ADAL" clId="{7138AB36-0DD5-49E9-8112-03B471C049E6}" dt="2022-11-07T14:18:17.056" v="34" actId="1076"/>
          <ac:spMkLst>
            <pc:docMk/>
            <pc:sldMk cId="1643156363" sldId="376"/>
            <ac:spMk id="1184" creationId="{CC0C837C-DDFB-3A2D-2AF3-8376740F2860}"/>
          </ac:spMkLst>
        </pc:spChg>
        <pc:spChg chg="mod">
          <ac:chgData name="INDIRA DE MENEZES CASTRO (1815383)" userId="e41e4919-7570-461c-8bc9-bc96d7e0485e" providerId="ADAL" clId="{7138AB36-0DD5-49E9-8112-03B471C049E6}" dt="2022-11-07T14:18:17.056" v="34" actId="1076"/>
          <ac:spMkLst>
            <pc:docMk/>
            <pc:sldMk cId="1643156363" sldId="376"/>
            <ac:spMk id="1187" creationId="{4792BB94-0DD3-7F6D-C535-EC1BCA99850F}"/>
          </ac:spMkLst>
        </pc:spChg>
        <pc:spChg chg="mod">
          <ac:chgData name="INDIRA DE MENEZES CASTRO (1815383)" userId="e41e4919-7570-461c-8bc9-bc96d7e0485e" providerId="ADAL" clId="{7138AB36-0DD5-49E9-8112-03B471C049E6}" dt="2022-11-07T14:18:17.056" v="34" actId="1076"/>
          <ac:spMkLst>
            <pc:docMk/>
            <pc:sldMk cId="1643156363" sldId="376"/>
            <ac:spMk id="1188" creationId="{8C2A3D5A-58B6-A2D9-C681-1F697B255312}"/>
          </ac:spMkLst>
        </pc:spChg>
        <pc:spChg chg="mod">
          <ac:chgData name="INDIRA DE MENEZES CASTRO (1815383)" userId="e41e4919-7570-461c-8bc9-bc96d7e0485e" providerId="ADAL" clId="{7138AB36-0DD5-49E9-8112-03B471C049E6}" dt="2022-11-07T14:18:17.056" v="34" actId="1076"/>
          <ac:spMkLst>
            <pc:docMk/>
            <pc:sldMk cId="1643156363" sldId="376"/>
            <ac:spMk id="1189" creationId="{D57AB0A9-6CCF-C2FA-F389-050DC4692123}"/>
          </ac:spMkLst>
        </pc:spChg>
        <pc:spChg chg="mod">
          <ac:chgData name="INDIRA DE MENEZES CASTRO (1815383)" userId="e41e4919-7570-461c-8bc9-bc96d7e0485e" providerId="ADAL" clId="{7138AB36-0DD5-49E9-8112-03B471C049E6}" dt="2022-11-07T14:18:17.056" v="34" actId="1076"/>
          <ac:spMkLst>
            <pc:docMk/>
            <pc:sldMk cId="1643156363" sldId="376"/>
            <ac:spMk id="1190" creationId="{AA87ADB6-8032-B912-40A0-8301C1E8CE96}"/>
          </ac:spMkLst>
        </pc:spChg>
        <pc:spChg chg="mod">
          <ac:chgData name="INDIRA DE MENEZES CASTRO (1815383)" userId="e41e4919-7570-461c-8bc9-bc96d7e0485e" providerId="ADAL" clId="{7138AB36-0DD5-49E9-8112-03B471C049E6}" dt="2022-11-07T14:18:17.056" v="34" actId="1076"/>
          <ac:spMkLst>
            <pc:docMk/>
            <pc:sldMk cId="1643156363" sldId="376"/>
            <ac:spMk id="1191" creationId="{70C4DACC-7F61-F411-854D-B97AE9C11C6F}"/>
          </ac:spMkLst>
        </pc:spChg>
        <pc:spChg chg="mod">
          <ac:chgData name="INDIRA DE MENEZES CASTRO (1815383)" userId="e41e4919-7570-461c-8bc9-bc96d7e0485e" providerId="ADAL" clId="{7138AB36-0DD5-49E9-8112-03B471C049E6}" dt="2022-11-07T14:18:17.056" v="34" actId="1076"/>
          <ac:spMkLst>
            <pc:docMk/>
            <pc:sldMk cId="1643156363" sldId="376"/>
            <ac:spMk id="1192" creationId="{FDEBD540-AD8D-DB5F-DD4A-7CE393091D4A}"/>
          </ac:spMkLst>
        </pc:spChg>
        <pc:spChg chg="mod">
          <ac:chgData name="INDIRA DE MENEZES CASTRO (1815383)" userId="e41e4919-7570-461c-8bc9-bc96d7e0485e" providerId="ADAL" clId="{7138AB36-0DD5-49E9-8112-03B471C049E6}" dt="2022-11-07T14:18:17.056" v="34" actId="1076"/>
          <ac:spMkLst>
            <pc:docMk/>
            <pc:sldMk cId="1643156363" sldId="376"/>
            <ac:spMk id="1193" creationId="{8CBD036F-52CA-8396-EF00-C91FB5DD0FD0}"/>
          </ac:spMkLst>
        </pc:spChg>
        <pc:spChg chg="mod">
          <ac:chgData name="INDIRA DE MENEZES CASTRO (1815383)" userId="e41e4919-7570-461c-8bc9-bc96d7e0485e" providerId="ADAL" clId="{7138AB36-0DD5-49E9-8112-03B471C049E6}" dt="2022-11-07T14:18:17.056" v="34" actId="1076"/>
          <ac:spMkLst>
            <pc:docMk/>
            <pc:sldMk cId="1643156363" sldId="376"/>
            <ac:spMk id="1197" creationId="{B1AC8A75-9B24-1FEF-23C2-73756B063CF7}"/>
          </ac:spMkLst>
        </pc:spChg>
        <pc:spChg chg="add del mod">
          <ac:chgData name="INDIRA DE MENEZES CASTRO (1815383)" userId="e41e4919-7570-461c-8bc9-bc96d7e0485e" providerId="ADAL" clId="{7138AB36-0DD5-49E9-8112-03B471C049E6}" dt="2022-11-07T14:18:27.811" v="40" actId="478"/>
          <ac:spMkLst>
            <pc:docMk/>
            <pc:sldMk cId="1643156363" sldId="376"/>
            <ac:spMk id="1202" creationId="{EAFAE1AA-4131-895D-FA60-FE069F9CC6B0}"/>
          </ac:spMkLst>
        </pc:spChg>
        <pc:spChg chg="add mod">
          <ac:chgData name="INDIRA DE MENEZES CASTRO (1815383)" userId="e41e4919-7570-461c-8bc9-bc96d7e0485e" providerId="ADAL" clId="{7138AB36-0DD5-49E9-8112-03B471C049E6}" dt="2022-11-07T14:21:15.277" v="62" actId="1076"/>
          <ac:spMkLst>
            <pc:docMk/>
            <pc:sldMk cId="1643156363" sldId="376"/>
            <ac:spMk id="1203" creationId="{5CE10CEC-3360-6E13-AF49-6C58B9145E3D}"/>
          </ac:spMkLst>
        </pc:spChg>
        <pc:spChg chg="add mod">
          <ac:chgData name="INDIRA DE MENEZES CASTRO (1815383)" userId="e41e4919-7570-461c-8bc9-bc96d7e0485e" providerId="ADAL" clId="{7138AB36-0DD5-49E9-8112-03B471C049E6}" dt="2022-11-07T14:22:11.589" v="89" actId="13926"/>
          <ac:spMkLst>
            <pc:docMk/>
            <pc:sldMk cId="1643156363" sldId="376"/>
            <ac:spMk id="1204" creationId="{C5E61CD7-9AA6-27F1-CAA5-BDBD3A4E89C9}"/>
          </ac:spMkLst>
        </pc:spChg>
        <pc:spChg chg="add mod">
          <ac:chgData name="INDIRA DE MENEZES CASTRO (1815383)" userId="e41e4919-7570-461c-8bc9-bc96d7e0485e" providerId="ADAL" clId="{7138AB36-0DD5-49E9-8112-03B471C049E6}" dt="2022-11-07T14:22:31.645" v="103" actId="20577"/>
          <ac:spMkLst>
            <pc:docMk/>
            <pc:sldMk cId="1643156363" sldId="376"/>
            <ac:spMk id="1205" creationId="{98D3B1A8-A850-77E4-745E-605D211BBF43}"/>
          </ac:spMkLst>
        </pc:spChg>
        <pc:grpChg chg="add del mod">
          <ac:chgData name="INDIRA DE MENEZES CASTRO (1815383)" userId="e41e4919-7570-461c-8bc9-bc96d7e0485e" providerId="ADAL" clId="{7138AB36-0DD5-49E9-8112-03B471C049E6}" dt="2022-11-07T14:50:31.973" v="182"/>
          <ac:grpSpMkLst>
            <pc:docMk/>
            <pc:sldMk cId="1643156363" sldId="376"/>
            <ac:grpSpMk id="2" creationId="{0A7B88DB-61EE-2684-5111-9E9BA714D879}"/>
          </ac:grpSpMkLst>
        </pc:grpChg>
        <pc:grpChg chg="add del mod">
          <ac:chgData name="INDIRA DE MENEZES CASTRO (1815383)" userId="e41e4919-7570-461c-8bc9-bc96d7e0485e" providerId="ADAL" clId="{7138AB36-0DD5-49E9-8112-03B471C049E6}" dt="2022-11-07T14:17:28.513" v="22"/>
          <ac:grpSpMkLst>
            <pc:docMk/>
            <pc:sldMk cId="1643156363" sldId="376"/>
            <ac:grpSpMk id="4" creationId="{0B4F0160-90A9-C9FA-5D4C-60663797C2F6}"/>
          </ac:grpSpMkLst>
        </pc:grpChg>
        <pc:grpChg chg="mod">
          <ac:chgData name="INDIRA DE MENEZES CASTRO (1815383)" userId="e41e4919-7570-461c-8bc9-bc96d7e0485e" providerId="ADAL" clId="{7138AB36-0DD5-49E9-8112-03B471C049E6}" dt="2022-11-07T14:50:28.935" v="181"/>
          <ac:grpSpMkLst>
            <pc:docMk/>
            <pc:sldMk cId="1643156363" sldId="376"/>
            <ac:grpSpMk id="8" creationId="{F41C0BBB-E0AC-8B99-6CAB-582DEAA66491}"/>
          </ac:grpSpMkLst>
        </pc:grpChg>
        <pc:grpChg chg="mod">
          <ac:chgData name="INDIRA DE MENEZES CASTRO (1815383)" userId="e41e4919-7570-461c-8bc9-bc96d7e0485e" providerId="ADAL" clId="{7138AB36-0DD5-49E9-8112-03B471C049E6}" dt="2022-11-07T14:50:28.935" v="181"/>
          <ac:grpSpMkLst>
            <pc:docMk/>
            <pc:sldMk cId="1643156363" sldId="376"/>
            <ac:grpSpMk id="9" creationId="{65371524-45BB-67F2-7192-82533C306DBD}"/>
          </ac:grpSpMkLst>
        </pc:grpChg>
        <pc:grpChg chg="del">
          <ac:chgData name="INDIRA DE MENEZES CASTRO (1815383)" userId="e41e4919-7570-461c-8bc9-bc96d7e0485e" providerId="ADAL" clId="{7138AB36-0DD5-49E9-8112-03B471C049E6}" dt="2022-11-07T14:17:18.007" v="18" actId="478"/>
          <ac:grpSpMkLst>
            <pc:docMk/>
            <pc:sldMk cId="1643156363" sldId="376"/>
            <ac:grpSpMk id="14" creationId="{19D0ED2C-9672-407A-992B-DA93FC25FED2}"/>
          </ac:grpSpMkLst>
        </pc:grpChg>
        <pc:grpChg chg="mod">
          <ac:chgData name="INDIRA DE MENEZES CASTRO (1815383)" userId="e41e4919-7570-461c-8bc9-bc96d7e0485e" providerId="ADAL" clId="{7138AB36-0DD5-49E9-8112-03B471C049E6}" dt="2022-11-07T14:50:28.935" v="181"/>
          <ac:grpSpMkLst>
            <pc:docMk/>
            <pc:sldMk cId="1643156363" sldId="376"/>
            <ac:grpSpMk id="16" creationId="{1F015500-3630-AC08-EEB4-C840192DA03B}"/>
          </ac:grpSpMkLst>
        </pc:grpChg>
        <pc:grpChg chg="mod">
          <ac:chgData name="INDIRA DE MENEZES CASTRO (1815383)" userId="e41e4919-7570-461c-8bc9-bc96d7e0485e" providerId="ADAL" clId="{7138AB36-0DD5-49E9-8112-03B471C049E6}" dt="2022-11-07T14:50:28.935" v="181"/>
          <ac:grpSpMkLst>
            <pc:docMk/>
            <pc:sldMk cId="1643156363" sldId="376"/>
            <ac:grpSpMk id="28" creationId="{CEA73FB6-4C9B-5083-C729-7280A6149EDB}"/>
          </ac:grpSpMkLst>
        </pc:grpChg>
        <pc:grpChg chg="mod">
          <ac:chgData name="INDIRA DE MENEZES CASTRO (1815383)" userId="e41e4919-7570-461c-8bc9-bc96d7e0485e" providerId="ADAL" clId="{7138AB36-0DD5-49E9-8112-03B471C049E6}" dt="2022-11-07T14:50:28.935" v="181"/>
          <ac:grpSpMkLst>
            <pc:docMk/>
            <pc:sldMk cId="1643156363" sldId="376"/>
            <ac:grpSpMk id="40" creationId="{0B0280C4-6CA9-52CE-5DDE-6F6B6E00431F}"/>
          </ac:grpSpMkLst>
        </pc:grpChg>
        <pc:grpChg chg="mod">
          <ac:chgData name="INDIRA DE MENEZES CASTRO (1815383)" userId="e41e4919-7570-461c-8bc9-bc96d7e0485e" providerId="ADAL" clId="{7138AB36-0DD5-49E9-8112-03B471C049E6}" dt="2022-11-07T14:50:28.935" v="181"/>
          <ac:grpSpMkLst>
            <pc:docMk/>
            <pc:sldMk cId="1643156363" sldId="376"/>
            <ac:grpSpMk id="52" creationId="{919D8DB2-5B63-861F-3084-E3F9F1DC2AC2}"/>
          </ac:grpSpMkLst>
        </pc:grpChg>
        <pc:grpChg chg="add del mod">
          <ac:chgData name="INDIRA DE MENEZES CASTRO (1815383)" userId="e41e4919-7570-461c-8bc9-bc96d7e0485e" providerId="ADAL" clId="{7138AB36-0DD5-49E9-8112-03B471C049E6}" dt="2022-11-07T14:17:28.513" v="22"/>
          <ac:grpSpMkLst>
            <pc:docMk/>
            <pc:sldMk cId="1643156363" sldId="376"/>
            <ac:grpSpMk id="58" creationId="{F9E83450-B1E0-CA28-606B-96D3E5202B6E}"/>
          </ac:grpSpMkLst>
        </pc:grpChg>
        <pc:grpChg chg="add del mod">
          <ac:chgData name="INDIRA DE MENEZES CASTRO (1815383)" userId="e41e4919-7570-461c-8bc9-bc96d7e0485e" providerId="ADAL" clId="{7138AB36-0DD5-49E9-8112-03B471C049E6}" dt="2022-11-07T14:17:28.513" v="22"/>
          <ac:grpSpMkLst>
            <pc:docMk/>
            <pc:sldMk cId="1643156363" sldId="376"/>
            <ac:grpSpMk id="62" creationId="{D3B93774-655E-31DC-09FF-63DEFDAD0DF6}"/>
          </ac:grpSpMkLst>
        </pc:grpChg>
        <pc:grpChg chg="add del mod">
          <ac:chgData name="INDIRA DE MENEZES CASTRO (1815383)" userId="e41e4919-7570-461c-8bc9-bc96d7e0485e" providerId="ADAL" clId="{7138AB36-0DD5-49E9-8112-03B471C049E6}" dt="2022-11-07T14:17:28.513" v="22"/>
          <ac:grpSpMkLst>
            <pc:docMk/>
            <pc:sldMk cId="1643156363" sldId="376"/>
            <ac:grpSpMk id="66" creationId="{1D3543BA-CF72-EB05-2E0B-6B95C7B85449}"/>
          </ac:grpSpMkLst>
        </pc:grpChg>
        <pc:grpChg chg="add del mod">
          <ac:chgData name="INDIRA DE MENEZES CASTRO (1815383)" userId="e41e4919-7570-461c-8bc9-bc96d7e0485e" providerId="ADAL" clId="{7138AB36-0DD5-49E9-8112-03B471C049E6}" dt="2022-11-07T14:17:28.513" v="22"/>
          <ac:grpSpMkLst>
            <pc:docMk/>
            <pc:sldMk cId="1643156363" sldId="376"/>
            <ac:grpSpMk id="96" creationId="{B9F6BF16-F2D2-8722-73B3-C35164E69D5C}"/>
          </ac:grpSpMkLst>
        </pc:grpChg>
        <pc:grpChg chg="add del mod">
          <ac:chgData name="INDIRA DE MENEZES CASTRO (1815383)" userId="e41e4919-7570-461c-8bc9-bc96d7e0485e" providerId="ADAL" clId="{7138AB36-0DD5-49E9-8112-03B471C049E6}" dt="2022-11-07T14:17:28.513" v="22"/>
          <ac:grpSpMkLst>
            <pc:docMk/>
            <pc:sldMk cId="1643156363" sldId="376"/>
            <ac:grpSpMk id="100" creationId="{C7C81477-D9A2-CC07-71CB-DF46631B6772}"/>
          </ac:grpSpMkLst>
        </pc:grpChg>
        <pc:grpChg chg="mod">
          <ac:chgData name="INDIRA DE MENEZES CASTRO (1815383)" userId="e41e4919-7570-461c-8bc9-bc96d7e0485e" providerId="ADAL" clId="{7138AB36-0DD5-49E9-8112-03B471C049E6}" dt="2022-11-07T14:17:21.883" v="21"/>
          <ac:grpSpMkLst>
            <pc:docMk/>
            <pc:sldMk cId="1643156363" sldId="376"/>
            <ac:grpSpMk id="101" creationId="{AB09D67B-3B46-5443-FD19-10BE67FFA34B}"/>
          </ac:grpSpMkLst>
        </pc:grpChg>
        <pc:grpChg chg="mod">
          <ac:chgData name="INDIRA DE MENEZES CASTRO (1815383)" userId="e41e4919-7570-461c-8bc9-bc96d7e0485e" providerId="ADAL" clId="{7138AB36-0DD5-49E9-8112-03B471C049E6}" dt="2022-11-07T14:17:21.883" v="21"/>
          <ac:grpSpMkLst>
            <pc:docMk/>
            <pc:sldMk cId="1643156363" sldId="376"/>
            <ac:grpSpMk id="102" creationId="{F41EA8A0-49A8-8573-B725-CE4BEFCFAF0B}"/>
          </ac:grpSpMkLst>
        </pc:grpChg>
        <pc:grpChg chg="mod">
          <ac:chgData name="INDIRA DE MENEZES CASTRO (1815383)" userId="e41e4919-7570-461c-8bc9-bc96d7e0485e" providerId="ADAL" clId="{7138AB36-0DD5-49E9-8112-03B471C049E6}" dt="2022-11-07T14:17:21.883" v="21"/>
          <ac:grpSpMkLst>
            <pc:docMk/>
            <pc:sldMk cId="1643156363" sldId="376"/>
            <ac:grpSpMk id="103" creationId="{5B2EE0B2-3BF6-6BA7-A51B-E321AB9BB13C}"/>
          </ac:grpSpMkLst>
        </pc:grpChg>
        <pc:grpChg chg="mod">
          <ac:chgData name="INDIRA DE MENEZES CASTRO (1815383)" userId="e41e4919-7570-461c-8bc9-bc96d7e0485e" providerId="ADAL" clId="{7138AB36-0DD5-49E9-8112-03B471C049E6}" dt="2022-11-07T14:17:21.883" v="21"/>
          <ac:grpSpMkLst>
            <pc:docMk/>
            <pc:sldMk cId="1643156363" sldId="376"/>
            <ac:grpSpMk id="104" creationId="{03376F9E-29EF-0E7D-A2B2-3D5700D4CC7E}"/>
          </ac:grpSpMkLst>
        </pc:grpChg>
        <pc:grpChg chg="mod">
          <ac:chgData name="INDIRA DE MENEZES CASTRO (1815383)" userId="e41e4919-7570-461c-8bc9-bc96d7e0485e" providerId="ADAL" clId="{7138AB36-0DD5-49E9-8112-03B471C049E6}" dt="2022-11-07T14:17:21.883" v="21"/>
          <ac:grpSpMkLst>
            <pc:docMk/>
            <pc:sldMk cId="1643156363" sldId="376"/>
            <ac:grpSpMk id="105" creationId="{3D815ABB-E04A-9E6E-650A-E300FE8762AA}"/>
          </ac:grpSpMkLst>
        </pc:grpChg>
        <pc:grpChg chg="mod">
          <ac:chgData name="INDIRA DE MENEZES CASTRO (1815383)" userId="e41e4919-7570-461c-8bc9-bc96d7e0485e" providerId="ADAL" clId="{7138AB36-0DD5-49E9-8112-03B471C049E6}" dt="2022-11-07T14:17:21.883" v="21"/>
          <ac:grpSpMkLst>
            <pc:docMk/>
            <pc:sldMk cId="1643156363" sldId="376"/>
            <ac:grpSpMk id="106" creationId="{F9015D84-DAF7-8675-5097-2D270CAFED52}"/>
          </ac:grpSpMkLst>
        </pc:grpChg>
        <pc:grpChg chg="mod">
          <ac:chgData name="INDIRA DE MENEZES CASTRO (1815383)" userId="e41e4919-7570-461c-8bc9-bc96d7e0485e" providerId="ADAL" clId="{7138AB36-0DD5-49E9-8112-03B471C049E6}" dt="2022-11-07T14:17:21.883" v="21"/>
          <ac:grpSpMkLst>
            <pc:docMk/>
            <pc:sldMk cId="1643156363" sldId="376"/>
            <ac:grpSpMk id="107" creationId="{FEBFB8DA-EA85-E766-4A53-4FBAA01D6ADC}"/>
          </ac:grpSpMkLst>
        </pc:grpChg>
        <pc:grpChg chg="mod">
          <ac:chgData name="INDIRA DE MENEZES CASTRO (1815383)" userId="e41e4919-7570-461c-8bc9-bc96d7e0485e" providerId="ADAL" clId="{7138AB36-0DD5-49E9-8112-03B471C049E6}" dt="2022-11-07T14:17:21.883" v="21"/>
          <ac:grpSpMkLst>
            <pc:docMk/>
            <pc:sldMk cId="1643156363" sldId="376"/>
            <ac:grpSpMk id="108" creationId="{DF56E670-6891-C1ED-AF37-DB85B79B5094}"/>
          </ac:grpSpMkLst>
        </pc:grpChg>
        <pc:grpChg chg="add del mod">
          <ac:chgData name="INDIRA DE MENEZES CASTRO (1815383)" userId="e41e4919-7570-461c-8bc9-bc96d7e0485e" providerId="ADAL" clId="{7138AB36-0DD5-49E9-8112-03B471C049E6}" dt="2022-11-07T14:17:28.513" v="22"/>
          <ac:grpSpMkLst>
            <pc:docMk/>
            <pc:sldMk cId="1643156363" sldId="376"/>
            <ac:grpSpMk id="141" creationId="{3C6E0F07-BE67-652C-3256-21153EA34463}"/>
          </ac:grpSpMkLst>
        </pc:grpChg>
        <pc:grpChg chg="mod">
          <ac:chgData name="INDIRA DE MENEZES CASTRO (1815383)" userId="e41e4919-7570-461c-8bc9-bc96d7e0485e" providerId="ADAL" clId="{7138AB36-0DD5-49E9-8112-03B471C049E6}" dt="2022-11-07T14:17:21.883" v="21"/>
          <ac:grpSpMkLst>
            <pc:docMk/>
            <pc:sldMk cId="1643156363" sldId="376"/>
            <ac:grpSpMk id="142" creationId="{CEA7CFFE-C0BF-4C8A-05C5-677088C76FFC}"/>
          </ac:grpSpMkLst>
        </pc:grpChg>
        <pc:grpChg chg="add del mod">
          <ac:chgData name="INDIRA DE MENEZES CASTRO (1815383)" userId="e41e4919-7570-461c-8bc9-bc96d7e0485e" providerId="ADAL" clId="{7138AB36-0DD5-49E9-8112-03B471C049E6}" dt="2022-11-07T14:17:28.513" v="22"/>
          <ac:grpSpMkLst>
            <pc:docMk/>
            <pc:sldMk cId="1643156363" sldId="376"/>
            <ac:grpSpMk id="161" creationId="{3CAB663F-573D-D92E-0FAF-1E74E62353C9}"/>
          </ac:grpSpMkLst>
        </pc:grpChg>
        <pc:grpChg chg="mod">
          <ac:chgData name="INDIRA DE MENEZES CASTRO (1815383)" userId="e41e4919-7570-461c-8bc9-bc96d7e0485e" providerId="ADAL" clId="{7138AB36-0DD5-49E9-8112-03B471C049E6}" dt="2022-11-07T14:17:21.883" v="21"/>
          <ac:grpSpMkLst>
            <pc:docMk/>
            <pc:sldMk cId="1643156363" sldId="376"/>
            <ac:grpSpMk id="172" creationId="{F8F52DB2-C949-F6B9-5892-82F485A90AF7}"/>
          </ac:grpSpMkLst>
        </pc:grpChg>
        <pc:grpChg chg="mod">
          <ac:chgData name="INDIRA DE MENEZES CASTRO (1815383)" userId="e41e4919-7570-461c-8bc9-bc96d7e0485e" providerId="ADAL" clId="{7138AB36-0DD5-49E9-8112-03B471C049E6}" dt="2022-11-07T14:17:21.883" v="21"/>
          <ac:grpSpMkLst>
            <pc:docMk/>
            <pc:sldMk cId="1643156363" sldId="376"/>
            <ac:grpSpMk id="175" creationId="{F7DD56B6-914B-B6AE-E389-C19CA3477A7F}"/>
          </ac:grpSpMkLst>
        </pc:grpChg>
        <pc:grpChg chg="mod">
          <ac:chgData name="INDIRA DE MENEZES CASTRO (1815383)" userId="e41e4919-7570-461c-8bc9-bc96d7e0485e" providerId="ADAL" clId="{7138AB36-0DD5-49E9-8112-03B471C049E6}" dt="2022-11-07T14:17:21.883" v="21"/>
          <ac:grpSpMkLst>
            <pc:docMk/>
            <pc:sldMk cId="1643156363" sldId="376"/>
            <ac:grpSpMk id="176" creationId="{6C2535F3-3AAE-C738-7323-00BBF6900A32}"/>
          </ac:grpSpMkLst>
        </pc:grpChg>
        <pc:grpChg chg="add del mod">
          <ac:chgData name="INDIRA DE MENEZES CASTRO (1815383)" userId="e41e4919-7570-461c-8bc9-bc96d7e0485e" providerId="ADAL" clId="{7138AB36-0DD5-49E9-8112-03B471C049E6}" dt="2022-11-07T14:17:28.513" v="22"/>
          <ac:grpSpMkLst>
            <pc:docMk/>
            <pc:sldMk cId="1643156363" sldId="376"/>
            <ac:grpSpMk id="197" creationId="{76584A7A-775D-8C9C-FBC5-995E60A640A2}"/>
          </ac:grpSpMkLst>
        </pc:grpChg>
        <pc:grpChg chg="add del mod">
          <ac:chgData name="INDIRA DE MENEZES CASTRO (1815383)" userId="e41e4919-7570-461c-8bc9-bc96d7e0485e" providerId="ADAL" clId="{7138AB36-0DD5-49E9-8112-03B471C049E6}" dt="2022-11-07T14:17:28.513" v="22"/>
          <ac:grpSpMkLst>
            <pc:docMk/>
            <pc:sldMk cId="1643156363" sldId="376"/>
            <ac:grpSpMk id="202" creationId="{A3473026-8453-239A-7B88-B1F22086270C}"/>
          </ac:grpSpMkLst>
        </pc:grpChg>
        <pc:grpChg chg="add del mod">
          <ac:chgData name="INDIRA DE MENEZES CASTRO (1815383)" userId="e41e4919-7570-461c-8bc9-bc96d7e0485e" providerId="ADAL" clId="{7138AB36-0DD5-49E9-8112-03B471C049E6}" dt="2022-11-07T14:17:28.513" v="22"/>
          <ac:grpSpMkLst>
            <pc:docMk/>
            <pc:sldMk cId="1643156363" sldId="376"/>
            <ac:grpSpMk id="205" creationId="{ED357131-8F3D-99B2-8D44-E34041CCCD25}"/>
          </ac:grpSpMkLst>
        </pc:grpChg>
        <pc:grpChg chg="add del mod">
          <ac:chgData name="INDIRA DE MENEZES CASTRO (1815383)" userId="e41e4919-7570-461c-8bc9-bc96d7e0485e" providerId="ADAL" clId="{7138AB36-0DD5-49E9-8112-03B471C049E6}" dt="2022-11-07T14:17:28.513" v="22"/>
          <ac:grpSpMkLst>
            <pc:docMk/>
            <pc:sldMk cId="1643156363" sldId="376"/>
            <ac:grpSpMk id="212" creationId="{819B3518-7189-B7B3-560C-E0D6E2617FD6}"/>
          </ac:grpSpMkLst>
        </pc:grpChg>
        <pc:grpChg chg="mod">
          <ac:chgData name="INDIRA DE MENEZES CASTRO (1815383)" userId="e41e4919-7570-461c-8bc9-bc96d7e0485e" providerId="ADAL" clId="{7138AB36-0DD5-49E9-8112-03B471C049E6}" dt="2022-11-07T14:17:21.883" v="21"/>
          <ac:grpSpMkLst>
            <pc:docMk/>
            <pc:sldMk cId="1643156363" sldId="376"/>
            <ac:grpSpMk id="223" creationId="{8FE688D1-2ABD-3377-8D80-59473EDDA466}"/>
          </ac:grpSpMkLst>
        </pc:grpChg>
        <pc:grpChg chg="mod">
          <ac:chgData name="INDIRA DE MENEZES CASTRO (1815383)" userId="e41e4919-7570-461c-8bc9-bc96d7e0485e" providerId="ADAL" clId="{7138AB36-0DD5-49E9-8112-03B471C049E6}" dt="2022-11-07T14:17:21.883" v="21"/>
          <ac:grpSpMkLst>
            <pc:docMk/>
            <pc:sldMk cId="1643156363" sldId="376"/>
            <ac:grpSpMk id="226" creationId="{86865765-4E85-BC34-7186-FBEB0C9A5A6A}"/>
          </ac:grpSpMkLst>
        </pc:grpChg>
        <pc:grpChg chg="mod">
          <ac:chgData name="INDIRA DE MENEZES CASTRO (1815383)" userId="e41e4919-7570-461c-8bc9-bc96d7e0485e" providerId="ADAL" clId="{7138AB36-0DD5-49E9-8112-03B471C049E6}" dt="2022-11-07T14:17:21.883" v="21"/>
          <ac:grpSpMkLst>
            <pc:docMk/>
            <pc:sldMk cId="1643156363" sldId="376"/>
            <ac:grpSpMk id="227" creationId="{3B5098BA-261E-A71A-FB88-A4FA4D409C81}"/>
          </ac:grpSpMkLst>
        </pc:grpChg>
        <pc:grpChg chg="add del mod">
          <ac:chgData name="INDIRA DE MENEZES CASTRO (1815383)" userId="e41e4919-7570-461c-8bc9-bc96d7e0485e" providerId="ADAL" clId="{7138AB36-0DD5-49E9-8112-03B471C049E6}" dt="2022-11-07T14:17:28.513" v="22"/>
          <ac:grpSpMkLst>
            <pc:docMk/>
            <pc:sldMk cId="1643156363" sldId="376"/>
            <ac:grpSpMk id="238" creationId="{3F298AE2-87FC-DE93-FF7D-46C89A66D45F}"/>
          </ac:grpSpMkLst>
        </pc:grpChg>
        <pc:grpChg chg="mod">
          <ac:chgData name="INDIRA DE MENEZES CASTRO (1815383)" userId="e41e4919-7570-461c-8bc9-bc96d7e0485e" providerId="ADAL" clId="{7138AB36-0DD5-49E9-8112-03B471C049E6}" dt="2022-11-07T14:17:21.883" v="21"/>
          <ac:grpSpMkLst>
            <pc:docMk/>
            <pc:sldMk cId="1643156363" sldId="376"/>
            <ac:grpSpMk id="249" creationId="{1EE2BBB3-7DED-3326-97EB-47F99C4ADED1}"/>
          </ac:grpSpMkLst>
        </pc:grpChg>
        <pc:grpChg chg="mod">
          <ac:chgData name="INDIRA DE MENEZES CASTRO (1815383)" userId="e41e4919-7570-461c-8bc9-bc96d7e0485e" providerId="ADAL" clId="{7138AB36-0DD5-49E9-8112-03B471C049E6}" dt="2022-11-07T14:17:21.883" v="21"/>
          <ac:grpSpMkLst>
            <pc:docMk/>
            <pc:sldMk cId="1643156363" sldId="376"/>
            <ac:grpSpMk id="252" creationId="{D73DA005-74A2-F004-B182-34BDD17559BE}"/>
          </ac:grpSpMkLst>
        </pc:grpChg>
        <pc:grpChg chg="mod">
          <ac:chgData name="INDIRA DE MENEZES CASTRO (1815383)" userId="e41e4919-7570-461c-8bc9-bc96d7e0485e" providerId="ADAL" clId="{7138AB36-0DD5-49E9-8112-03B471C049E6}" dt="2022-11-07T14:17:21.883" v="21"/>
          <ac:grpSpMkLst>
            <pc:docMk/>
            <pc:sldMk cId="1643156363" sldId="376"/>
            <ac:grpSpMk id="253" creationId="{0D46B319-2701-2A9D-A837-9D586DD0B549}"/>
          </ac:grpSpMkLst>
        </pc:grpChg>
        <pc:grpChg chg="add del mod">
          <ac:chgData name="INDIRA DE MENEZES CASTRO (1815383)" userId="e41e4919-7570-461c-8bc9-bc96d7e0485e" providerId="ADAL" clId="{7138AB36-0DD5-49E9-8112-03B471C049E6}" dt="2022-11-07T14:17:28.513" v="22"/>
          <ac:grpSpMkLst>
            <pc:docMk/>
            <pc:sldMk cId="1643156363" sldId="376"/>
            <ac:grpSpMk id="264" creationId="{8AC05956-BCD8-DDEA-F5E2-DDEE64E3DBB7}"/>
          </ac:grpSpMkLst>
        </pc:grpChg>
        <pc:grpChg chg="mod">
          <ac:chgData name="INDIRA DE MENEZES CASTRO (1815383)" userId="e41e4919-7570-461c-8bc9-bc96d7e0485e" providerId="ADAL" clId="{7138AB36-0DD5-49E9-8112-03B471C049E6}" dt="2022-11-07T14:17:21.883" v="21"/>
          <ac:grpSpMkLst>
            <pc:docMk/>
            <pc:sldMk cId="1643156363" sldId="376"/>
            <ac:grpSpMk id="275" creationId="{F4CA6048-A16F-A44F-A1DA-64336EC738A6}"/>
          </ac:grpSpMkLst>
        </pc:grpChg>
        <pc:grpChg chg="mod">
          <ac:chgData name="INDIRA DE MENEZES CASTRO (1815383)" userId="e41e4919-7570-461c-8bc9-bc96d7e0485e" providerId="ADAL" clId="{7138AB36-0DD5-49E9-8112-03B471C049E6}" dt="2022-11-07T14:17:21.883" v="21"/>
          <ac:grpSpMkLst>
            <pc:docMk/>
            <pc:sldMk cId="1643156363" sldId="376"/>
            <ac:grpSpMk id="278" creationId="{69B02F70-CB71-9158-32B1-976D0946D42A}"/>
          </ac:grpSpMkLst>
        </pc:grpChg>
        <pc:grpChg chg="mod">
          <ac:chgData name="INDIRA DE MENEZES CASTRO (1815383)" userId="e41e4919-7570-461c-8bc9-bc96d7e0485e" providerId="ADAL" clId="{7138AB36-0DD5-49E9-8112-03B471C049E6}" dt="2022-11-07T14:17:21.883" v="21"/>
          <ac:grpSpMkLst>
            <pc:docMk/>
            <pc:sldMk cId="1643156363" sldId="376"/>
            <ac:grpSpMk id="279" creationId="{C57A8883-D639-B1FF-DFF5-9D8BD6FB5CB7}"/>
          </ac:grpSpMkLst>
        </pc:grpChg>
        <pc:grpChg chg="add del mod">
          <ac:chgData name="INDIRA DE MENEZES CASTRO (1815383)" userId="e41e4919-7570-461c-8bc9-bc96d7e0485e" providerId="ADAL" clId="{7138AB36-0DD5-49E9-8112-03B471C049E6}" dt="2022-11-07T14:17:28.513" v="22"/>
          <ac:grpSpMkLst>
            <pc:docMk/>
            <pc:sldMk cId="1643156363" sldId="376"/>
            <ac:grpSpMk id="290" creationId="{0F05DC5D-224F-49FD-1B50-B260C8654927}"/>
          </ac:grpSpMkLst>
        </pc:grpChg>
        <pc:grpChg chg="mod">
          <ac:chgData name="INDIRA DE MENEZES CASTRO (1815383)" userId="e41e4919-7570-461c-8bc9-bc96d7e0485e" providerId="ADAL" clId="{7138AB36-0DD5-49E9-8112-03B471C049E6}" dt="2022-11-07T14:17:21.883" v="21"/>
          <ac:grpSpMkLst>
            <pc:docMk/>
            <pc:sldMk cId="1643156363" sldId="376"/>
            <ac:grpSpMk id="291" creationId="{86B7AEFD-93D1-1875-643D-79A0F39F5BA3}"/>
          </ac:grpSpMkLst>
        </pc:grpChg>
        <pc:grpChg chg="add del mod">
          <ac:chgData name="INDIRA DE MENEZES CASTRO (1815383)" userId="e41e4919-7570-461c-8bc9-bc96d7e0485e" providerId="ADAL" clId="{7138AB36-0DD5-49E9-8112-03B471C049E6}" dt="2022-11-07T14:17:28.513" v="22"/>
          <ac:grpSpMkLst>
            <pc:docMk/>
            <pc:sldMk cId="1643156363" sldId="376"/>
            <ac:grpSpMk id="301" creationId="{BDC53057-9FF4-4DAD-752C-A53F13F998FD}"/>
          </ac:grpSpMkLst>
        </pc:grpChg>
        <pc:grpChg chg="mod">
          <ac:chgData name="INDIRA DE MENEZES CASTRO (1815383)" userId="e41e4919-7570-461c-8bc9-bc96d7e0485e" providerId="ADAL" clId="{7138AB36-0DD5-49E9-8112-03B471C049E6}" dt="2022-11-07T14:17:21.883" v="21"/>
          <ac:grpSpMkLst>
            <pc:docMk/>
            <pc:sldMk cId="1643156363" sldId="376"/>
            <ac:grpSpMk id="302" creationId="{9E0F3DB6-E1AB-D6C7-B027-E93C54E9EB6F}"/>
          </ac:grpSpMkLst>
        </pc:grpChg>
        <pc:grpChg chg="add del mod">
          <ac:chgData name="INDIRA DE MENEZES CASTRO (1815383)" userId="e41e4919-7570-461c-8bc9-bc96d7e0485e" providerId="ADAL" clId="{7138AB36-0DD5-49E9-8112-03B471C049E6}" dt="2022-11-07T14:17:28.513" v="22"/>
          <ac:grpSpMkLst>
            <pc:docMk/>
            <pc:sldMk cId="1643156363" sldId="376"/>
            <ac:grpSpMk id="310" creationId="{12F2569D-54E2-505E-E1F1-324BE763DD6D}"/>
          </ac:grpSpMkLst>
        </pc:grpChg>
        <pc:grpChg chg="mod">
          <ac:chgData name="INDIRA DE MENEZES CASTRO (1815383)" userId="e41e4919-7570-461c-8bc9-bc96d7e0485e" providerId="ADAL" clId="{7138AB36-0DD5-49E9-8112-03B471C049E6}" dt="2022-11-07T14:17:21.883" v="21"/>
          <ac:grpSpMkLst>
            <pc:docMk/>
            <pc:sldMk cId="1643156363" sldId="376"/>
            <ac:grpSpMk id="321" creationId="{66C760FE-ECDA-7582-E8BE-5AD6FA016254}"/>
          </ac:grpSpMkLst>
        </pc:grpChg>
        <pc:grpChg chg="mod">
          <ac:chgData name="INDIRA DE MENEZES CASTRO (1815383)" userId="e41e4919-7570-461c-8bc9-bc96d7e0485e" providerId="ADAL" clId="{7138AB36-0DD5-49E9-8112-03B471C049E6}" dt="2022-11-07T14:17:21.883" v="21"/>
          <ac:grpSpMkLst>
            <pc:docMk/>
            <pc:sldMk cId="1643156363" sldId="376"/>
            <ac:grpSpMk id="324" creationId="{70A71D8C-85EF-F357-A503-D52528893062}"/>
          </ac:grpSpMkLst>
        </pc:grpChg>
        <pc:grpChg chg="mod">
          <ac:chgData name="INDIRA DE MENEZES CASTRO (1815383)" userId="e41e4919-7570-461c-8bc9-bc96d7e0485e" providerId="ADAL" clId="{7138AB36-0DD5-49E9-8112-03B471C049E6}" dt="2022-11-07T14:17:21.883" v="21"/>
          <ac:grpSpMkLst>
            <pc:docMk/>
            <pc:sldMk cId="1643156363" sldId="376"/>
            <ac:grpSpMk id="325" creationId="{BCFCDADD-77FE-8AC4-5532-4C4301FFAE4C}"/>
          </ac:grpSpMkLst>
        </pc:grpChg>
        <pc:grpChg chg="add del mod">
          <ac:chgData name="INDIRA DE MENEZES CASTRO (1815383)" userId="e41e4919-7570-461c-8bc9-bc96d7e0485e" providerId="ADAL" clId="{7138AB36-0DD5-49E9-8112-03B471C049E6}" dt="2022-11-07T14:17:28.513" v="22"/>
          <ac:grpSpMkLst>
            <pc:docMk/>
            <pc:sldMk cId="1643156363" sldId="376"/>
            <ac:grpSpMk id="546" creationId="{A211FEFB-6D07-AF82-1546-10D044E90EC6}"/>
          </ac:grpSpMkLst>
        </pc:grpChg>
        <pc:grpChg chg="mod">
          <ac:chgData name="INDIRA DE MENEZES CASTRO (1815383)" userId="e41e4919-7570-461c-8bc9-bc96d7e0485e" providerId="ADAL" clId="{7138AB36-0DD5-49E9-8112-03B471C049E6}" dt="2022-11-07T14:17:21.883" v="21"/>
          <ac:grpSpMkLst>
            <pc:docMk/>
            <pc:sldMk cId="1643156363" sldId="376"/>
            <ac:grpSpMk id="547" creationId="{13973EE5-9862-6CDF-CF17-65CC6623E700}"/>
          </ac:grpSpMkLst>
        </pc:grpChg>
        <pc:grpChg chg="add del mod">
          <ac:chgData name="INDIRA DE MENEZES CASTRO (1815383)" userId="e41e4919-7570-461c-8bc9-bc96d7e0485e" providerId="ADAL" clId="{7138AB36-0DD5-49E9-8112-03B471C049E6}" dt="2022-11-07T14:17:28.513" v="22"/>
          <ac:grpSpMkLst>
            <pc:docMk/>
            <pc:sldMk cId="1643156363" sldId="376"/>
            <ac:grpSpMk id="594" creationId="{8B7683EC-0516-9EFF-8C58-1E6E7946FC46}"/>
          </ac:grpSpMkLst>
        </pc:grpChg>
        <pc:grpChg chg="mod">
          <ac:chgData name="INDIRA DE MENEZES CASTRO (1815383)" userId="e41e4919-7570-461c-8bc9-bc96d7e0485e" providerId="ADAL" clId="{7138AB36-0DD5-49E9-8112-03B471C049E6}" dt="2022-11-07T14:17:21.883" v="21"/>
          <ac:grpSpMkLst>
            <pc:docMk/>
            <pc:sldMk cId="1643156363" sldId="376"/>
            <ac:grpSpMk id="597" creationId="{7BC21BC0-8B95-5477-2CAB-1C6C4B390A8E}"/>
          </ac:grpSpMkLst>
        </pc:grpChg>
        <pc:grpChg chg="add del mod">
          <ac:chgData name="INDIRA DE MENEZES CASTRO (1815383)" userId="e41e4919-7570-461c-8bc9-bc96d7e0485e" providerId="ADAL" clId="{7138AB36-0DD5-49E9-8112-03B471C049E6}" dt="2022-11-07T14:17:28.513" v="22"/>
          <ac:grpSpMkLst>
            <pc:docMk/>
            <pc:sldMk cId="1643156363" sldId="376"/>
            <ac:grpSpMk id="607" creationId="{F05A34F6-306B-BCF8-7A24-9C4D6F8C2F38}"/>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617" creationId="{EF5D52B9-398D-BC2A-07CA-F6D449C0B9BA}"/>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647" creationId="{FC4471EA-678D-5B7C-A85E-B9C9C4FD940A}"/>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651" creationId="{A78C1468-FE2A-9298-54CB-8C3663C31775}"/>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655" creationId="{7518F5AF-91E4-A8CD-B36E-E9FC167D6FBA}"/>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685" creationId="{4E440243-B557-27C8-7556-1FE4896FDA30}"/>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689" creationId="{DFA38BA3-357A-D1AD-DF87-D7AAC11C4884}"/>
          </ac:grpSpMkLst>
        </pc:grpChg>
        <pc:grpChg chg="mod">
          <ac:chgData name="INDIRA DE MENEZES CASTRO (1815383)" userId="e41e4919-7570-461c-8bc9-bc96d7e0485e" providerId="ADAL" clId="{7138AB36-0DD5-49E9-8112-03B471C049E6}" dt="2022-11-07T14:18:17.056" v="34" actId="1076"/>
          <ac:grpSpMkLst>
            <pc:docMk/>
            <pc:sldMk cId="1643156363" sldId="376"/>
            <ac:grpSpMk id="690" creationId="{9E05B783-A5AC-1077-B688-888310278F95}"/>
          </ac:grpSpMkLst>
        </pc:grpChg>
        <pc:grpChg chg="mod">
          <ac:chgData name="INDIRA DE MENEZES CASTRO (1815383)" userId="e41e4919-7570-461c-8bc9-bc96d7e0485e" providerId="ADAL" clId="{7138AB36-0DD5-49E9-8112-03B471C049E6}" dt="2022-11-07T14:18:17.056" v="34" actId="1076"/>
          <ac:grpSpMkLst>
            <pc:docMk/>
            <pc:sldMk cId="1643156363" sldId="376"/>
            <ac:grpSpMk id="691" creationId="{60C6F8B3-3624-0735-58CA-DC19DB0A8BEC}"/>
          </ac:grpSpMkLst>
        </pc:grpChg>
        <pc:grpChg chg="mod">
          <ac:chgData name="INDIRA DE MENEZES CASTRO (1815383)" userId="e41e4919-7570-461c-8bc9-bc96d7e0485e" providerId="ADAL" clId="{7138AB36-0DD5-49E9-8112-03B471C049E6}" dt="2022-11-07T14:18:17.056" v="34" actId="1076"/>
          <ac:grpSpMkLst>
            <pc:docMk/>
            <pc:sldMk cId="1643156363" sldId="376"/>
            <ac:grpSpMk id="692" creationId="{4146C731-670D-DCF6-7750-1990535BAD3A}"/>
          </ac:grpSpMkLst>
        </pc:grpChg>
        <pc:grpChg chg="mod">
          <ac:chgData name="INDIRA DE MENEZES CASTRO (1815383)" userId="e41e4919-7570-461c-8bc9-bc96d7e0485e" providerId="ADAL" clId="{7138AB36-0DD5-49E9-8112-03B471C049E6}" dt="2022-11-07T14:18:17.056" v="34" actId="1076"/>
          <ac:grpSpMkLst>
            <pc:docMk/>
            <pc:sldMk cId="1643156363" sldId="376"/>
            <ac:grpSpMk id="693" creationId="{B12B7928-D67B-43F2-9204-7D4FADEC497E}"/>
          </ac:grpSpMkLst>
        </pc:grpChg>
        <pc:grpChg chg="mod">
          <ac:chgData name="INDIRA DE MENEZES CASTRO (1815383)" userId="e41e4919-7570-461c-8bc9-bc96d7e0485e" providerId="ADAL" clId="{7138AB36-0DD5-49E9-8112-03B471C049E6}" dt="2022-11-07T14:18:17.056" v="34" actId="1076"/>
          <ac:grpSpMkLst>
            <pc:docMk/>
            <pc:sldMk cId="1643156363" sldId="376"/>
            <ac:grpSpMk id="694" creationId="{99065AEE-44D7-7C19-BC0A-BB963EAB8872}"/>
          </ac:grpSpMkLst>
        </pc:grpChg>
        <pc:grpChg chg="mod">
          <ac:chgData name="INDIRA DE MENEZES CASTRO (1815383)" userId="e41e4919-7570-461c-8bc9-bc96d7e0485e" providerId="ADAL" clId="{7138AB36-0DD5-49E9-8112-03B471C049E6}" dt="2022-11-07T14:18:17.056" v="34" actId="1076"/>
          <ac:grpSpMkLst>
            <pc:docMk/>
            <pc:sldMk cId="1643156363" sldId="376"/>
            <ac:grpSpMk id="695" creationId="{F1E82194-EDDC-267D-FE43-0C614E3C8133}"/>
          </ac:grpSpMkLst>
        </pc:grpChg>
        <pc:grpChg chg="mod">
          <ac:chgData name="INDIRA DE MENEZES CASTRO (1815383)" userId="e41e4919-7570-461c-8bc9-bc96d7e0485e" providerId="ADAL" clId="{7138AB36-0DD5-49E9-8112-03B471C049E6}" dt="2022-11-07T14:18:17.056" v="34" actId="1076"/>
          <ac:grpSpMkLst>
            <pc:docMk/>
            <pc:sldMk cId="1643156363" sldId="376"/>
            <ac:grpSpMk id="696" creationId="{C630DDDD-3CDA-FAD3-7F28-88A7C1C5AE45}"/>
          </ac:grpSpMkLst>
        </pc:grpChg>
        <pc:grpChg chg="mod">
          <ac:chgData name="INDIRA DE MENEZES CASTRO (1815383)" userId="e41e4919-7570-461c-8bc9-bc96d7e0485e" providerId="ADAL" clId="{7138AB36-0DD5-49E9-8112-03B471C049E6}" dt="2022-11-07T14:18:17.056" v="34" actId="1076"/>
          <ac:grpSpMkLst>
            <pc:docMk/>
            <pc:sldMk cId="1643156363" sldId="376"/>
            <ac:grpSpMk id="697" creationId="{BA4E0845-13A1-6E8C-21F6-7061FAB6438B}"/>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730" creationId="{AABE94CD-330D-3090-14D3-29C47541471D}"/>
          </ac:grpSpMkLst>
        </pc:grpChg>
        <pc:grpChg chg="mod">
          <ac:chgData name="INDIRA DE MENEZES CASTRO (1815383)" userId="e41e4919-7570-461c-8bc9-bc96d7e0485e" providerId="ADAL" clId="{7138AB36-0DD5-49E9-8112-03B471C049E6}" dt="2022-11-07T14:18:17.056" v="34" actId="1076"/>
          <ac:grpSpMkLst>
            <pc:docMk/>
            <pc:sldMk cId="1643156363" sldId="376"/>
            <ac:grpSpMk id="731" creationId="{B481D63D-7F90-DC11-B3D3-2140D369F32D}"/>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750" creationId="{3A6660D2-72E6-99C5-525A-B8BF611583C1}"/>
          </ac:grpSpMkLst>
        </pc:grpChg>
        <pc:grpChg chg="mod">
          <ac:chgData name="INDIRA DE MENEZES CASTRO (1815383)" userId="e41e4919-7570-461c-8bc9-bc96d7e0485e" providerId="ADAL" clId="{7138AB36-0DD5-49E9-8112-03B471C049E6}" dt="2022-11-07T14:18:17.056" v="34" actId="1076"/>
          <ac:grpSpMkLst>
            <pc:docMk/>
            <pc:sldMk cId="1643156363" sldId="376"/>
            <ac:grpSpMk id="761" creationId="{970952A0-3638-F218-CD82-2B526BBE5161}"/>
          </ac:grpSpMkLst>
        </pc:grpChg>
        <pc:grpChg chg="mod">
          <ac:chgData name="INDIRA DE MENEZES CASTRO (1815383)" userId="e41e4919-7570-461c-8bc9-bc96d7e0485e" providerId="ADAL" clId="{7138AB36-0DD5-49E9-8112-03B471C049E6}" dt="2022-11-07T14:18:17.056" v="34" actId="1076"/>
          <ac:grpSpMkLst>
            <pc:docMk/>
            <pc:sldMk cId="1643156363" sldId="376"/>
            <ac:grpSpMk id="764" creationId="{252CF61F-782F-3576-0638-24F85799793F}"/>
          </ac:grpSpMkLst>
        </pc:grpChg>
        <pc:grpChg chg="mod">
          <ac:chgData name="INDIRA DE MENEZES CASTRO (1815383)" userId="e41e4919-7570-461c-8bc9-bc96d7e0485e" providerId="ADAL" clId="{7138AB36-0DD5-49E9-8112-03B471C049E6}" dt="2022-11-07T14:18:17.056" v="34" actId="1076"/>
          <ac:grpSpMkLst>
            <pc:docMk/>
            <pc:sldMk cId="1643156363" sldId="376"/>
            <ac:grpSpMk id="765" creationId="{8868FDFB-F1DB-2DB9-531E-828379B34E9B}"/>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786" creationId="{DD9AA47D-E952-3D2A-4116-2385A02BCCE8}"/>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791" creationId="{8E2B162B-25D6-06E3-32E1-00C1D047710C}"/>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794" creationId="{04CB82DB-F8CB-2C61-EAF8-7270199CFD25}"/>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801" creationId="{22C9205B-A7CE-C972-83C6-5093DB4B1E95}"/>
          </ac:grpSpMkLst>
        </pc:grpChg>
        <pc:grpChg chg="mod">
          <ac:chgData name="INDIRA DE MENEZES CASTRO (1815383)" userId="e41e4919-7570-461c-8bc9-bc96d7e0485e" providerId="ADAL" clId="{7138AB36-0DD5-49E9-8112-03B471C049E6}" dt="2022-11-07T14:18:17.056" v="34" actId="1076"/>
          <ac:grpSpMkLst>
            <pc:docMk/>
            <pc:sldMk cId="1643156363" sldId="376"/>
            <ac:grpSpMk id="812" creationId="{C39D85C5-6DD6-49FA-1056-28420CE09386}"/>
          </ac:grpSpMkLst>
        </pc:grpChg>
        <pc:grpChg chg="mod">
          <ac:chgData name="INDIRA DE MENEZES CASTRO (1815383)" userId="e41e4919-7570-461c-8bc9-bc96d7e0485e" providerId="ADAL" clId="{7138AB36-0DD5-49E9-8112-03B471C049E6}" dt="2022-11-07T14:18:17.056" v="34" actId="1076"/>
          <ac:grpSpMkLst>
            <pc:docMk/>
            <pc:sldMk cId="1643156363" sldId="376"/>
            <ac:grpSpMk id="815" creationId="{536A9A90-586B-2869-E5B7-B8B9610B53AE}"/>
          </ac:grpSpMkLst>
        </pc:grpChg>
        <pc:grpChg chg="mod">
          <ac:chgData name="INDIRA DE MENEZES CASTRO (1815383)" userId="e41e4919-7570-461c-8bc9-bc96d7e0485e" providerId="ADAL" clId="{7138AB36-0DD5-49E9-8112-03B471C049E6}" dt="2022-11-07T14:18:17.056" v="34" actId="1076"/>
          <ac:grpSpMkLst>
            <pc:docMk/>
            <pc:sldMk cId="1643156363" sldId="376"/>
            <ac:grpSpMk id="816" creationId="{8304F7BC-93F0-90E8-9546-C5AFE95E2707}"/>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827" creationId="{8902A2B8-06B5-6887-AD35-DA9D7137020C}"/>
          </ac:grpSpMkLst>
        </pc:grpChg>
        <pc:grpChg chg="mod">
          <ac:chgData name="INDIRA DE MENEZES CASTRO (1815383)" userId="e41e4919-7570-461c-8bc9-bc96d7e0485e" providerId="ADAL" clId="{7138AB36-0DD5-49E9-8112-03B471C049E6}" dt="2022-11-07T14:18:17.056" v="34" actId="1076"/>
          <ac:grpSpMkLst>
            <pc:docMk/>
            <pc:sldMk cId="1643156363" sldId="376"/>
            <ac:grpSpMk id="838" creationId="{763CBA10-5595-02F1-E313-548391F9D6D1}"/>
          </ac:grpSpMkLst>
        </pc:grpChg>
        <pc:grpChg chg="mod">
          <ac:chgData name="INDIRA DE MENEZES CASTRO (1815383)" userId="e41e4919-7570-461c-8bc9-bc96d7e0485e" providerId="ADAL" clId="{7138AB36-0DD5-49E9-8112-03B471C049E6}" dt="2022-11-07T14:18:17.056" v="34" actId="1076"/>
          <ac:grpSpMkLst>
            <pc:docMk/>
            <pc:sldMk cId="1643156363" sldId="376"/>
            <ac:grpSpMk id="841" creationId="{6E13D951-A5DB-B060-84DE-7E6F7A7A1F46}"/>
          </ac:grpSpMkLst>
        </pc:grpChg>
        <pc:grpChg chg="mod">
          <ac:chgData name="INDIRA DE MENEZES CASTRO (1815383)" userId="e41e4919-7570-461c-8bc9-bc96d7e0485e" providerId="ADAL" clId="{7138AB36-0DD5-49E9-8112-03B471C049E6}" dt="2022-11-07T14:18:17.056" v="34" actId="1076"/>
          <ac:grpSpMkLst>
            <pc:docMk/>
            <pc:sldMk cId="1643156363" sldId="376"/>
            <ac:grpSpMk id="842" creationId="{48B5D8BB-E069-246F-60EB-770815620DA9}"/>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853" creationId="{E945F7C0-0E2A-5B58-2EEA-5184301B9F47}"/>
          </ac:grpSpMkLst>
        </pc:grpChg>
        <pc:grpChg chg="mod">
          <ac:chgData name="INDIRA DE MENEZES CASTRO (1815383)" userId="e41e4919-7570-461c-8bc9-bc96d7e0485e" providerId="ADAL" clId="{7138AB36-0DD5-49E9-8112-03B471C049E6}" dt="2022-11-07T14:18:17.056" v="34" actId="1076"/>
          <ac:grpSpMkLst>
            <pc:docMk/>
            <pc:sldMk cId="1643156363" sldId="376"/>
            <ac:grpSpMk id="864" creationId="{E093F2AA-4D76-D476-ACEE-A65998D9CBC4}"/>
          </ac:grpSpMkLst>
        </pc:grpChg>
        <pc:grpChg chg="mod">
          <ac:chgData name="INDIRA DE MENEZES CASTRO (1815383)" userId="e41e4919-7570-461c-8bc9-bc96d7e0485e" providerId="ADAL" clId="{7138AB36-0DD5-49E9-8112-03B471C049E6}" dt="2022-11-07T14:18:17.056" v="34" actId="1076"/>
          <ac:grpSpMkLst>
            <pc:docMk/>
            <pc:sldMk cId="1643156363" sldId="376"/>
            <ac:grpSpMk id="867" creationId="{8199DC14-5549-303B-9D99-C2A09B2D3188}"/>
          </ac:grpSpMkLst>
        </pc:grpChg>
        <pc:grpChg chg="mod">
          <ac:chgData name="INDIRA DE MENEZES CASTRO (1815383)" userId="e41e4919-7570-461c-8bc9-bc96d7e0485e" providerId="ADAL" clId="{7138AB36-0DD5-49E9-8112-03B471C049E6}" dt="2022-11-07T14:18:17.056" v="34" actId="1076"/>
          <ac:grpSpMkLst>
            <pc:docMk/>
            <pc:sldMk cId="1643156363" sldId="376"/>
            <ac:grpSpMk id="868" creationId="{9ADA187B-08B0-96CA-0E7C-D057D086426C}"/>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879" creationId="{23456120-ACAB-3D0B-C41A-CD67F9AB729A}"/>
          </ac:grpSpMkLst>
        </pc:grpChg>
        <pc:grpChg chg="mod">
          <ac:chgData name="INDIRA DE MENEZES CASTRO (1815383)" userId="e41e4919-7570-461c-8bc9-bc96d7e0485e" providerId="ADAL" clId="{7138AB36-0DD5-49E9-8112-03B471C049E6}" dt="2022-11-07T14:18:17.056" v="34" actId="1076"/>
          <ac:grpSpMkLst>
            <pc:docMk/>
            <pc:sldMk cId="1643156363" sldId="376"/>
            <ac:grpSpMk id="880" creationId="{0C23C563-3E08-5308-2A61-3F098B75641F}"/>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890" creationId="{8605CDAC-D10A-248B-6D92-914EF20E33C0}"/>
          </ac:grpSpMkLst>
        </pc:grpChg>
        <pc:grpChg chg="mod">
          <ac:chgData name="INDIRA DE MENEZES CASTRO (1815383)" userId="e41e4919-7570-461c-8bc9-bc96d7e0485e" providerId="ADAL" clId="{7138AB36-0DD5-49E9-8112-03B471C049E6}" dt="2022-11-07T14:18:17.056" v="34" actId="1076"/>
          <ac:grpSpMkLst>
            <pc:docMk/>
            <pc:sldMk cId="1643156363" sldId="376"/>
            <ac:grpSpMk id="891" creationId="{55AA1389-DC31-2D27-C00A-EFF282015A29}"/>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899" creationId="{DB1E99DB-F153-E931-E9BE-980B8FAF7379}"/>
          </ac:grpSpMkLst>
        </pc:grpChg>
        <pc:grpChg chg="mod">
          <ac:chgData name="INDIRA DE MENEZES CASTRO (1815383)" userId="e41e4919-7570-461c-8bc9-bc96d7e0485e" providerId="ADAL" clId="{7138AB36-0DD5-49E9-8112-03B471C049E6}" dt="2022-11-07T14:18:17.056" v="34" actId="1076"/>
          <ac:grpSpMkLst>
            <pc:docMk/>
            <pc:sldMk cId="1643156363" sldId="376"/>
            <ac:grpSpMk id="910" creationId="{CFEEBA3D-01B8-7466-5D94-E4793A925DC1}"/>
          </ac:grpSpMkLst>
        </pc:grpChg>
        <pc:grpChg chg="mod">
          <ac:chgData name="INDIRA DE MENEZES CASTRO (1815383)" userId="e41e4919-7570-461c-8bc9-bc96d7e0485e" providerId="ADAL" clId="{7138AB36-0DD5-49E9-8112-03B471C049E6}" dt="2022-11-07T14:18:17.056" v="34" actId="1076"/>
          <ac:grpSpMkLst>
            <pc:docMk/>
            <pc:sldMk cId="1643156363" sldId="376"/>
            <ac:grpSpMk id="913" creationId="{1EDB4216-D2D2-9A1A-6AFE-0784FA9FC8F0}"/>
          </ac:grpSpMkLst>
        </pc:grpChg>
        <pc:grpChg chg="mod">
          <ac:chgData name="INDIRA DE MENEZES CASTRO (1815383)" userId="e41e4919-7570-461c-8bc9-bc96d7e0485e" providerId="ADAL" clId="{7138AB36-0DD5-49E9-8112-03B471C049E6}" dt="2022-11-07T14:18:17.056" v="34" actId="1076"/>
          <ac:grpSpMkLst>
            <pc:docMk/>
            <pc:sldMk cId="1643156363" sldId="376"/>
            <ac:grpSpMk id="914" creationId="{37C0776B-24D1-B88C-284F-2E834135883E}"/>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1135" creationId="{07BD3034-981A-D00A-E45C-4958DD91C309}"/>
          </ac:grpSpMkLst>
        </pc:grpChg>
        <pc:grpChg chg="mod">
          <ac:chgData name="INDIRA DE MENEZES CASTRO (1815383)" userId="e41e4919-7570-461c-8bc9-bc96d7e0485e" providerId="ADAL" clId="{7138AB36-0DD5-49E9-8112-03B471C049E6}" dt="2022-11-07T14:18:17.056" v="34" actId="1076"/>
          <ac:grpSpMkLst>
            <pc:docMk/>
            <pc:sldMk cId="1643156363" sldId="376"/>
            <ac:grpSpMk id="1136" creationId="{FC7B6477-ABE3-EBBA-DD68-5074636744DD}"/>
          </ac:grpSpMkLst>
        </pc:grpChg>
        <pc:grpChg chg="add mod">
          <ac:chgData name="INDIRA DE MENEZES CASTRO (1815383)" userId="e41e4919-7570-461c-8bc9-bc96d7e0485e" providerId="ADAL" clId="{7138AB36-0DD5-49E9-8112-03B471C049E6}" dt="2022-11-07T14:18:17.056" v="34" actId="1076"/>
          <ac:grpSpMkLst>
            <pc:docMk/>
            <pc:sldMk cId="1643156363" sldId="376"/>
            <ac:grpSpMk id="1183" creationId="{63D32BFB-8074-9E80-E211-709CAC63BE62}"/>
          </ac:grpSpMkLst>
        </pc:grpChg>
        <pc:grpChg chg="mod">
          <ac:chgData name="INDIRA DE MENEZES CASTRO (1815383)" userId="e41e4919-7570-461c-8bc9-bc96d7e0485e" providerId="ADAL" clId="{7138AB36-0DD5-49E9-8112-03B471C049E6}" dt="2022-11-07T14:18:17.056" v="34" actId="1076"/>
          <ac:grpSpMkLst>
            <pc:docMk/>
            <pc:sldMk cId="1643156363" sldId="376"/>
            <ac:grpSpMk id="1186" creationId="{59CBCF52-4D48-A2CB-582E-161D615F8A90}"/>
          </ac:grpSpMkLst>
        </pc:grpChg>
        <pc:grpChg chg="add del mod">
          <ac:chgData name="INDIRA DE MENEZES CASTRO (1815383)" userId="e41e4919-7570-461c-8bc9-bc96d7e0485e" providerId="ADAL" clId="{7138AB36-0DD5-49E9-8112-03B471C049E6}" dt="2022-11-07T14:18:21.645" v="36" actId="478"/>
          <ac:grpSpMkLst>
            <pc:docMk/>
            <pc:sldMk cId="1643156363" sldId="376"/>
            <ac:grpSpMk id="1196" creationId="{B84DBCEE-4B2C-269D-9E64-7E9DCDA9FDCF}"/>
          </ac:grpSpMkLst>
        </pc:grpChg>
        <pc:picChg chg="add del mod">
          <ac:chgData name="INDIRA DE MENEZES CASTRO (1815383)" userId="e41e4919-7570-461c-8bc9-bc96d7e0485e" providerId="ADAL" clId="{7138AB36-0DD5-49E9-8112-03B471C049E6}" dt="2022-11-07T14:17:28.513" v="22"/>
          <ac:picMkLst>
            <pc:docMk/>
            <pc:sldMk cId="1643156363" sldId="376"/>
            <ac:picMk id="3" creationId="{E9C15F34-1E16-0AB9-564D-C0031397AE2B}"/>
          </ac:picMkLst>
        </pc:picChg>
        <pc:picChg chg="del">
          <ac:chgData name="INDIRA DE MENEZES CASTRO (1815383)" userId="e41e4919-7570-461c-8bc9-bc96d7e0485e" providerId="ADAL" clId="{7138AB36-0DD5-49E9-8112-03B471C049E6}" dt="2022-11-07T14:17:18.007" v="18" actId="478"/>
          <ac:picMkLst>
            <pc:docMk/>
            <pc:sldMk cId="1643156363" sldId="376"/>
            <ac:picMk id="27" creationId="{41FD59EE-A65F-41E3-8328-A5D68B79BCB4}"/>
          </ac:picMkLst>
        </pc:picChg>
        <pc:picChg chg="del">
          <ac:chgData name="INDIRA DE MENEZES CASTRO (1815383)" userId="e41e4919-7570-461c-8bc9-bc96d7e0485e" providerId="ADAL" clId="{7138AB36-0DD5-49E9-8112-03B471C049E6}" dt="2022-11-07T14:17:18.007" v="18" actId="478"/>
          <ac:picMkLst>
            <pc:docMk/>
            <pc:sldMk cId="1643156363" sldId="376"/>
            <ac:picMk id="28" creationId="{D181AA3F-37DE-4ED9-89F9-1A5E323EFA6E}"/>
          </ac:picMkLst>
        </pc:picChg>
        <pc:picChg chg="del">
          <ac:chgData name="INDIRA DE MENEZES CASTRO (1815383)" userId="e41e4919-7570-461c-8bc9-bc96d7e0485e" providerId="ADAL" clId="{7138AB36-0DD5-49E9-8112-03B471C049E6}" dt="2022-11-07T14:17:18.007" v="18" actId="478"/>
          <ac:picMkLst>
            <pc:docMk/>
            <pc:sldMk cId="1643156363" sldId="376"/>
            <ac:picMk id="29" creationId="{E4AB6BB2-2F03-4609-8380-8BF5DA2F025E}"/>
          </ac:picMkLst>
        </pc:picChg>
        <pc:picChg chg="del">
          <ac:chgData name="INDIRA DE MENEZES CASTRO (1815383)" userId="e41e4919-7570-461c-8bc9-bc96d7e0485e" providerId="ADAL" clId="{7138AB36-0DD5-49E9-8112-03B471C049E6}" dt="2022-11-07T14:17:18.007" v="18" actId="478"/>
          <ac:picMkLst>
            <pc:docMk/>
            <pc:sldMk cId="1643156363" sldId="376"/>
            <ac:picMk id="31" creationId="{91A01E08-7E65-4AF6-BBDC-46A0EA4F11C1}"/>
          </ac:picMkLst>
        </pc:picChg>
        <pc:picChg chg="del">
          <ac:chgData name="INDIRA DE MENEZES CASTRO (1815383)" userId="e41e4919-7570-461c-8bc9-bc96d7e0485e" providerId="ADAL" clId="{7138AB36-0DD5-49E9-8112-03B471C049E6}" dt="2022-11-07T14:17:19.111" v="19" actId="478"/>
          <ac:picMkLst>
            <pc:docMk/>
            <pc:sldMk cId="1643156363" sldId="376"/>
            <ac:picMk id="32" creationId="{EDF3992C-1DD3-47CE-8367-4FE46E0BE9A3}"/>
          </ac:picMkLst>
        </pc:picChg>
        <pc:picChg chg="del">
          <ac:chgData name="INDIRA DE MENEZES CASTRO (1815383)" userId="e41e4919-7570-461c-8bc9-bc96d7e0485e" providerId="ADAL" clId="{7138AB36-0DD5-49E9-8112-03B471C049E6}" dt="2022-11-07T14:17:18.007" v="18" actId="478"/>
          <ac:picMkLst>
            <pc:docMk/>
            <pc:sldMk cId="1643156363" sldId="376"/>
            <ac:picMk id="33" creationId="{3FFF5482-10F0-42D1-932A-792DF84A7334}"/>
          </ac:picMkLst>
        </pc:picChg>
        <pc:picChg chg="del">
          <ac:chgData name="INDIRA DE MENEZES CASTRO (1815383)" userId="e41e4919-7570-461c-8bc9-bc96d7e0485e" providerId="ADAL" clId="{7138AB36-0DD5-49E9-8112-03B471C049E6}" dt="2022-11-07T14:17:18.007" v="18" actId="478"/>
          <ac:picMkLst>
            <pc:docMk/>
            <pc:sldMk cId="1643156363" sldId="376"/>
            <ac:picMk id="34" creationId="{CBF926FC-73F3-45A9-8F22-6A32BB495F9D}"/>
          </ac:picMkLst>
        </pc:picChg>
        <pc:picChg chg="mod">
          <ac:chgData name="INDIRA DE MENEZES CASTRO (1815383)" userId="e41e4919-7570-461c-8bc9-bc96d7e0485e" providerId="ADAL" clId="{7138AB36-0DD5-49E9-8112-03B471C049E6}" dt="2022-11-07T14:17:21.883" v="21"/>
          <ac:picMkLst>
            <pc:docMk/>
            <pc:sldMk cId="1643156363" sldId="376"/>
            <ac:picMk id="292" creationId="{B5713714-E5F9-4D1E-BD6A-74F5E423D279}"/>
          </ac:picMkLst>
        </pc:picChg>
        <pc:picChg chg="mod">
          <ac:chgData name="INDIRA DE MENEZES CASTRO (1815383)" userId="e41e4919-7570-461c-8bc9-bc96d7e0485e" providerId="ADAL" clId="{7138AB36-0DD5-49E9-8112-03B471C049E6}" dt="2022-11-07T14:17:21.883" v="21"/>
          <ac:picMkLst>
            <pc:docMk/>
            <pc:sldMk cId="1643156363" sldId="376"/>
            <ac:picMk id="304" creationId="{DE2CA2F8-AD28-29F6-E2C8-FA19D818328C}"/>
          </ac:picMkLst>
        </pc:picChg>
        <pc:picChg chg="add del mod">
          <ac:chgData name="INDIRA DE MENEZES CASTRO (1815383)" userId="e41e4919-7570-461c-8bc9-bc96d7e0485e" providerId="ADAL" clId="{7138AB36-0DD5-49E9-8112-03B471C049E6}" dt="2022-11-07T14:17:28.513" v="22"/>
          <ac:picMkLst>
            <pc:docMk/>
            <pc:sldMk cId="1643156363" sldId="376"/>
            <ac:picMk id="340" creationId="{A15BBC29-88AB-BE3E-0890-A5BF0ACA50B8}"/>
          </ac:picMkLst>
        </pc:picChg>
        <pc:picChg chg="add del mod">
          <ac:chgData name="INDIRA DE MENEZES CASTRO (1815383)" userId="e41e4919-7570-461c-8bc9-bc96d7e0485e" providerId="ADAL" clId="{7138AB36-0DD5-49E9-8112-03B471C049E6}" dt="2022-11-07T14:17:28.513" v="22"/>
          <ac:picMkLst>
            <pc:docMk/>
            <pc:sldMk cId="1643156363" sldId="376"/>
            <ac:picMk id="341" creationId="{0170EF4F-C911-F5C8-2BC5-0A8E42563E73}"/>
          </ac:picMkLst>
        </pc:picChg>
        <pc:picChg chg="add del mod">
          <ac:chgData name="INDIRA DE MENEZES CASTRO (1815383)" userId="e41e4919-7570-461c-8bc9-bc96d7e0485e" providerId="ADAL" clId="{7138AB36-0DD5-49E9-8112-03B471C049E6}" dt="2022-11-07T14:17:28.513" v="22"/>
          <ac:picMkLst>
            <pc:docMk/>
            <pc:sldMk cId="1643156363" sldId="376"/>
            <ac:picMk id="342" creationId="{16CD7BAF-24B9-CF91-8C50-B60B6EFB5AB7}"/>
          </ac:picMkLst>
        </pc:picChg>
        <pc:picChg chg="add del mod">
          <ac:chgData name="INDIRA DE MENEZES CASTRO (1815383)" userId="e41e4919-7570-461c-8bc9-bc96d7e0485e" providerId="ADAL" clId="{7138AB36-0DD5-49E9-8112-03B471C049E6}" dt="2022-11-07T14:17:28.513" v="22"/>
          <ac:picMkLst>
            <pc:docMk/>
            <pc:sldMk cId="1643156363" sldId="376"/>
            <ac:picMk id="343" creationId="{4C0C1DDA-B49D-645D-7DC5-281984792989}"/>
          </ac:picMkLst>
        </pc:picChg>
        <pc:picChg chg="add del mod">
          <ac:chgData name="INDIRA DE MENEZES CASTRO (1815383)" userId="e41e4919-7570-461c-8bc9-bc96d7e0485e" providerId="ADAL" clId="{7138AB36-0DD5-49E9-8112-03B471C049E6}" dt="2022-11-07T14:17:28.513" v="22"/>
          <ac:picMkLst>
            <pc:docMk/>
            <pc:sldMk cId="1643156363" sldId="376"/>
            <ac:picMk id="344" creationId="{CBF3554A-F0A1-5AC5-FE15-E7C51B9E8B3F}"/>
          </ac:picMkLst>
        </pc:picChg>
        <pc:picChg chg="add del mod">
          <ac:chgData name="INDIRA DE MENEZES CASTRO (1815383)" userId="e41e4919-7570-461c-8bc9-bc96d7e0485e" providerId="ADAL" clId="{7138AB36-0DD5-49E9-8112-03B471C049E6}" dt="2022-11-07T14:17:28.513" v="22"/>
          <ac:picMkLst>
            <pc:docMk/>
            <pc:sldMk cId="1643156363" sldId="376"/>
            <ac:picMk id="345" creationId="{5A78C69A-C9CF-CA7D-8075-80CDE764615C}"/>
          </ac:picMkLst>
        </pc:picChg>
        <pc:picChg chg="add del mod">
          <ac:chgData name="INDIRA DE MENEZES CASTRO (1815383)" userId="e41e4919-7570-461c-8bc9-bc96d7e0485e" providerId="ADAL" clId="{7138AB36-0DD5-49E9-8112-03B471C049E6}" dt="2022-11-07T14:17:28.513" v="22"/>
          <ac:picMkLst>
            <pc:docMk/>
            <pc:sldMk cId="1643156363" sldId="376"/>
            <ac:picMk id="346" creationId="{4E7F7D0B-476E-0FB5-4921-F674A887DC0E}"/>
          </ac:picMkLst>
        </pc:picChg>
        <pc:picChg chg="add del mod">
          <ac:chgData name="INDIRA DE MENEZES CASTRO (1815383)" userId="e41e4919-7570-461c-8bc9-bc96d7e0485e" providerId="ADAL" clId="{7138AB36-0DD5-49E9-8112-03B471C049E6}" dt="2022-11-07T14:17:28.513" v="22"/>
          <ac:picMkLst>
            <pc:docMk/>
            <pc:sldMk cId="1643156363" sldId="376"/>
            <ac:picMk id="347" creationId="{3A459C8F-CC3C-C587-335D-5652BBE1F9F8}"/>
          </ac:picMkLst>
        </pc:picChg>
        <pc:picChg chg="add del mod">
          <ac:chgData name="INDIRA DE MENEZES CASTRO (1815383)" userId="e41e4919-7570-461c-8bc9-bc96d7e0485e" providerId="ADAL" clId="{7138AB36-0DD5-49E9-8112-03B471C049E6}" dt="2022-11-07T14:17:28.513" v="22"/>
          <ac:picMkLst>
            <pc:docMk/>
            <pc:sldMk cId="1643156363" sldId="376"/>
            <ac:picMk id="348" creationId="{A84E16F5-2FDC-102E-B262-E6D2E591E466}"/>
          </ac:picMkLst>
        </pc:picChg>
        <pc:picChg chg="add del mod">
          <ac:chgData name="INDIRA DE MENEZES CASTRO (1815383)" userId="e41e4919-7570-461c-8bc9-bc96d7e0485e" providerId="ADAL" clId="{7138AB36-0DD5-49E9-8112-03B471C049E6}" dt="2022-11-07T14:17:28.513" v="22"/>
          <ac:picMkLst>
            <pc:docMk/>
            <pc:sldMk cId="1643156363" sldId="376"/>
            <ac:picMk id="349" creationId="{EF46F2CF-7C73-4647-C4FE-F9395D7FC933}"/>
          </ac:picMkLst>
        </pc:picChg>
        <pc:picChg chg="add del mod">
          <ac:chgData name="INDIRA DE MENEZES CASTRO (1815383)" userId="e41e4919-7570-461c-8bc9-bc96d7e0485e" providerId="ADAL" clId="{7138AB36-0DD5-49E9-8112-03B471C049E6}" dt="2022-11-07T14:17:28.513" v="22"/>
          <ac:picMkLst>
            <pc:docMk/>
            <pc:sldMk cId="1643156363" sldId="376"/>
            <ac:picMk id="350" creationId="{E3A48420-E027-6CBC-46AC-CF14D81332F6}"/>
          </ac:picMkLst>
        </pc:picChg>
        <pc:picChg chg="add del mod">
          <ac:chgData name="INDIRA DE MENEZES CASTRO (1815383)" userId="e41e4919-7570-461c-8bc9-bc96d7e0485e" providerId="ADAL" clId="{7138AB36-0DD5-49E9-8112-03B471C049E6}" dt="2022-11-07T14:17:28.513" v="22"/>
          <ac:picMkLst>
            <pc:docMk/>
            <pc:sldMk cId="1643156363" sldId="376"/>
            <ac:picMk id="351" creationId="{EC351542-0F9B-D1DA-9511-86893D223694}"/>
          </ac:picMkLst>
        </pc:picChg>
        <pc:picChg chg="add del mod">
          <ac:chgData name="INDIRA DE MENEZES CASTRO (1815383)" userId="e41e4919-7570-461c-8bc9-bc96d7e0485e" providerId="ADAL" clId="{7138AB36-0DD5-49E9-8112-03B471C049E6}" dt="2022-11-07T14:17:28.513" v="22"/>
          <ac:picMkLst>
            <pc:docMk/>
            <pc:sldMk cId="1643156363" sldId="376"/>
            <ac:picMk id="352" creationId="{06DDFA49-AC0B-54A0-A21A-AB6C68D0E054}"/>
          </ac:picMkLst>
        </pc:picChg>
        <pc:picChg chg="add del mod">
          <ac:chgData name="INDIRA DE MENEZES CASTRO (1815383)" userId="e41e4919-7570-461c-8bc9-bc96d7e0485e" providerId="ADAL" clId="{7138AB36-0DD5-49E9-8112-03B471C049E6}" dt="2022-11-07T14:17:28.513" v="22"/>
          <ac:picMkLst>
            <pc:docMk/>
            <pc:sldMk cId="1643156363" sldId="376"/>
            <ac:picMk id="353" creationId="{62419E55-BA98-850F-55B8-3AF52A2278C1}"/>
          </ac:picMkLst>
        </pc:picChg>
        <pc:picChg chg="add del mod">
          <ac:chgData name="INDIRA DE MENEZES CASTRO (1815383)" userId="e41e4919-7570-461c-8bc9-bc96d7e0485e" providerId="ADAL" clId="{7138AB36-0DD5-49E9-8112-03B471C049E6}" dt="2022-11-07T14:17:28.513" v="22"/>
          <ac:picMkLst>
            <pc:docMk/>
            <pc:sldMk cId="1643156363" sldId="376"/>
            <ac:picMk id="354" creationId="{4213B964-A2B7-9E84-2E96-2C4C5B993560}"/>
          </ac:picMkLst>
        </pc:picChg>
        <pc:picChg chg="add del mod">
          <ac:chgData name="INDIRA DE MENEZES CASTRO (1815383)" userId="e41e4919-7570-461c-8bc9-bc96d7e0485e" providerId="ADAL" clId="{7138AB36-0DD5-49E9-8112-03B471C049E6}" dt="2022-11-07T14:17:28.513" v="22"/>
          <ac:picMkLst>
            <pc:docMk/>
            <pc:sldMk cId="1643156363" sldId="376"/>
            <ac:picMk id="355" creationId="{1F6AE00F-2B00-5C67-2609-6C49A4EA1EF7}"/>
          </ac:picMkLst>
        </pc:picChg>
        <pc:picChg chg="add del mod">
          <ac:chgData name="INDIRA DE MENEZES CASTRO (1815383)" userId="e41e4919-7570-461c-8bc9-bc96d7e0485e" providerId="ADAL" clId="{7138AB36-0DD5-49E9-8112-03B471C049E6}" dt="2022-11-07T14:17:28.513" v="22"/>
          <ac:picMkLst>
            <pc:docMk/>
            <pc:sldMk cId="1643156363" sldId="376"/>
            <ac:picMk id="356" creationId="{70291DFD-163F-A473-8A85-C143FB82B4C1}"/>
          </ac:picMkLst>
        </pc:picChg>
        <pc:picChg chg="add del mod">
          <ac:chgData name="INDIRA DE MENEZES CASTRO (1815383)" userId="e41e4919-7570-461c-8bc9-bc96d7e0485e" providerId="ADAL" clId="{7138AB36-0DD5-49E9-8112-03B471C049E6}" dt="2022-11-07T14:17:28.513" v="22"/>
          <ac:picMkLst>
            <pc:docMk/>
            <pc:sldMk cId="1643156363" sldId="376"/>
            <ac:picMk id="357" creationId="{F8363653-A3CA-DF5C-4AAA-E383D72F559F}"/>
          </ac:picMkLst>
        </pc:picChg>
        <pc:picChg chg="add del mod">
          <ac:chgData name="INDIRA DE MENEZES CASTRO (1815383)" userId="e41e4919-7570-461c-8bc9-bc96d7e0485e" providerId="ADAL" clId="{7138AB36-0DD5-49E9-8112-03B471C049E6}" dt="2022-11-07T14:17:28.513" v="22"/>
          <ac:picMkLst>
            <pc:docMk/>
            <pc:sldMk cId="1643156363" sldId="376"/>
            <ac:picMk id="358" creationId="{FB132080-C068-FFE0-BD54-4C3D7A22487D}"/>
          </ac:picMkLst>
        </pc:picChg>
        <pc:picChg chg="add del mod">
          <ac:chgData name="INDIRA DE MENEZES CASTRO (1815383)" userId="e41e4919-7570-461c-8bc9-bc96d7e0485e" providerId="ADAL" clId="{7138AB36-0DD5-49E9-8112-03B471C049E6}" dt="2022-11-07T14:17:28.513" v="22"/>
          <ac:picMkLst>
            <pc:docMk/>
            <pc:sldMk cId="1643156363" sldId="376"/>
            <ac:picMk id="359" creationId="{410800F8-30ED-5598-0688-270DB2852FF0}"/>
          </ac:picMkLst>
        </pc:picChg>
        <pc:picChg chg="add del mod">
          <ac:chgData name="INDIRA DE MENEZES CASTRO (1815383)" userId="e41e4919-7570-461c-8bc9-bc96d7e0485e" providerId="ADAL" clId="{7138AB36-0DD5-49E9-8112-03B471C049E6}" dt="2022-11-07T14:17:28.513" v="22"/>
          <ac:picMkLst>
            <pc:docMk/>
            <pc:sldMk cId="1643156363" sldId="376"/>
            <ac:picMk id="360" creationId="{816E29B3-1B7C-BF7E-7D87-427F7DC1DF80}"/>
          </ac:picMkLst>
        </pc:picChg>
        <pc:picChg chg="add del mod">
          <ac:chgData name="INDIRA DE MENEZES CASTRO (1815383)" userId="e41e4919-7570-461c-8bc9-bc96d7e0485e" providerId="ADAL" clId="{7138AB36-0DD5-49E9-8112-03B471C049E6}" dt="2022-11-07T14:17:28.513" v="22"/>
          <ac:picMkLst>
            <pc:docMk/>
            <pc:sldMk cId="1643156363" sldId="376"/>
            <ac:picMk id="361" creationId="{45E9CC5D-6B8D-E3FD-E2A9-9E567B06F5E4}"/>
          </ac:picMkLst>
        </pc:picChg>
        <pc:picChg chg="add del mod">
          <ac:chgData name="INDIRA DE MENEZES CASTRO (1815383)" userId="e41e4919-7570-461c-8bc9-bc96d7e0485e" providerId="ADAL" clId="{7138AB36-0DD5-49E9-8112-03B471C049E6}" dt="2022-11-07T14:17:28.513" v="22"/>
          <ac:picMkLst>
            <pc:docMk/>
            <pc:sldMk cId="1643156363" sldId="376"/>
            <ac:picMk id="362" creationId="{441DF942-2EC1-FF49-2329-157EC2F55904}"/>
          </ac:picMkLst>
        </pc:picChg>
        <pc:picChg chg="add del mod">
          <ac:chgData name="INDIRA DE MENEZES CASTRO (1815383)" userId="e41e4919-7570-461c-8bc9-bc96d7e0485e" providerId="ADAL" clId="{7138AB36-0DD5-49E9-8112-03B471C049E6}" dt="2022-11-07T14:17:28.513" v="22"/>
          <ac:picMkLst>
            <pc:docMk/>
            <pc:sldMk cId="1643156363" sldId="376"/>
            <ac:picMk id="363" creationId="{97D0C0B1-263D-B9D9-F9E4-D647B0E48D19}"/>
          </ac:picMkLst>
        </pc:picChg>
        <pc:picChg chg="add del mod">
          <ac:chgData name="INDIRA DE MENEZES CASTRO (1815383)" userId="e41e4919-7570-461c-8bc9-bc96d7e0485e" providerId="ADAL" clId="{7138AB36-0DD5-49E9-8112-03B471C049E6}" dt="2022-11-07T14:17:28.513" v="22"/>
          <ac:picMkLst>
            <pc:docMk/>
            <pc:sldMk cId="1643156363" sldId="376"/>
            <ac:picMk id="364" creationId="{0B0D4D0B-B685-FFB2-B25E-2564DADD2138}"/>
          </ac:picMkLst>
        </pc:picChg>
        <pc:picChg chg="add del mod">
          <ac:chgData name="INDIRA DE MENEZES CASTRO (1815383)" userId="e41e4919-7570-461c-8bc9-bc96d7e0485e" providerId="ADAL" clId="{7138AB36-0DD5-49E9-8112-03B471C049E6}" dt="2022-11-07T14:17:28.513" v="22"/>
          <ac:picMkLst>
            <pc:docMk/>
            <pc:sldMk cId="1643156363" sldId="376"/>
            <ac:picMk id="365" creationId="{0ECE5B93-6FF1-50DF-5025-83425E59BAD0}"/>
          </ac:picMkLst>
        </pc:picChg>
        <pc:picChg chg="add del mod">
          <ac:chgData name="INDIRA DE MENEZES CASTRO (1815383)" userId="e41e4919-7570-461c-8bc9-bc96d7e0485e" providerId="ADAL" clId="{7138AB36-0DD5-49E9-8112-03B471C049E6}" dt="2022-11-07T14:17:28.513" v="22"/>
          <ac:picMkLst>
            <pc:docMk/>
            <pc:sldMk cId="1643156363" sldId="376"/>
            <ac:picMk id="366" creationId="{5517A864-A8A1-9FA4-D357-4D764E87FADC}"/>
          </ac:picMkLst>
        </pc:picChg>
        <pc:picChg chg="add del mod">
          <ac:chgData name="INDIRA DE MENEZES CASTRO (1815383)" userId="e41e4919-7570-461c-8bc9-bc96d7e0485e" providerId="ADAL" clId="{7138AB36-0DD5-49E9-8112-03B471C049E6}" dt="2022-11-07T14:17:28.513" v="22"/>
          <ac:picMkLst>
            <pc:docMk/>
            <pc:sldMk cId="1643156363" sldId="376"/>
            <ac:picMk id="367" creationId="{21D18D84-8F38-8BA0-39DB-39DFF9EA3C6C}"/>
          </ac:picMkLst>
        </pc:picChg>
        <pc:picChg chg="add del mod">
          <ac:chgData name="INDIRA DE MENEZES CASTRO (1815383)" userId="e41e4919-7570-461c-8bc9-bc96d7e0485e" providerId="ADAL" clId="{7138AB36-0DD5-49E9-8112-03B471C049E6}" dt="2022-11-07T14:17:28.513" v="22"/>
          <ac:picMkLst>
            <pc:docMk/>
            <pc:sldMk cId="1643156363" sldId="376"/>
            <ac:picMk id="368" creationId="{99786373-F627-7B4B-E8D2-460DFB9C2E43}"/>
          </ac:picMkLst>
        </pc:picChg>
        <pc:picChg chg="add del mod">
          <ac:chgData name="INDIRA DE MENEZES CASTRO (1815383)" userId="e41e4919-7570-461c-8bc9-bc96d7e0485e" providerId="ADAL" clId="{7138AB36-0DD5-49E9-8112-03B471C049E6}" dt="2022-11-07T14:17:28.513" v="22"/>
          <ac:picMkLst>
            <pc:docMk/>
            <pc:sldMk cId="1643156363" sldId="376"/>
            <ac:picMk id="369" creationId="{7D273D1E-593B-2CF6-3634-CD6F1FABC0DA}"/>
          </ac:picMkLst>
        </pc:picChg>
        <pc:picChg chg="add del mod">
          <ac:chgData name="INDIRA DE MENEZES CASTRO (1815383)" userId="e41e4919-7570-461c-8bc9-bc96d7e0485e" providerId="ADAL" clId="{7138AB36-0DD5-49E9-8112-03B471C049E6}" dt="2022-11-07T14:17:28.513" v="22"/>
          <ac:picMkLst>
            <pc:docMk/>
            <pc:sldMk cId="1643156363" sldId="376"/>
            <ac:picMk id="370" creationId="{FD7B146D-CBB2-8C35-EA2E-4FA781475E84}"/>
          </ac:picMkLst>
        </pc:picChg>
        <pc:picChg chg="add del mod">
          <ac:chgData name="INDIRA DE MENEZES CASTRO (1815383)" userId="e41e4919-7570-461c-8bc9-bc96d7e0485e" providerId="ADAL" clId="{7138AB36-0DD5-49E9-8112-03B471C049E6}" dt="2022-11-07T14:17:28.513" v="22"/>
          <ac:picMkLst>
            <pc:docMk/>
            <pc:sldMk cId="1643156363" sldId="376"/>
            <ac:picMk id="371" creationId="{68A9F6B9-4F48-5220-EF31-0A0EE65D0CE3}"/>
          </ac:picMkLst>
        </pc:picChg>
        <pc:picChg chg="add del mod">
          <ac:chgData name="INDIRA DE MENEZES CASTRO (1815383)" userId="e41e4919-7570-461c-8bc9-bc96d7e0485e" providerId="ADAL" clId="{7138AB36-0DD5-49E9-8112-03B471C049E6}" dt="2022-11-07T14:17:28.513" v="22"/>
          <ac:picMkLst>
            <pc:docMk/>
            <pc:sldMk cId="1643156363" sldId="376"/>
            <ac:picMk id="372" creationId="{2C6B63A1-40EC-A4B7-D584-7407A242EEE8}"/>
          </ac:picMkLst>
        </pc:picChg>
        <pc:picChg chg="add del mod">
          <ac:chgData name="INDIRA DE MENEZES CASTRO (1815383)" userId="e41e4919-7570-461c-8bc9-bc96d7e0485e" providerId="ADAL" clId="{7138AB36-0DD5-49E9-8112-03B471C049E6}" dt="2022-11-07T14:17:28.513" v="22"/>
          <ac:picMkLst>
            <pc:docMk/>
            <pc:sldMk cId="1643156363" sldId="376"/>
            <ac:picMk id="373" creationId="{A14E65FF-9EFB-54BA-D86C-531F932D8C34}"/>
          </ac:picMkLst>
        </pc:picChg>
        <pc:picChg chg="add del mod">
          <ac:chgData name="INDIRA DE MENEZES CASTRO (1815383)" userId="e41e4919-7570-461c-8bc9-bc96d7e0485e" providerId="ADAL" clId="{7138AB36-0DD5-49E9-8112-03B471C049E6}" dt="2022-11-07T14:17:28.513" v="22"/>
          <ac:picMkLst>
            <pc:docMk/>
            <pc:sldMk cId="1643156363" sldId="376"/>
            <ac:picMk id="374" creationId="{9C66129B-6308-F2A6-7D19-847E31023ABB}"/>
          </ac:picMkLst>
        </pc:picChg>
        <pc:picChg chg="add del mod">
          <ac:chgData name="INDIRA DE MENEZES CASTRO (1815383)" userId="e41e4919-7570-461c-8bc9-bc96d7e0485e" providerId="ADAL" clId="{7138AB36-0DD5-49E9-8112-03B471C049E6}" dt="2022-11-07T14:17:28.513" v="22"/>
          <ac:picMkLst>
            <pc:docMk/>
            <pc:sldMk cId="1643156363" sldId="376"/>
            <ac:picMk id="379" creationId="{3497BE3C-E8C9-F2FC-AD76-7C41E8632454}"/>
          </ac:picMkLst>
        </pc:picChg>
        <pc:picChg chg="add mod">
          <ac:chgData name="INDIRA DE MENEZES CASTRO (1815383)" userId="e41e4919-7570-461c-8bc9-bc96d7e0485e" providerId="ADAL" clId="{7138AB36-0DD5-49E9-8112-03B471C049E6}" dt="2022-11-07T14:50:44.039" v="187" actId="14100"/>
          <ac:picMkLst>
            <pc:docMk/>
            <pc:sldMk cId="1643156363" sldId="376"/>
            <ac:picMk id="576" creationId="{DA020263-DA0F-A2E0-E081-9756CDAB292E}"/>
          </ac:picMkLst>
        </pc:picChg>
        <pc:picChg chg="mod">
          <ac:chgData name="INDIRA DE MENEZES CASTRO (1815383)" userId="e41e4919-7570-461c-8bc9-bc96d7e0485e" providerId="ADAL" clId="{7138AB36-0DD5-49E9-8112-03B471C049E6}" dt="2022-11-07T14:17:21.883" v="21"/>
          <ac:picMkLst>
            <pc:docMk/>
            <pc:sldMk cId="1643156363" sldId="376"/>
            <ac:picMk id="596" creationId="{6824A987-D5CD-E9B0-A06C-D49BDFA70DD7}"/>
          </ac:picMkLst>
        </pc:picChg>
        <pc:picChg chg="add del mod">
          <ac:chgData name="INDIRA DE MENEZES CASTRO (1815383)" userId="e41e4919-7570-461c-8bc9-bc96d7e0485e" providerId="ADAL" clId="{7138AB36-0DD5-49E9-8112-03B471C049E6}" dt="2022-11-07T14:17:28.513" v="22"/>
          <ac:picMkLst>
            <pc:docMk/>
            <pc:sldMk cId="1643156363" sldId="376"/>
            <ac:picMk id="605" creationId="{9601C150-9552-434A-FA3B-1883F4DD08B0}"/>
          </ac:picMkLst>
        </pc:picChg>
        <pc:picChg chg="add del mod">
          <ac:chgData name="INDIRA DE MENEZES CASTRO (1815383)" userId="e41e4919-7570-461c-8bc9-bc96d7e0485e" providerId="ADAL" clId="{7138AB36-0DD5-49E9-8112-03B471C049E6}" dt="2022-11-07T14:17:28.513" v="22"/>
          <ac:picMkLst>
            <pc:docMk/>
            <pc:sldMk cId="1643156363" sldId="376"/>
            <ac:picMk id="606" creationId="{CA351299-F790-9DB0-B522-6EAA32F08C1D}"/>
          </ac:picMkLst>
        </pc:picChg>
        <pc:picChg chg="mod">
          <ac:chgData name="INDIRA DE MENEZES CASTRO (1815383)" userId="e41e4919-7570-461c-8bc9-bc96d7e0485e" providerId="ADAL" clId="{7138AB36-0DD5-49E9-8112-03B471C049E6}" dt="2022-11-07T14:17:21.883" v="21"/>
          <ac:picMkLst>
            <pc:docMk/>
            <pc:sldMk cId="1643156363" sldId="376"/>
            <ac:picMk id="609" creationId="{65A7430D-1E4E-21B1-360D-A8F8E1063597}"/>
          </ac:picMkLst>
        </pc:picChg>
        <pc:picChg chg="add del mod">
          <ac:chgData name="INDIRA DE MENEZES CASTRO (1815383)" userId="e41e4919-7570-461c-8bc9-bc96d7e0485e" providerId="ADAL" clId="{7138AB36-0DD5-49E9-8112-03B471C049E6}" dt="2022-11-07T14:18:11.647" v="32" actId="478"/>
          <ac:picMkLst>
            <pc:docMk/>
            <pc:sldMk cId="1643156363" sldId="376"/>
            <ac:picMk id="614" creationId="{16B3B119-656B-1C42-9F4A-84D727039569}"/>
          </ac:picMkLst>
        </pc:picChg>
        <pc:picChg chg="add mod">
          <ac:chgData name="INDIRA DE MENEZES CASTRO (1815383)" userId="e41e4919-7570-461c-8bc9-bc96d7e0485e" providerId="ADAL" clId="{7138AB36-0DD5-49E9-8112-03B471C049E6}" dt="2022-11-07T14:18:17.056" v="34" actId="1076"/>
          <ac:picMkLst>
            <pc:docMk/>
            <pc:sldMk cId="1643156363" sldId="376"/>
            <ac:picMk id="616" creationId="{B0F52281-54D0-80A2-DE01-7AA28FDF161A}"/>
          </ac:picMkLst>
        </pc:picChg>
        <pc:picChg chg="mod">
          <ac:chgData name="INDIRA DE MENEZES CASTRO (1815383)" userId="e41e4919-7570-461c-8bc9-bc96d7e0485e" providerId="ADAL" clId="{7138AB36-0DD5-49E9-8112-03B471C049E6}" dt="2022-11-07T14:18:17.056" v="34" actId="1076"/>
          <ac:picMkLst>
            <pc:docMk/>
            <pc:sldMk cId="1643156363" sldId="376"/>
            <ac:picMk id="881" creationId="{8DD85F76-BDDC-DB1E-FB55-7C3C6DB67269}"/>
          </ac:picMkLst>
        </pc:picChg>
        <pc:picChg chg="mod">
          <ac:chgData name="INDIRA DE MENEZES CASTRO (1815383)" userId="e41e4919-7570-461c-8bc9-bc96d7e0485e" providerId="ADAL" clId="{7138AB36-0DD5-49E9-8112-03B471C049E6}" dt="2022-11-07T14:18:17.056" v="34" actId="1076"/>
          <ac:picMkLst>
            <pc:docMk/>
            <pc:sldMk cId="1643156363" sldId="376"/>
            <ac:picMk id="893" creationId="{123DA209-E9D3-32B1-6375-9B52BF2111E3}"/>
          </ac:picMkLst>
        </pc:picChg>
        <pc:picChg chg="add mod">
          <ac:chgData name="INDIRA DE MENEZES CASTRO (1815383)" userId="e41e4919-7570-461c-8bc9-bc96d7e0485e" providerId="ADAL" clId="{7138AB36-0DD5-49E9-8112-03B471C049E6}" dt="2022-11-07T14:18:17.056" v="34" actId="1076"/>
          <ac:picMkLst>
            <pc:docMk/>
            <pc:sldMk cId="1643156363" sldId="376"/>
            <ac:picMk id="929" creationId="{18E8BDDF-D454-1D30-7136-B38AB542B5E5}"/>
          </ac:picMkLst>
        </pc:picChg>
        <pc:picChg chg="add mod">
          <ac:chgData name="INDIRA DE MENEZES CASTRO (1815383)" userId="e41e4919-7570-461c-8bc9-bc96d7e0485e" providerId="ADAL" clId="{7138AB36-0DD5-49E9-8112-03B471C049E6}" dt="2022-11-07T14:18:17.056" v="34" actId="1076"/>
          <ac:picMkLst>
            <pc:docMk/>
            <pc:sldMk cId="1643156363" sldId="376"/>
            <ac:picMk id="930" creationId="{7B2A64E2-106D-7D58-8106-FCBCF76535D7}"/>
          </ac:picMkLst>
        </pc:picChg>
        <pc:picChg chg="add mod">
          <ac:chgData name="INDIRA DE MENEZES CASTRO (1815383)" userId="e41e4919-7570-461c-8bc9-bc96d7e0485e" providerId="ADAL" clId="{7138AB36-0DD5-49E9-8112-03B471C049E6}" dt="2022-11-07T14:18:17.056" v="34" actId="1076"/>
          <ac:picMkLst>
            <pc:docMk/>
            <pc:sldMk cId="1643156363" sldId="376"/>
            <ac:picMk id="931" creationId="{9A0358E7-210F-A1FA-65CB-7F3EE541E86B}"/>
          </ac:picMkLst>
        </pc:picChg>
        <pc:picChg chg="add mod">
          <ac:chgData name="INDIRA DE MENEZES CASTRO (1815383)" userId="e41e4919-7570-461c-8bc9-bc96d7e0485e" providerId="ADAL" clId="{7138AB36-0DD5-49E9-8112-03B471C049E6}" dt="2022-11-07T14:18:17.056" v="34" actId="1076"/>
          <ac:picMkLst>
            <pc:docMk/>
            <pc:sldMk cId="1643156363" sldId="376"/>
            <ac:picMk id="932" creationId="{0C070615-F028-9B19-1413-891E778305D4}"/>
          </ac:picMkLst>
        </pc:picChg>
        <pc:picChg chg="add mod">
          <ac:chgData name="INDIRA DE MENEZES CASTRO (1815383)" userId="e41e4919-7570-461c-8bc9-bc96d7e0485e" providerId="ADAL" clId="{7138AB36-0DD5-49E9-8112-03B471C049E6}" dt="2022-11-07T14:18:17.056" v="34" actId="1076"/>
          <ac:picMkLst>
            <pc:docMk/>
            <pc:sldMk cId="1643156363" sldId="376"/>
            <ac:picMk id="933" creationId="{C3D7E38D-55E8-1311-763C-906D1050F169}"/>
          </ac:picMkLst>
        </pc:picChg>
        <pc:picChg chg="add mod">
          <ac:chgData name="INDIRA DE MENEZES CASTRO (1815383)" userId="e41e4919-7570-461c-8bc9-bc96d7e0485e" providerId="ADAL" clId="{7138AB36-0DD5-49E9-8112-03B471C049E6}" dt="2022-11-07T14:18:17.056" v="34" actId="1076"/>
          <ac:picMkLst>
            <pc:docMk/>
            <pc:sldMk cId="1643156363" sldId="376"/>
            <ac:picMk id="934" creationId="{3A3167F5-ACA0-3CD7-2B2C-27362FCFE8DC}"/>
          </ac:picMkLst>
        </pc:picChg>
        <pc:picChg chg="add mod">
          <ac:chgData name="INDIRA DE MENEZES CASTRO (1815383)" userId="e41e4919-7570-461c-8bc9-bc96d7e0485e" providerId="ADAL" clId="{7138AB36-0DD5-49E9-8112-03B471C049E6}" dt="2022-11-07T14:18:17.056" v="34" actId="1076"/>
          <ac:picMkLst>
            <pc:docMk/>
            <pc:sldMk cId="1643156363" sldId="376"/>
            <ac:picMk id="935" creationId="{9BC1992A-F037-387F-193C-C59DC3F9D1DD}"/>
          </ac:picMkLst>
        </pc:picChg>
        <pc:picChg chg="add mod">
          <ac:chgData name="INDIRA DE MENEZES CASTRO (1815383)" userId="e41e4919-7570-461c-8bc9-bc96d7e0485e" providerId="ADAL" clId="{7138AB36-0DD5-49E9-8112-03B471C049E6}" dt="2022-11-07T14:18:17.056" v="34" actId="1076"/>
          <ac:picMkLst>
            <pc:docMk/>
            <pc:sldMk cId="1643156363" sldId="376"/>
            <ac:picMk id="936" creationId="{E73F3AF9-4580-3C17-1E2E-BE80C9F50947}"/>
          </ac:picMkLst>
        </pc:picChg>
        <pc:picChg chg="add mod">
          <ac:chgData name="INDIRA DE MENEZES CASTRO (1815383)" userId="e41e4919-7570-461c-8bc9-bc96d7e0485e" providerId="ADAL" clId="{7138AB36-0DD5-49E9-8112-03B471C049E6}" dt="2022-11-07T14:18:17.056" v="34" actId="1076"/>
          <ac:picMkLst>
            <pc:docMk/>
            <pc:sldMk cId="1643156363" sldId="376"/>
            <ac:picMk id="937" creationId="{FCBCED5E-B94C-84B6-E543-5D47E4816302}"/>
          </ac:picMkLst>
        </pc:picChg>
        <pc:picChg chg="add mod">
          <ac:chgData name="INDIRA DE MENEZES CASTRO (1815383)" userId="e41e4919-7570-461c-8bc9-bc96d7e0485e" providerId="ADAL" clId="{7138AB36-0DD5-49E9-8112-03B471C049E6}" dt="2022-11-07T14:18:17.056" v="34" actId="1076"/>
          <ac:picMkLst>
            <pc:docMk/>
            <pc:sldMk cId="1643156363" sldId="376"/>
            <ac:picMk id="938" creationId="{48DDF259-B16D-B2EF-1986-45F11860C209}"/>
          </ac:picMkLst>
        </pc:picChg>
        <pc:picChg chg="add mod">
          <ac:chgData name="INDIRA DE MENEZES CASTRO (1815383)" userId="e41e4919-7570-461c-8bc9-bc96d7e0485e" providerId="ADAL" clId="{7138AB36-0DD5-49E9-8112-03B471C049E6}" dt="2022-11-07T14:18:17.056" v="34" actId="1076"/>
          <ac:picMkLst>
            <pc:docMk/>
            <pc:sldMk cId="1643156363" sldId="376"/>
            <ac:picMk id="939" creationId="{27E26C09-EA8B-6060-F2DF-D4BB00FC4681}"/>
          </ac:picMkLst>
        </pc:picChg>
        <pc:picChg chg="add mod">
          <ac:chgData name="INDIRA DE MENEZES CASTRO (1815383)" userId="e41e4919-7570-461c-8bc9-bc96d7e0485e" providerId="ADAL" clId="{7138AB36-0DD5-49E9-8112-03B471C049E6}" dt="2022-11-07T14:18:17.056" v="34" actId="1076"/>
          <ac:picMkLst>
            <pc:docMk/>
            <pc:sldMk cId="1643156363" sldId="376"/>
            <ac:picMk id="940" creationId="{C00A76D2-6228-E40E-91FF-8AF71AC9CC69}"/>
          </ac:picMkLst>
        </pc:picChg>
        <pc:picChg chg="add mod">
          <ac:chgData name="INDIRA DE MENEZES CASTRO (1815383)" userId="e41e4919-7570-461c-8bc9-bc96d7e0485e" providerId="ADAL" clId="{7138AB36-0DD5-49E9-8112-03B471C049E6}" dt="2022-11-07T14:18:17.056" v="34" actId="1076"/>
          <ac:picMkLst>
            <pc:docMk/>
            <pc:sldMk cId="1643156363" sldId="376"/>
            <ac:picMk id="941" creationId="{6D1E215F-E017-8DE4-3FEB-D00B2E26BA1F}"/>
          </ac:picMkLst>
        </pc:picChg>
        <pc:picChg chg="add mod">
          <ac:chgData name="INDIRA DE MENEZES CASTRO (1815383)" userId="e41e4919-7570-461c-8bc9-bc96d7e0485e" providerId="ADAL" clId="{7138AB36-0DD5-49E9-8112-03B471C049E6}" dt="2022-11-07T14:18:17.056" v="34" actId="1076"/>
          <ac:picMkLst>
            <pc:docMk/>
            <pc:sldMk cId="1643156363" sldId="376"/>
            <ac:picMk id="942" creationId="{2CB1BE5A-1A83-AC84-2061-E06332EF80BA}"/>
          </ac:picMkLst>
        </pc:picChg>
        <pc:picChg chg="add mod">
          <ac:chgData name="INDIRA DE MENEZES CASTRO (1815383)" userId="e41e4919-7570-461c-8bc9-bc96d7e0485e" providerId="ADAL" clId="{7138AB36-0DD5-49E9-8112-03B471C049E6}" dt="2022-11-07T14:18:17.056" v="34" actId="1076"/>
          <ac:picMkLst>
            <pc:docMk/>
            <pc:sldMk cId="1643156363" sldId="376"/>
            <ac:picMk id="943" creationId="{EAA50BE0-D1A7-3F36-52D9-BA68B0B81E93}"/>
          </ac:picMkLst>
        </pc:picChg>
        <pc:picChg chg="add mod">
          <ac:chgData name="INDIRA DE MENEZES CASTRO (1815383)" userId="e41e4919-7570-461c-8bc9-bc96d7e0485e" providerId="ADAL" clId="{7138AB36-0DD5-49E9-8112-03B471C049E6}" dt="2022-11-07T14:18:17.056" v="34" actId="1076"/>
          <ac:picMkLst>
            <pc:docMk/>
            <pc:sldMk cId="1643156363" sldId="376"/>
            <ac:picMk id="944" creationId="{8B42D122-5915-F382-ADA8-A2BC4F66DEE2}"/>
          </ac:picMkLst>
        </pc:picChg>
        <pc:picChg chg="add mod">
          <ac:chgData name="INDIRA DE MENEZES CASTRO (1815383)" userId="e41e4919-7570-461c-8bc9-bc96d7e0485e" providerId="ADAL" clId="{7138AB36-0DD5-49E9-8112-03B471C049E6}" dt="2022-11-07T14:18:17.056" v="34" actId="1076"/>
          <ac:picMkLst>
            <pc:docMk/>
            <pc:sldMk cId="1643156363" sldId="376"/>
            <ac:picMk id="945" creationId="{FD5ECCF1-FC19-D622-0477-EAB035816AA0}"/>
          </ac:picMkLst>
        </pc:picChg>
        <pc:picChg chg="add mod">
          <ac:chgData name="INDIRA DE MENEZES CASTRO (1815383)" userId="e41e4919-7570-461c-8bc9-bc96d7e0485e" providerId="ADAL" clId="{7138AB36-0DD5-49E9-8112-03B471C049E6}" dt="2022-11-07T14:18:17.056" v="34" actId="1076"/>
          <ac:picMkLst>
            <pc:docMk/>
            <pc:sldMk cId="1643156363" sldId="376"/>
            <ac:picMk id="946" creationId="{AA1A6C93-4FC2-8B66-F081-649B09567FDF}"/>
          </ac:picMkLst>
        </pc:picChg>
        <pc:picChg chg="add mod">
          <ac:chgData name="INDIRA DE MENEZES CASTRO (1815383)" userId="e41e4919-7570-461c-8bc9-bc96d7e0485e" providerId="ADAL" clId="{7138AB36-0DD5-49E9-8112-03B471C049E6}" dt="2022-11-07T14:18:17.056" v="34" actId="1076"/>
          <ac:picMkLst>
            <pc:docMk/>
            <pc:sldMk cId="1643156363" sldId="376"/>
            <ac:picMk id="947" creationId="{A226B3FF-3D25-8B99-ADBF-117E31B41091}"/>
          </ac:picMkLst>
        </pc:picChg>
        <pc:picChg chg="add mod">
          <ac:chgData name="INDIRA DE MENEZES CASTRO (1815383)" userId="e41e4919-7570-461c-8bc9-bc96d7e0485e" providerId="ADAL" clId="{7138AB36-0DD5-49E9-8112-03B471C049E6}" dt="2022-11-07T14:18:17.056" v="34" actId="1076"/>
          <ac:picMkLst>
            <pc:docMk/>
            <pc:sldMk cId="1643156363" sldId="376"/>
            <ac:picMk id="948" creationId="{71B242F8-17D6-27C9-ED62-5CDCA12104FD}"/>
          </ac:picMkLst>
        </pc:picChg>
        <pc:picChg chg="add mod">
          <ac:chgData name="INDIRA DE MENEZES CASTRO (1815383)" userId="e41e4919-7570-461c-8bc9-bc96d7e0485e" providerId="ADAL" clId="{7138AB36-0DD5-49E9-8112-03B471C049E6}" dt="2022-11-07T14:18:17.056" v="34" actId="1076"/>
          <ac:picMkLst>
            <pc:docMk/>
            <pc:sldMk cId="1643156363" sldId="376"/>
            <ac:picMk id="949" creationId="{52837499-1C02-8FD6-3E33-E03056715E8E}"/>
          </ac:picMkLst>
        </pc:picChg>
        <pc:picChg chg="add mod">
          <ac:chgData name="INDIRA DE MENEZES CASTRO (1815383)" userId="e41e4919-7570-461c-8bc9-bc96d7e0485e" providerId="ADAL" clId="{7138AB36-0DD5-49E9-8112-03B471C049E6}" dt="2022-11-07T14:18:17.056" v="34" actId="1076"/>
          <ac:picMkLst>
            <pc:docMk/>
            <pc:sldMk cId="1643156363" sldId="376"/>
            <ac:picMk id="950" creationId="{8874F76E-1A69-6924-6F49-A1FC0A1B03B1}"/>
          </ac:picMkLst>
        </pc:picChg>
        <pc:picChg chg="add mod">
          <ac:chgData name="INDIRA DE MENEZES CASTRO (1815383)" userId="e41e4919-7570-461c-8bc9-bc96d7e0485e" providerId="ADAL" clId="{7138AB36-0DD5-49E9-8112-03B471C049E6}" dt="2022-11-07T14:18:17.056" v="34" actId="1076"/>
          <ac:picMkLst>
            <pc:docMk/>
            <pc:sldMk cId="1643156363" sldId="376"/>
            <ac:picMk id="951" creationId="{9E7E13C2-DF19-8925-2670-50186BDD6667}"/>
          </ac:picMkLst>
        </pc:picChg>
        <pc:picChg chg="add mod">
          <ac:chgData name="INDIRA DE MENEZES CASTRO (1815383)" userId="e41e4919-7570-461c-8bc9-bc96d7e0485e" providerId="ADAL" clId="{7138AB36-0DD5-49E9-8112-03B471C049E6}" dt="2022-11-07T14:18:17.056" v="34" actId="1076"/>
          <ac:picMkLst>
            <pc:docMk/>
            <pc:sldMk cId="1643156363" sldId="376"/>
            <ac:picMk id="952" creationId="{8B9C15DB-19D8-1177-27D5-6057DCADC1FB}"/>
          </ac:picMkLst>
        </pc:picChg>
        <pc:picChg chg="add mod">
          <ac:chgData name="INDIRA DE MENEZES CASTRO (1815383)" userId="e41e4919-7570-461c-8bc9-bc96d7e0485e" providerId="ADAL" clId="{7138AB36-0DD5-49E9-8112-03B471C049E6}" dt="2022-11-07T14:18:17.056" v="34" actId="1076"/>
          <ac:picMkLst>
            <pc:docMk/>
            <pc:sldMk cId="1643156363" sldId="376"/>
            <ac:picMk id="953" creationId="{4E8B31D8-2795-5AD1-F825-961792DD8E4A}"/>
          </ac:picMkLst>
        </pc:picChg>
        <pc:picChg chg="add mod">
          <ac:chgData name="INDIRA DE MENEZES CASTRO (1815383)" userId="e41e4919-7570-461c-8bc9-bc96d7e0485e" providerId="ADAL" clId="{7138AB36-0DD5-49E9-8112-03B471C049E6}" dt="2022-11-07T14:18:17.056" v="34" actId="1076"/>
          <ac:picMkLst>
            <pc:docMk/>
            <pc:sldMk cId="1643156363" sldId="376"/>
            <ac:picMk id="954" creationId="{45BDF8D3-944A-AF46-0DC8-899BDA9C079F}"/>
          </ac:picMkLst>
        </pc:picChg>
        <pc:picChg chg="add mod">
          <ac:chgData name="INDIRA DE MENEZES CASTRO (1815383)" userId="e41e4919-7570-461c-8bc9-bc96d7e0485e" providerId="ADAL" clId="{7138AB36-0DD5-49E9-8112-03B471C049E6}" dt="2022-11-07T14:18:17.056" v="34" actId="1076"/>
          <ac:picMkLst>
            <pc:docMk/>
            <pc:sldMk cId="1643156363" sldId="376"/>
            <ac:picMk id="955" creationId="{673BC26D-C6C7-2F3F-F66B-F30497FDC82A}"/>
          </ac:picMkLst>
        </pc:picChg>
        <pc:picChg chg="add mod">
          <ac:chgData name="INDIRA DE MENEZES CASTRO (1815383)" userId="e41e4919-7570-461c-8bc9-bc96d7e0485e" providerId="ADAL" clId="{7138AB36-0DD5-49E9-8112-03B471C049E6}" dt="2022-11-07T14:18:17.056" v="34" actId="1076"/>
          <ac:picMkLst>
            <pc:docMk/>
            <pc:sldMk cId="1643156363" sldId="376"/>
            <ac:picMk id="956" creationId="{91F7234D-0A18-5206-7B28-3424E220B2D5}"/>
          </ac:picMkLst>
        </pc:picChg>
        <pc:picChg chg="add mod">
          <ac:chgData name="INDIRA DE MENEZES CASTRO (1815383)" userId="e41e4919-7570-461c-8bc9-bc96d7e0485e" providerId="ADAL" clId="{7138AB36-0DD5-49E9-8112-03B471C049E6}" dt="2022-11-07T14:18:17.056" v="34" actId="1076"/>
          <ac:picMkLst>
            <pc:docMk/>
            <pc:sldMk cId="1643156363" sldId="376"/>
            <ac:picMk id="957" creationId="{C64E8100-6CB4-A353-22EF-0458CD363463}"/>
          </ac:picMkLst>
        </pc:picChg>
        <pc:picChg chg="add mod">
          <ac:chgData name="INDIRA DE MENEZES CASTRO (1815383)" userId="e41e4919-7570-461c-8bc9-bc96d7e0485e" providerId="ADAL" clId="{7138AB36-0DD5-49E9-8112-03B471C049E6}" dt="2022-11-07T14:18:17.056" v="34" actId="1076"/>
          <ac:picMkLst>
            <pc:docMk/>
            <pc:sldMk cId="1643156363" sldId="376"/>
            <ac:picMk id="958" creationId="{780C15E8-11B4-3A69-8C3A-5F4270E5790E}"/>
          </ac:picMkLst>
        </pc:picChg>
        <pc:picChg chg="add mod">
          <ac:chgData name="INDIRA DE MENEZES CASTRO (1815383)" userId="e41e4919-7570-461c-8bc9-bc96d7e0485e" providerId="ADAL" clId="{7138AB36-0DD5-49E9-8112-03B471C049E6}" dt="2022-11-07T14:18:17.056" v="34" actId="1076"/>
          <ac:picMkLst>
            <pc:docMk/>
            <pc:sldMk cId="1643156363" sldId="376"/>
            <ac:picMk id="959" creationId="{E175FAC7-111B-5F26-A74F-82CF0130F3CC}"/>
          </ac:picMkLst>
        </pc:picChg>
        <pc:picChg chg="add mod">
          <ac:chgData name="INDIRA DE MENEZES CASTRO (1815383)" userId="e41e4919-7570-461c-8bc9-bc96d7e0485e" providerId="ADAL" clId="{7138AB36-0DD5-49E9-8112-03B471C049E6}" dt="2022-11-07T14:18:17.056" v="34" actId="1076"/>
          <ac:picMkLst>
            <pc:docMk/>
            <pc:sldMk cId="1643156363" sldId="376"/>
            <ac:picMk id="960" creationId="{0287B6ED-B265-F8C7-5D4D-2040E73EA20D}"/>
          </ac:picMkLst>
        </pc:picChg>
        <pc:picChg chg="add mod">
          <ac:chgData name="INDIRA DE MENEZES CASTRO (1815383)" userId="e41e4919-7570-461c-8bc9-bc96d7e0485e" providerId="ADAL" clId="{7138AB36-0DD5-49E9-8112-03B471C049E6}" dt="2022-11-07T14:18:17.056" v="34" actId="1076"/>
          <ac:picMkLst>
            <pc:docMk/>
            <pc:sldMk cId="1643156363" sldId="376"/>
            <ac:picMk id="961" creationId="{EBA2F8BA-870F-28F8-8FD0-4DACB3C20763}"/>
          </ac:picMkLst>
        </pc:picChg>
        <pc:picChg chg="add mod">
          <ac:chgData name="INDIRA DE MENEZES CASTRO (1815383)" userId="e41e4919-7570-461c-8bc9-bc96d7e0485e" providerId="ADAL" clId="{7138AB36-0DD5-49E9-8112-03B471C049E6}" dt="2022-11-07T14:18:17.056" v="34" actId="1076"/>
          <ac:picMkLst>
            <pc:docMk/>
            <pc:sldMk cId="1643156363" sldId="376"/>
            <ac:picMk id="962" creationId="{E7298B8F-28E2-63CD-F32A-DAD109162C88}"/>
          </ac:picMkLst>
        </pc:picChg>
        <pc:picChg chg="add mod">
          <ac:chgData name="INDIRA DE MENEZES CASTRO (1815383)" userId="e41e4919-7570-461c-8bc9-bc96d7e0485e" providerId="ADAL" clId="{7138AB36-0DD5-49E9-8112-03B471C049E6}" dt="2022-11-07T14:18:17.056" v="34" actId="1076"/>
          <ac:picMkLst>
            <pc:docMk/>
            <pc:sldMk cId="1643156363" sldId="376"/>
            <ac:picMk id="963" creationId="{24C4017A-6EE3-6DDC-29EC-4B44437ED941}"/>
          </ac:picMkLst>
        </pc:picChg>
        <pc:picChg chg="add mod">
          <ac:chgData name="INDIRA DE MENEZES CASTRO (1815383)" userId="e41e4919-7570-461c-8bc9-bc96d7e0485e" providerId="ADAL" clId="{7138AB36-0DD5-49E9-8112-03B471C049E6}" dt="2022-11-07T14:18:17.056" v="34" actId="1076"/>
          <ac:picMkLst>
            <pc:docMk/>
            <pc:sldMk cId="1643156363" sldId="376"/>
            <ac:picMk id="968" creationId="{EF0C487F-1A4D-3F96-A709-57EB6A603DE7}"/>
          </ac:picMkLst>
        </pc:picChg>
        <pc:picChg chg="mod">
          <ac:chgData name="INDIRA DE MENEZES CASTRO (1815383)" userId="e41e4919-7570-461c-8bc9-bc96d7e0485e" providerId="ADAL" clId="{7138AB36-0DD5-49E9-8112-03B471C049E6}" dt="2022-11-07T14:18:17.056" v="34" actId="1076"/>
          <ac:picMkLst>
            <pc:docMk/>
            <pc:sldMk cId="1643156363" sldId="376"/>
            <ac:picMk id="1185" creationId="{2D849321-53BD-0577-BCD4-168836A04854}"/>
          </ac:picMkLst>
        </pc:picChg>
        <pc:picChg chg="add del mod">
          <ac:chgData name="INDIRA DE MENEZES CASTRO (1815383)" userId="e41e4919-7570-461c-8bc9-bc96d7e0485e" providerId="ADAL" clId="{7138AB36-0DD5-49E9-8112-03B471C049E6}" dt="2022-11-07T14:18:25.712" v="39" actId="478"/>
          <ac:picMkLst>
            <pc:docMk/>
            <pc:sldMk cId="1643156363" sldId="376"/>
            <ac:picMk id="1194" creationId="{440267AF-BB7A-E848-09D5-1838445D9B13}"/>
          </ac:picMkLst>
        </pc:picChg>
        <pc:picChg chg="add del mod">
          <ac:chgData name="INDIRA DE MENEZES CASTRO (1815383)" userId="e41e4919-7570-461c-8bc9-bc96d7e0485e" providerId="ADAL" clId="{7138AB36-0DD5-49E9-8112-03B471C049E6}" dt="2022-11-07T14:18:20.856" v="35" actId="478"/>
          <ac:picMkLst>
            <pc:docMk/>
            <pc:sldMk cId="1643156363" sldId="376"/>
            <ac:picMk id="1195" creationId="{D8D117D2-5853-C58D-C44C-3833776FD453}"/>
          </ac:picMkLst>
        </pc:picChg>
        <pc:picChg chg="mod">
          <ac:chgData name="INDIRA DE MENEZES CASTRO (1815383)" userId="e41e4919-7570-461c-8bc9-bc96d7e0485e" providerId="ADAL" clId="{7138AB36-0DD5-49E9-8112-03B471C049E6}" dt="2022-11-07T14:18:17.056" v="34" actId="1076"/>
          <ac:picMkLst>
            <pc:docMk/>
            <pc:sldMk cId="1643156363" sldId="376"/>
            <ac:picMk id="1198" creationId="{565BF225-F718-9FE8-E8FD-ACFA01FEA0B0}"/>
          </ac:picMkLst>
        </pc:picChg>
        <pc:cxnChg chg="mod">
          <ac:chgData name="INDIRA DE MENEZES CASTRO (1815383)" userId="e41e4919-7570-461c-8bc9-bc96d7e0485e" providerId="ADAL" clId="{7138AB36-0DD5-49E9-8112-03B471C049E6}" dt="2022-11-07T14:17:21.883" v="21"/>
          <ac:cxnSpMkLst>
            <pc:docMk/>
            <pc:sldMk cId="1643156363" sldId="376"/>
            <ac:cxnSpMk id="43" creationId="{67339F33-FAB0-4893-3006-3CB029CE51CA}"/>
          </ac:cxnSpMkLst>
        </pc:cxnChg>
        <pc:cxnChg chg="mod">
          <ac:chgData name="INDIRA DE MENEZES CASTRO (1815383)" userId="e41e4919-7570-461c-8bc9-bc96d7e0485e" providerId="ADAL" clId="{7138AB36-0DD5-49E9-8112-03B471C049E6}" dt="2022-11-07T14:17:21.883" v="21"/>
          <ac:cxnSpMkLst>
            <pc:docMk/>
            <pc:sldMk cId="1643156363" sldId="376"/>
            <ac:cxnSpMk id="46" creationId="{A702448B-A0D7-7EA2-1258-E45B00A19A31}"/>
          </ac:cxnSpMkLst>
        </pc:cxnChg>
        <pc:cxnChg chg="mod">
          <ac:chgData name="INDIRA DE MENEZES CASTRO (1815383)" userId="e41e4919-7570-461c-8bc9-bc96d7e0485e" providerId="ADAL" clId="{7138AB36-0DD5-49E9-8112-03B471C049E6}" dt="2022-11-07T14:17:21.883" v="21"/>
          <ac:cxnSpMkLst>
            <pc:docMk/>
            <pc:sldMk cId="1643156363" sldId="376"/>
            <ac:cxnSpMk id="81" creationId="{B5AE4A59-7972-8B6A-375C-5C6B7CC40AA4}"/>
          </ac:cxnSpMkLst>
        </pc:cxnChg>
        <pc:cxnChg chg="mod">
          <ac:chgData name="INDIRA DE MENEZES CASTRO (1815383)" userId="e41e4919-7570-461c-8bc9-bc96d7e0485e" providerId="ADAL" clId="{7138AB36-0DD5-49E9-8112-03B471C049E6}" dt="2022-11-07T14:17:21.883" v="21"/>
          <ac:cxnSpMkLst>
            <pc:docMk/>
            <pc:sldMk cId="1643156363" sldId="376"/>
            <ac:cxnSpMk id="84" creationId="{A3417DA6-227E-46D2-2B6E-58ECD71EB289}"/>
          </ac:cxnSpMkLst>
        </pc:cxnChg>
        <pc:cxnChg chg="add del mod">
          <ac:chgData name="INDIRA DE MENEZES CASTRO (1815383)" userId="e41e4919-7570-461c-8bc9-bc96d7e0485e" providerId="ADAL" clId="{7138AB36-0DD5-49E9-8112-03B471C049E6}" dt="2022-11-07T14:17:28.513" v="22"/>
          <ac:cxnSpMkLst>
            <pc:docMk/>
            <pc:sldMk cId="1643156363" sldId="376"/>
            <ac:cxnSpMk id="610" creationId="{1B8AF9FC-A832-8092-276A-B2AF60BD04A0}"/>
          </ac:cxnSpMkLst>
        </pc:cxnChg>
        <pc:cxnChg chg="add del mod">
          <ac:chgData name="INDIRA DE MENEZES CASTRO (1815383)" userId="e41e4919-7570-461c-8bc9-bc96d7e0485e" providerId="ADAL" clId="{7138AB36-0DD5-49E9-8112-03B471C049E6}" dt="2022-11-07T14:17:28.513" v="22"/>
          <ac:cxnSpMkLst>
            <pc:docMk/>
            <pc:sldMk cId="1643156363" sldId="376"/>
            <ac:cxnSpMk id="611" creationId="{691F315D-5900-76D3-61D8-9B031AF944C8}"/>
          </ac:cxnSpMkLst>
        </pc:cxnChg>
        <pc:cxnChg chg="add del mod">
          <ac:chgData name="INDIRA DE MENEZES CASTRO (1815383)" userId="e41e4919-7570-461c-8bc9-bc96d7e0485e" providerId="ADAL" clId="{7138AB36-0DD5-49E9-8112-03B471C049E6}" dt="2022-11-07T14:17:28.513" v="22"/>
          <ac:cxnSpMkLst>
            <pc:docMk/>
            <pc:sldMk cId="1643156363" sldId="376"/>
            <ac:cxnSpMk id="612" creationId="{B11E70BF-5C5F-A9FF-70DA-45062FB60334}"/>
          </ac:cxnSpMkLst>
        </pc:cxnChg>
        <pc:cxnChg chg="mod">
          <ac:chgData name="INDIRA DE MENEZES CASTRO (1815383)" userId="e41e4919-7570-461c-8bc9-bc96d7e0485e" providerId="ADAL" clId="{7138AB36-0DD5-49E9-8112-03B471C049E6}" dt="2022-11-07T14:20:48.884" v="59" actId="208"/>
          <ac:cxnSpMkLst>
            <pc:docMk/>
            <pc:sldMk cId="1643156363" sldId="376"/>
            <ac:cxnSpMk id="632" creationId="{E4B09D2A-AC5F-76A3-385B-A763C2FFD07E}"/>
          </ac:cxnSpMkLst>
        </pc:cxnChg>
        <pc:cxnChg chg="mod">
          <ac:chgData name="INDIRA DE MENEZES CASTRO (1815383)" userId="e41e4919-7570-461c-8bc9-bc96d7e0485e" providerId="ADAL" clId="{7138AB36-0DD5-49E9-8112-03B471C049E6}" dt="2022-11-07T14:20:48.884" v="59" actId="208"/>
          <ac:cxnSpMkLst>
            <pc:docMk/>
            <pc:sldMk cId="1643156363" sldId="376"/>
            <ac:cxnSpMk id="635" creationId="{56BAD7CE-5226-E8D7-51B1-02C83C15AF27}"/>
          </ac:cxnSpMkLst>
        </pc:cxnChg>
        <pc:cxnChg chg="mod">
          <ac:chgData name="INDIRA DE MENEZES CASTRO (1815383)" userId="e41e4919-7570-461c-8bc9-bc96d7e0485e" providerId="ADAL" clId="{7138AB36-0DD5-49E9-8112-03B471C049E6}" dt="2022-11-07T14:18:17.056" v="34" actId="1076"/>
          <ac:cxnSpMkLst>
            <pc:docMk/>
            <pc:sldMk cId="1643156363" sldId="376"/>
            <ac:cxnSpMk id="670" creationId="{0525A2A4-01C2-86AB-222B-49240356E8EC}"/>
          </ac:cxnSpMkLst>
        </pc:cxnChg>
        <pc:cxnChg chg="mod">
          <ac:chgData name="INDIRA DE MENEZES CASTRO (1815383)" userId="e41e4919-7570-461c-8bc9-bc96d7e0485e" providerId="ADAL" clId="{7138AB36-0DD5-49E9-8112-03B471C049E6}" dt="2022-11-07T14:18:17.056" v="34" actId="1076"/>
          <ac:cxnSpMkLst>
            <pc:docMk/>
            <pc:sldMk cId="1643156363" sldId="376"/>
            <ac:cxnSpMk id="673" creationId="{B28B36F4-D183-9CA9-A411-6EF7907F068F}"/>
          </ac:cxnSpMkLst>
        </pc:cxnChg>
        <pc:cxnChg chg="add del mod">
          <ac:chgData name="INDIRA DE MENEZES CASTRO (1815383)" userId="e41e4919-7570-461c-8bc9-bc96d7e0485e" providerId="ADAL" clId="{7138AB36-0DD5-49E9-8112-03B471C049E6}" dt="2022-11-07T14:18:24.063" v="38" actId="478"/>
          <ac:cxnSpMkLst>
            <pc:docMk/>
            <pc:sldMk cId="1643156363" sldId="376"/>
            <ac:cxnSpMk id="1199" creationId="{009DEFFA-8DDA-46AA-A6B1-7DA46D1FC2A9}"/>
          </ac:cxnSpMkLst>
        </pc:cxnChg>
        <pc:cxnChg chg="add del mod">
          <ac:chgData name="INDIRA DE MENEZES CASTRO (1815383)" userId="e41e4919-7570-461c-8bc9-bc96d7e0485e" providerId="ADAL" clId="{7138AB36-0DD5-49E9-8112-03B471C049E6}" dt="2022-11-07T14:18:23.548" v="37" actId="478"/>
          <ac:cxnSpMkLst>
            <pc:docMk/>
            <pc:sldMk cId="1643156363" sldId="376"/>
            <ac:cxnSpMk id="1200" creationId="{DC2D0D5B-72F6-0810-0DAF-BB77AE0A71DA}"/>
          </ac:cxnSpMkLst>
        </pc:cxnChg>
        <pc:cxnChg chg="add del mod">
          <ac:chgData name="INDIRA DE MENEZES CASTRO (1815383)" userId="e41e4919-7570-461c-8bc9-bc96d7e0485e" providerId="ADAL" clId="{7138AB36-0DD5-49E9-8112-03B471C049E6}" dt="2022-11-07T14:18:29.183" v="41" actId="478"/>
          <ac:cxnSpMkLst>
            <pc:docMk/>
            <pc:sldMk cId="1643156363" sldId="376"/>
            <ac:cxnSpMk id="1201" creationId="{46563840-153F-1E12-6174-33F83BF679D7}"/>
          </ac:cxnSpMkLst>
        </pc:cxnChg>
      </pc:sldChg>
      <pc:sldChg chg="del">
        <pc:chgData name="INDIRA DE MENEZES CASTRO (1815383)" userId="e41e4919-7570-461c-8bc9-bc96d7e0485e" providerId="ADAL" clId="{7138AB36-0DD5-49E9-8112-03B471C049E6}" dt="2022-11-07T14:16:18.736" v="6" actId="47"/>
        <pc:sldMkLst>
          <pc:docMk/>
          <pc:sldMk cId="1841506311" sldId="378"/>
        </pc:sldMkLst>
      </pc:sldChg>
      <pc:sldChg chg="addSp delSp modSp del mod addAnim delAnim">
        <pc:chgData name="INDIRA DE MENEZES CASTRO (1815383)" userId="e41e4919-7570-461c-8bc9-bc96d7e0485e" providerId="ADAL" clId="{7138AB36-0DD5-49E9-8112-03B471C049E6}" dt="2022-11-08T09:29:32.981" v="660" actId="47"/>
        <pc:sldMkLst>
          <pc:docMk/>
          <pc:sldMk cId="3643650526" sldId="379"/>
        </pc:sldMkLst>
        <pc:spChg chg="mod">
          <ac:chgData name="INDIRA DE MENEZES CASTRO (1815383)" userId="e41e4919-7570-461c-8bc9-bc96d7e0485e" providerId="ADAL" clId="{7138AB36-0DD5-49E9-8112-03B471C049E6}" dt="2022-11-08T09:26:01.622" v="570" actId="14100"/>
          <ac:spMkLst>
            <pc:docMk/>
            <pc:sldMk cId="3643650526" sldId="379"/>
            <ac:spMk id="7" creationId="{0B3699E4-1928-4295-8328-7F56324A328C}"/>
          </ac:spMkLst>
        </pc:spChg>
        <pc:spChg chg="add del">
          <ac:chgData name="INDIRA DE MENEZES CASTRO (1815383)" userId="e41e4919-7570-461c-8bc9-bc96d7e0485e" providerId="ADAL" clId="{7138AB36-0DD5-49E9-8112-03B471C049E6}" dt="2022-11-08T09:26:02.734" v="573" actId="478"/>
          <ac:spMkLst>
            <pc:docMk/>
            <pc:sldMk cId="3643650526" sldId="379"/>
            <ac:spMk id="37" creationId="{F5611DC7-6EBD-470D-A8F1-E9FF5A8B98A0}"/>
          </ac:spMkLst>
        </pc:spChg>
        <pc:spChg chg="add del">
          <ac:chgData name="INDIRA DE MENEZES CASTRO (1815383)" userId="e41e4919-7570-461c-8bc9-bc96d7e0485e" providerId="ADAL" clId="{7138AB36-0DD5-49E9-8112-03B471C049E6}" dt="2022-11-08T09:26:02.734" v="573" actId="478"/>
          <ac:spMkLst>
            <pc:docMk/>
            <pc:sldMk cId="3643650526" sldId="379"/>
            <ac:spMk id="38" creationId="{676CBA36-64BD-433E-AB6B-62D9D1E2C4FF}"/>
          </ac:spMkLst>
        </pc:spChg>
        <pc:picChg chg="add mod">
          <ac:chgData name="INDIRA DE MENEZES CASTRO (1815383)" userId="e41e4919-7570-461c-8bc9-bc96d7e0485e" providerId="ADAL" clId="{7138AB36-0DD5-49E9-8112-03B471C049E6}" dt="2022-11-08T09:26:02.385" v="572"/>
          <ac:picMkLst>
            <pc:docMk/>
            <pc:sldMk cId="3643650526" sldId="379"/>
            <ac:picMk id="2" creationId="{4E2FF626-591A-E09A-FB13-06CF742F4DA8}"/>
          </ac:picMkLst>
        </pc:picChg>
        <pc:picChg chg="add del">
          <ac:chgData name="INDIRA DE MENEZES CASTRO (1815383)" userId="e41e4919-7570-461c-8bc9-bc96d7e0485e" providerId="ADAL" clId="{7138AB36-0DD5-49E9-8112-03B471C049E6}" dt="2022-11-08T09:26:03.195" v="574" actId="478"/>
          <ac:picMkLst>
            <pc:docMk/>
            <pc:sldMk cId="3643650526" sldId="379"/>
            <ac:picMk id="3" creationId="{DE4DF71F-157D-4714-AEB2-A4EF7B4761A7}"/>
          </ac:picMkLst>
        </pc:picChg>
        <pc:picChg chg="add del">
          <ac:chgData name="INDIRA DE MENEZES CASTRO (1815383)" userId="e41e4919-7570-461c-8bc9-bc96d7e0485e" providerId="ADAL" clId="{7138AB36-0DD5-49E9-8112-03B471C049E6}" dt="2022-11-08T09:26:03.195" v="574" actId="478"/>
          <ac:picMkLst>
            <pc:docMk/>
            <pc:sldMk cId="3643650526" sldId="379"/>
            <ac:picMk id="35" creationId="{B1555859-252A-41DD-A829-6FF3C1CB4B83}"/>
          </ac:picMkLst>
        </pc:picChg>
        <pc:picChg chg="add del">
          <ac:chgData name="INDIRA DE MENEZES CASTRO (1815383)" userId="e41e4919-7570-461c-8bc9-bc96d7e0485e" providerId="ADAL" clId="{7138AB36-0DD5-49E9-8112-03B471C049E6}" dt="2022-11-08T09:26:03.195" v="574" actId="478"/>
          <ac:picMkLst>
            <pc:docMk/>
            <pc:sldMk cId="3643650526" sldId="379"/>
            <ac:picMk id="36" creationId="{55675469-FAE6-4641-9547-E9AF181C95F3}"/>
          </ac:picMkLst>
        </pc:picChg>
        <pc:picChg chg="add del">
          <ac:chgData name="INDIRA DE MENEZES CASTRO (1815383)" userId="e41e4919-7570-461c-8bc9-bc96d7e0485e" providerId="ADAL" clId="{7138AB36-0DD5-49E9-8112-03B471C049E6}" dt="2022-11-08T09:26:03.195" v="574" actId="478"/>
          <ac:picMkLst>
            <pc:docMk/>
            <pc:sldMk cId="3643650526" sldId="379"/>
            <ac:picMk id="39" creationId="{05EEC58F-0050-4CE3-B0CC-F103F0FD6CBB}"/>
          </ac:picMkLst>
        </pc:picChg>
        <pc:picChg chg="add del">
          <ac:chgData name="INDIRA DE MENEZES CASTRO (1815383)" userId="e41e4919-7570-461c-8bc9-bc96d7e0485e" providerId="ADAL" clId="{7138AB36-0DD5-49E9-8112-03B471C049E6}" dt="2022-11-08T09:26:03.195" v="574" actId="478"/>
          <ac:picMkLst>
            <pc:docMk/>
            <pc:sldMk cId="3643650526" sldId="379"/>
            <ac:picMk id="40" creationId="{C27E125C-1E41-4B58-A628-F002F6E01327}"/>
          </ac:picMkLst>
        </pc:picChg>
      </pc:sldChg>
      <pc:sldChg chg="addSp delSp modSp mod modAnim modNotesTx">
        <pc:chgData name="INDIRA DE MENEZES CASTRO (1815383)" userId="e41e4919-7570-461c-8bc9-bc96d7e0485e" providerId="ADAL" clId="{7138AB36-0DD5-49E9-8112-03B471C049E6}" dt="2022-11-08T14:05:07.634" v="1828"/>
        <pc:sldMkLst>
          <pc:docMk/>
          <pc:sldMk cId="1467052364" sldId="380"/>
        </pc:sldMkLst>
        <pc:spChg chg="mod">
          <ac:chgData name="INDIRA DE MENEZES CASTRO (1815383)" userId="e41e4919-7570-461c-8bc9-bc96d7e0485e" providerId="ADAL" clId="{7138AB36-0DD5-49E9-8112-03B471C049E6}" dt="2022-11-07T15:55:53.336" v="326"/>
          <ac:spMkLst>
            <pc:docMk/>
            <pc:sldMk cId="1467052364" sldId="380"/>
            <ac:spMk id="4" creationId="{9492AE3C-4544-5831-AD93-C9FD135C5E08}"/>
          </ac:spMkLst>
        </pc:spChg>
        <pc:spChg chg="mod">
          <ac:chgData name="INDIRA DE MENEZES CASTRO (1815383)" userId="e41e4919-7570-461c-8bc9-bc96d7e0485e" providerId="ADAL" clId="{7138AB36-0DD5-49E9-8112-03B471C049E6}" dt="2022-11-07T15:59:51.897" v="351" actId="1076"/>
          <ac:spMkLst>
            <pc:docMk/>
            <pc:sldMk cId="1467052364" sldId="380"/>
            <ac:spMk id="8" creationId="{7AF707DA-81C8-466F-9520-DF743F4ED282}"/>
          </ac:spMkLst>
        </pc:spChg>
        <pc:spChg chg="mod">
          <ac:chgData name="INDIRA DE MENEZES CASTRO (1815383)" userId="e41e4919-7570-461c-8bc9-bc96d7e0485e" providerId="ADAL" clId="{7138AB36-0DD5-49E9-8112-03B471C049E6}" dt="2022-11-07T15:59:51.897" v="351" actId="1076"/>
          <ac:spMkLst>
            <pc:docMk/>
            <pc:sldMk cId="1467052364" sldId="380"/>
            <ac:spMk id="11" creationId="{40F52E25-366B-4EC9-B4AC-13439412B3B3}"/>
          </ac:spMkLst>
        </pc:spChg>
        <pc:spChg chg="add del mod">
          <ac:chgData name="INDIRA DE MENEZES CASTRO (1815383)" userId="e41e4919-7570-461c-8bc9-bc96d7e0485e" providerId="ADAL" clId="{7138AB36-0DD5-49E9-8112-03B471C049E6}" dt="2022-11-08T09:33:23.222" v="699" actId="164"/>
          <ac:spMkLst>
            <pc:docMk/>
            <pc:sldMk cId="1467052364" sldId="380"/>
            <ac:spMk id="16" creationId="{596BC2D2-E81D-4DF9-BB0A-2661B2BB1C40}"/>
          </ac:spMkLst>
        </pc:spChg>
        <pc:spChg chg="add del mod">
          <ac:chgData name="INDIRA DE MENEZES CASTRO (1815383)" userId="e41e4919-7570-461c-8bc9-bc96d7e0485e" providerId="ADAL" clId="{7138AB36-0DD5-49E9-8112-03B471C049E6}" dt="2022-11-08T09:33:23.222" v="699" actId="164"/>
          <ac:spMkLst>
            <pc:docMk/>
            <pc:sldMk cId="1467052364" sldId="380"/>
            <ac:spMk id="17" creationId="{BD2B8A48-7079-43E1-B482-4151213608FC}"/>
          </ac:spMkLst>
        </pc:spChg>
        <pc:spChg chg="mod">
          <ac:chgData name="INDIRA DE MENEZES CASTRO (1815383)" userId="e41e4919-7570-461c-8bc9-bc96d7e0485e" providerId="ADAL" clId="{7138AB36-0DD5-49E9-8112-03B471C049E6}" dt="2022-11-07T16:00:06.881" v="361" actId="1076"/>
          <ac:spMkLst>
            <pc:docMk/>
            <pc:sldMk cId="1467052364" sldId="380"/>
            <ac:spMk id="19" creationId="{50A47BE2-525B-430C-AAF4-282DA40CA0CC}"/>
          </ac:spMkLst>
        </pc:spChg>
        <pc:grpChg chg="add mod">
          <ac:chgData name="INDIRA DE MENEZES CASTRO (1815383)" userId="e41e4919-7570-461c-8bc9-bc96d7e0485e" providerId="ADAL" clId="{7138AB36-0DD5-49E9-8112-03B471C049E6}" dt="2022-11-08T09:33:23.222" v="699" actId="164"/>
          <ac:grpSpMkLst>
            <pc:docMk/>
            <pc:sldMk cId="1467052364" sldId="380"/>
            <ac:grpSpMk id="3" creationId="{5ABD788E-E68C-AC98-D26D-442DAFF8A533}"/>
          </ac:grpSpMkLst>
        </pc:grpChg>
        <pc:grpChg chg="add del mod">
          <ac:chgData name="INDIRA DE MENEZES CASTRO (1815383)" userId="e41e4919-7570-461c-8bc9-bc96d7e0485e" providerId="ADAL" clId="{7138AB36-0DD5-49E9-8112-03B471C049E6}" dt="2022-11-07T15:59:40.001" v="346"/>
          <ac:grpSpMkLst>
            <pc:docMk/>
            <pc:sldMk cId="1467052364" sldId="380"/>
            <ac:grpSpMk id="3" creationId="{BEF635E0-1367-6B94-1F31-FFF0F2EBA6F0}"/>
          </ac:grpSpMkLst>
        </pc:grpChg>
        <pc:picChg chg="mod">
          <ac:chgData name="INDIRA DE MENEZES CASTRO (1815383)" userId="e41e4919-7570-461c-8bc9-bc96d7e0485e" providerId="ADAL" clId="{7138AB36-0DD5-49E9-8112-03B471C049E6}" dt="2022-11-07T15:55:53.336" v="326"/>
          <ac:picMkLst>
            <pc:docMk/>
            <pc:sldMk cId="1467052364" sldId="380"/>
            <ac:picMk id="5" creationId="{B457EFD9-240D-961C-6E43-8BBBDEA3FB9D}"/>
          </ac:picMkLst>
        </pc:picChg>
        <pc:picChg chg="add del mod">
          <ac:chgData name="INDIRA DE MENEZES CASTRO (1815383)" userId="e41e4919-7570-461c-8bc9-bc96d7e0485e" providerId="ADAL" clId="{7138AB36-0DD5-49E9-8112-03B471C049E6}" dt="2022-11-08T09:33:23.222" v="699" actId="164"/>
          <ac:picMkLst>
            <pc:docMk/>
            <pc:sldMk cId="1467052364" sldId="380"/>
            <ac:picMk id="15" creationId="{C436DA06-7032-43BD-87ED-6A8EA345AFDD}"/>
          </ac:picMkLst>
        </pc:picChg>
      </pc:sldChg>
      <pc:sldChg chg="addSp delSp modSp add del mod">
        <pc:chgData name="INDIRA DE MENEZES CASTRO (1815383)" userId="e41e4919-7570-461c-8bc9-bc96d7e0485e" providerId="ADAL" clId="{7138AB36-0DD5-49E9-8112-03B471C049E6}" dt="2022-11-08T15:54:07.033" v="2217" actId="1036"/>
        <pc:sldMkLst>
          <pc:docMk/>
          <pc:sldMk cId="3508199487" sldId="381"/>
        </pc:sldMkLst>
        <pc:spChg chg="add del mod ord">
          <ac:chgData name="INDIRA DE MENEZES CASTRO (1815383)" userId="e41e4919-7570-461c-8bc9-bc96d7e0485e" providerId="ADAL" clId="{7138AB36-0DD5-49E9-8112-03B471C049E6}" dt="2022-11-07T16:04:08.151" v="379" actId="478"/>
          <ac:spMkLst>
            <pc:docMk/>
            <pc:sldMk cId="3508199487" sldId="381"/>
            <ac:spMk id="3" creationId="{82BB62A2-2E01-0225-356D-0444FC7EEC63}"/>
          </ac:spMkLst>
        </pc:spChg>
        <pc:spChg chg="mod">
          <ac:chgData name="INDIRA DE MENEZES CASTRO (1815383)" userId="e41e4919-7570-461c-8bc9-bc96d7e0485e" providerId="ADAL" clId="{7138AB36-0DD5-49E9-8112-03B471C049E6}" dt="2022-11-08T09:57:49.671" v="894" actId="1038"/>
          <ac:spMkLst>
            <pc:docMk/>
            <pc:sldMk cId="3508199487" sldId="381"/>
            <ac:spMk id="7" creationId="{0B3699E4-1928-4295-8328-7F56324A328C}"/>
          </ac:spMkLst>
        </pc:spChg>
        <pc:spChg chg="add mod">
          <ac:chgData name="INDIRA DE MENEZES CASTRO (1815383)" userId="e41e4919-7570-461c-8bc9-bc96d7e0485e" providerId="ADAL" clId="{7138AB36-0DD5-49E9-8112-03B471C049E6}" dt="2022-11-08T09:57:08.201" v="860" actId="14100"/>
          <ac:spMkLst>
            <pc:docMk/>
            <pc:sldMk cId="3508199487" sldId="381"/>
            <ac:spMk id="11" creationId="{203B7248-3FFA-42D9-097F-0563EB8FAC0F}"/>
          </ac:spMkLst>
        </pc:spChg>
        <pc:spChg chg="add mod">
          <ac:chgData name="INDIRA DE MENEZES CASTRO (1815383)" userId="e41e4919-7570-461c-8bc9-bc96d7e0485e" providerId="ADAL" clId="{7138AB36-0DD5-49E9-8112-03B471C049E6}" dt="2022-11-08T09:57:32.452" v="874" actId="1038"/>
          <ac:spMkLst>
            <pc:docMk/>
            <pc:sldMk cId="3508199487" sldId="381"/>
            <ac:spMk id="12" creationId="{25728FAF-62AA-74F6-5B2D-4E870E18E0AE}"/>
          </ac:spMkLst>
        </pc:spChg>
        <pc:spChg chg="add del mod">
          <ac:chgData name="INDIRA DE MENEZES CASTRO (1815383)" userId="e41e4919-7570-461c-8bc9-bc96d7e0485e" providerId="ADAL" clId="{7138AB36-0DD5-49E9-8112-03B471C049E6}" dt="2022-11-08T15:52:48.054" v="2149" actId="478"/>
          <ac:spMkLst>
            <pc:docMk/>
            <pc:sldMk cId="3508199487" sldId="381"/>
            <ac:spMk id="13" creationId="{F1D0BA67-1695-6779-BDF7-66114CBE1738}"/>
          </ac:spMkLst>
        </pc:spChg>
        <pc:spChg chg="mod">
          <ac:chgData name="INDIRA DE MENEZES CASTRO (1815383)" userId="e41e4919-7570-461c-8bc9-bc96d7e0485e" providerId="ADAL" clId="{7138AB36-0DD5-49E9-8112-03B471C049E6}" dt="2022-11-08T15:53:54.594" v="2214" actId="1037"/>
          <ac:spMkLst>
            <pc:docMk/>
            <pc:sldMk cId="3508199487" sldId="381"/>
            <ac:spMk id="20" creationId="{A7A3A713-F17A-4C05-85C7-3063F17D88D2}"/>
          </ac:spMkLst>
        </pc:spChg>
        <pc:spChg chg="mod">
          <ac:chgData name="INDIRA DE MENEZES CASTRO (1815383)" userId="e41e4919-7570-461c-8bc9-bc96d7e0485e" providerId="ADAL" clId="{7138AB36-0DD5-49E9-8112-03B471C049E6}" dt="2022-11-07T16:13:47.351" v="481" actId="1076"/>
          <ac:spMkLst>
            <pc:docMk/>
            <pc:sldMk cId="3508199487" sldId="381"/>
            <ac:spMk id="21" creationId="{C3553C5C-EFCA-4CB4-AA78-1EE0B0DFDA92}"/>
          </ac:spMkLst>
        </pc:spChg>
        <pc:spChg chg="mod">
          <ac:chgData name="INDIRA DE MENEZES CASTRO (1815383)" userId="e41e4919-7570-461c-8bc9-bc96d7e0485e" providerId="ADAL" clId="{7138AB36-0DD5-49E9-8112-03B471C049E6}" dt="2022-11-07T16:15:15.213" v="507" actId="6549"/>
          <ac:spMkLst>
            <pc:docMk/>
            <pc:sldMk cId="3508199487" sldId="381"/>
            <ac:spMk id="22" creationId="{7D328BF4-D737-4F3A-B581-40BBF80D3B8D}"/>
          </ac:spMkLst>
        </pc:spChg>
        <pc:spChg chg="mod">
          <ac:chgData name="INDIRA DE MENEZES CASTRO (1815383)" userId="e41e4919-7570-461c-8bc9-bc96d7e0485e" providerId="ADAL" clId="{7138AB36-0DD5-49E9-8112-03B471C049E6}" dt="2022-11-07T16:05:01.752" v="390" actId="1076"/>
          <ac:spMkLst>
            <pc:docMk/>
            <pc:sldMk cId="3508199487" sldId="381"/>
            <ac:spMk id="29" creationId="{4FD2F92C-AB0A-44E4-832A-9F5345EB3505}"/>
          </ac:spMkLst>
        </pc:spChg>
        <pc:spChg chg="add del mod">
          <ac:chgData name="INDIRA DE MENEZES CASTRO (1815383)" userId="e41e4919-7570-461c-8bc9-bc96d7e0485e" providerId="ADAL" clId="{7138AB36-0DD5-49E9-8112-03B471C049E6}" dt="2022-11-08T09:49:33.947" v="772" actId="478"/>
          <ac:spMkLst>
            <pc:docMk/>
            <pc:sldMk cId="3508199487" sldId="381"/>
            <ac:spMk id="46" creationId="{41B7423F-CF03-279D-8285-CC7196590485}"/>
          </ac:spMkLst>
        </pc:spChg>
        <pc:picChg chg="add del mod ord">
          <ac:chgData name="INDIRA DE MENEZES CASTRO (1815383)" userId="e41e4919-7570-461c-8bc9-bc96d7e0485e" providerId="ADAL" clId="{7138AB36-0DD5-49E9-8112-03B471C049E6}" dt="2022-11-08T09:56:03.677" v="807" actId="478"/>
          <ac:picMkLst>
            <pc:docMk/>
            <pc:sldMk cId="3508199487" sldId="381"/>
            <ac:picMk id="2" creationId="{14DC2DCB-61CB-9EE1-38B4-743FD83416A9}"/>
          </ac:picMkLst>
        </pc:picChg>
        <pc:picChg chg="add del mod ord">
          <ac:chgData name="INDIRA DE MENEZES CASTRO (1815383)" userId="e41e4919-7570-461c-8bc9-bc96d7e0485e" providerId="ADAL" clId="{7138AB36-0DD5-49E9-8112-03B471C049E6}" dt="2022-11-07T16:12:49.150" v="464" actId="478"/>
          <ac:picMkLst>
            <pc:docMk/>
            <pc:sldMk cId="3508199487" sldId="381"/>
            <ac:picMk id="2" creationId="{F6378B03-30F5-53D9-A8C4-3C109E3B384C}"/>
          </ac:picMkLst>
        </pc:picChg>
        <pc:picChg chg="add mod ord">
          <ac:chgData name="INDIRA DE MENEZES CASTRO (1815383)" userId="e41e4919-7570-461c-8bc9-bc96d7e0485e" providerId="ADAL" clId="{7138AB36-0DD5-49E9-8112-03B471C049E6}" dt="2022-11-08T15:54:07.033" v="2217" actId="1036"/>
          <ac:picMkLst>
            <pc:docMk/>
            <pc:sldMk cId="3508199487" sldId="381"/>
            <ac:picMk id="3" creationId="{10943F64-4C53-D846-81E7-6E718EA7637A}"/>
          </ac:picMkLst>
        </pc:picChg>
        <pc:picChg chg="del">
          <ac:chgData name="INDIRA DE MENEZES CASTRO (1815383)" userId="e41e4919-7570-461c-8bc9-bc96d7e0485e" providerId="ADAL" clId="{7138AB36-0DD5-49E9-8112-03B471C049E6}" dt="2022-11-07T16:03:55.487" v="375" actId="478"/>
          <ac:picMkLst>
            <pc:docMk/>
            <pc:sldMk cId="3508199487" sldId="381"/>
            <ac:picMk id="19" creationId="{8E5A1DE2-F226-44FD-AC28-410680A72FB1}"/>
          </ac:picMkLst>
        </pc:picChg>
        <pc:picChg chg="add del mod ord">
          <ac:chgData name="INDIRA DE MENEZES CASTRO (1815383)" userId="e41e4919-7570-461c-8bc9-bc96d7e0485e" providerId="ADAL" clId="{7138AB36-0DD5-49E9-8112-03B471C049E6}" dt="2022-11-07T16:15:59.307" v="509" actId="478"/>
          <ac:picMkLst>
            <pc:docMk/>
            <pc:sldMk cId="3508199487" sldId="381"/>
            <ac:picMk id="27" creationId="{220FA96F-ADB3-970C-47B3-5F08F575D966}"/>
          </ac:picMkLst>
        </pc:picChg>
        <pc:cxnChg chg="del">
          <ac:chgData name="INDIRA DE MENEZES CASTRO (1815383)" userId="e41e4919-7570-461c-8bc9-bc96d7e0485e" providerId="ADAL" clId="{7138AB36-0DD5-49E9-8112-03B471C049E6}" dt="2022-11-07T16:04:36.417" v="387" actId="478"/>
          <ac:cxnSpMkLst>
            <pc:docMk/>
            <pc:sldMk cId="3508199487" sldId="381"/>
            <ac:cxnSpMk id="4" creationId="{1EB8C844-73F3-4DDC-9A7E-F579A6DCC2E7}"/>
          </ac:cxnSpMkLst>
        </pc:cxnChg>
        <pc:cxnChg chg="add mod">
          <ac:chgData name="INDIRA DE MENEZES CASTRO (1815383)" userId="e41e4919-7570-461c-8bc9-bc96d7e0485e" providerId="ADAL" clId="{7138AB36-0DD5-49E9-8112-03B471C049E6}" dt="2022-11-08T09:56:34.235" v="852" actId="14100"/>
          <ac:cxnSpMkLst>
            <pc:docMk/>
            <pc:sldMk cId="3508199487" sldId="381"/>
            <ac:cxnSpMk id="9" creationId="{4098ACD1-99DC-58B5-984B-3156A482CBBF}"/>
          </ac:cxnSpMkLst>
        </pc:cxnChg>
        <pc:cxnChg chg="add mod">
          <ac:chgData name="INDIRA DE MENEZES CASTRO (1815383)" userId="e41e4919-7570-461c-8bc9-bc96d7e0485e" providerId="ADAL" clId="{7138AB36-0DD5-49E9-8112-03B471C049E6}" dt="2022-11-08T09:56:40.535" v="854" actId="14100"/>
          <ac:cxnSpMkLst>
            <pc:docMk/>
            <pc:sldMk cId="3508199487" sldId="381"/>
            <ac:cxnSpMk id="10" creationId="{CF04C814-4843-C429-A665-57FA936DD041}"/>
          </ac:cxnSpMkLst>
        </pc:cxnChg>
        <pc:cxnChg chg="mod">
          <ac:chgData name="INDIRA DE MENEZES CASTRO (1815383)" userId="e41e4919-7570-461c-8bc9-bc96d7e0485e" providerId="ADAL" clId="{7138AB36-0DD5-49E9-8112-03B471C049E6}" dt="2022-11-08T15:54:00.562" v="2215" actId="14100"/>
          <ac:cxnSpMkLst>
            <pc:docMk/>
            <pc:sldMk cId="3508199487" sldId="381"/>
            <ac:cxnSpMk id="23" creationId="{8BDCB513-F94B-43D9-88CA-B6FCF80A8A03}"/>
          </ac:cxnSpMkLst>
        </pc:cxnChg>
        <pc:cxnChg chg="del">
          <ac:chgData name="INDIRA DE MENEZES CASTRO (1815383)" userId="e41e4919-7570-461c-8bc9-bc96d7e0485e" providerId="ADAL" clId="{7138AB36-0DD5-49E9-8112-03B471C049E6}" dt="2022-11-07T16:04:14.811" v="381" actId="478"/>
          <ac:cxnSpMkLst>
            <pc:docMk/>
            <pc:sldMk cId="3508199487" sldId="381"/>
            <ac:cxnSpMk id="25" creationId="{B93907B4-C18A-439C-B403-5091EFEC1540}"/>
          </ac:cxnSpMkLst>
        </pc:cxnChg>
      </pc:sldChg>
      <pc:sldChg chg="del">
        <pc:chgData name="INDIRA DE MENEZES CASTRO (1815383)" userId="e41e4919-7570-461c-8bc9-bc96d7e0485e" providerId="ADAL" clId="{7138AB36-0DD5-49E9-8112-03B471C049E6}" dt="2022-11-07T16:07:19.036" v="437" actId="47"/>
        <pc:sldMkLst>
          <pc:docMk/>
          <pc:sldMk cId="3138012563" sldId="382"/>
        </pc:sldMkLst>
      </pc:sldChg>
      <pc:sldChg chg="addSp delSp modSp mod ord modAnim modNotesTx">
        <pc:chgData name="INDIRA DE MENEZES CASTRO (1815383)" userId="e41e4919-7570-461c-8bc9-bc96d7e0485e" providerId="ADAL" clId="{7138AB36-0DD5-49E9-8112-03B471C049E6}" dt="2022-11-08T14:41:42.718" v="1997" actId="6549"/>
        <pc:sldMkLst>
          <pc:docMk/>
          <pc:sldMk cId="1541904816" sldId="383"/>
        </pc:sldMkLst>
        <pc:spChg chg="add del mod">
          <ac:chgData name="INDIRA DE MENEZES CASTRO (1815383)" userId="e41e4919-7570-461c-8bc9-bc96d7e0485e" providerId="ADAL" clId="{7138AB36-0DD5-49E9-8112-03B471C049E6}" dt="2022-11-08T14:26:05.315" v="1885" actId="478"/>
          <ac:spMkLst>
            <pc:docMk/>
            <pc:sldMk cId="1541904816" sldId="383"/>
            <ac:spMk id="9" creationId="{820B1DB2-F43C-8FB9-4486-CEDC2F0498E6}"/>
          </ac:spMkLst>
        </pc:spChg>
        <pc:spChg chg="del mod">
          <ac:chgData name="INDIRA DE MENEZES CASTRO (1815383)" userId="e41e4919-7570-461c-8bc9-bc96d7e0485e" providerId="ADAL" clId="{7138AB36-0DD5-49E9-8112-03B471C049E6}" dt="2022-11-08T10:59:42.666" v="965" actId="478"/>
          <ac:spMkLst>
            <pc:docMk/>
            <pc:sldMk cId="1541904816" sldId="383"/>
            <ac:spMk id="11" creationId="{4F8B523C-05B3-4DB6-A9F2-F2CF7383DBF1}"/>
          </ac:spMkLst>
        </pc:spChg>
        <pc:spChg chg="add del mod">
          <ac:chgData name="INDIRA DE MENEZES CASTRO (1815383)" userId="e41e4919-7570-461c-8bc9-bc96d7e0485e" providerId="ADAL" clId="{7138AB36-0DD5-49E9-8112-03B471C049E6}" dt="2022-11-08T14:26:00.948" v="1882"/>
          <ac:spMkLst>
            <pc:docMk/>
            <pc:sldMk cId="1541904816" sldId="383"/>
            <ac:spMk id="12" creationId="{E4D17264-3E3B-B3DB-E381-ABDC6B3CEEA7}"/>
          </ac:spMkLst>
        </pc:spChg>
        <pc:spChg chg="del mod">
          <ac:chgData name="INDIRA DE MENEZES CASTRO (1815383)" userId="e41e4919-7570-461c-8bc9-bc96d7e0485e" providerId="ADAL" clId="{7138AB36-0DD5-49E9-8112-03B471C049E6}" dt="2022-11-08T10:57:57.142" v="912" actId="478"/>
          <ac:spMkLst>
            <pc:docMk/>
            <pc:sldMk cId="1541904816" sldId="383"/>
            <ac:spMk id="13" creationId="{7BDA76A5-9A5E-403A-8354-913DA155AE41}"/>
          </ac:spMkLst>
        </pc:spChg>
        <pc:picChg chg="del">
          <ac:chgData name="INDIRA DE MENEZES CASTRO (1815383)" userId="e41e4919-7570-461c-8bc9-bc96d7e0485e" providerId="ADAL" clId="{7138AB36-0DD5-49E9-8112-03B471C049E6}" dt="2022-11-08T10:57:27.599" v="901" actId="478"/>
          <ac:picMkLst>
            <pc:docMk/>
            <pc:sldMk cId="1541904816" sldId="383"/>
            <ac:picMk id="3" creationId="{9E642B24-D2FC-4F98-8702-D3D925757A2E}"/>
          </ac:picMkLst>
        </pc:picChg>
        <pc:picChg chg="add mod modCrop">
          <ac:chgData name="INDIRA DE MENEZES CASTRO (1815383)" userId="e41e4919-7570-461c-8bc9-bc96d7e0485e" providerId="ADAL" clId="{7138AB36-0DD5-49E9-8112-03B471C049E6}" dt="2022-11-08T14:27:17.968" v="1902" actId="1076"/>
          <ac:picMkLst>
            <pc:docMk/>
            <pc:sldMk cId="1541904816" sldId="383"/>
            <ac:picMk id="4" creationId="{BC9ECEFA-1768-AE47-ECE1-5376BBF34486}"/>
          </ac:picMkLst>
        </pc:picChg>
        <pc:picChg chg="add mod modCrop">
          <ac:chgData name="INDIRA DE MENEZES CASTRO (1815383)" userId="e41e4919-7570-461c-8bc9-bc96d7e0485e" providerId="ADAL" clId="{7138AB36-0DD5-49E9-8112-03B471C049E6}" dt="2022-11-08T14:33:42.135" v="1944" actId="14100"/>
          <ac:picMkLst>
            <pc:docMk/>
            <pc:sldMk cId="1541904816" sldId="383"/>
            <ac:picMk id="5" creationId="{08E1F0C5-967F-83DB-B711-FEABF50A067C}"/>
          </ac:picMkLst>
        </pc:picChg>
        <pc:picChg chg="add del mod modCrop">
          <ac:chgData name="INDIRA DE MENEZES CASTRO (1815383)" userId="e41e4919-7570-461c-8bc9-bc96d7e0485e" providerId="ADAL" clId="{7138AB36-0DD5-49E9-8112-03B471C049E6}" dt="2022-11-08T14:26:03.033" v="1884" actId="478"/>
          <ac:picMkLst>
            <pc:docMk/>
            <pc:sldMk cId="1541904816" sldId="383"/>
            <ac:picMk id="8" creationId="{D032A42D-E634-9787-9E07-ADF6DA607DF5}"/>
          </ac:picMkLst>
        </pc:picChg>
        <pc:picChg chg="add del mod">
          <ac:chgData name="INDIRA DE MENEZES CASTRO (1815383)" userId="e41e4919-7570-461c-8bc9-bc96d7e0485e" providerId="ADAL" clId="{7138AB36-0DD5-49E9-8112-03B471C049E6}" dt="2022-11-08T14:26:00.948" v="1882"/>
          <ac:picMkLst>
            <pc:docMk/>
            <pc:sldMk cId="1541904816" sldId="383"/>
            <ac:picMk id="10" creationId="{DBF8FD23-C921-C512-B8FC-ABC6A8F901EB}"/>
          </ac:picMkLst>
        </pc:picChg>
        <pc:picChg chg="add del mod">
          <ac:chgData name="INDIRA DE MENEZES CASTRO (1815383)" userId="e41e4919-7570-461c-8bc9-bc96d7e0485e" providerId="ADAL" clId="{7138AB36-0DD5-49E9-8112-03B471C049E6}" dt="2022-11-08T14:33:37.819" v="1941" actId="478"/>
          <ac:picMkLst>
            <pc:docMk/>
            <pc:sldMk cId="1541904816" sldId="383"/>
            <ac:picMk id="14" creationId="{E74FF51D-6696-377B-1797-B21149B06B34}"/>
          </ac:picMkLst>
        </pc:picChg>
        <pc:picChg chg="del">
          <ac:chgData name="INDIRA DE MENEZES CASTRO (1815383)" userId="e41e4919-7570-461c-8bc9-bc96d7e0485e" providerId="ADAL" clId="{7138AB36-0DD5-49E9-8112-03B471C049E6}" dt="2022-11-08T10:57:29.856" v="903" actId="478"/>
          <ac:picMkLst>
            <pc:docMk/>
            <pc:sldMk cId="1541904816" sldId="383"/>
            <ac:picMk id="15" creationId="{F2AF1BD9-EAA4-4A89-8506-1243E081F15E}"/>
          </ac:picMkLst>
        </pc:picChg>
        <pc:picChg chg="del">
          <ac:chgData name="INDIRA DE MENEZES CASTRO (1815383)" userId="e41e4919-7570-461c-8bc9-bc96d7e0485e" providerId="ADAL" clId="{7138AB36-0DD5-49E9-8112-03B471C049E6}" dt="2022-11-08T10:57:29.856" v="903" actId="478"/>
          <ac:picMkLst>
            <pc:docMk/>
            <pc:sldMk cId="1541904816" sldId="383"/>
            <ac:picMk id="16" creationId="{86E99DDC-D4C7-48C6-A789-BF97F516B76B}"/>
          </ac:picMkLst>
        </pc:picChg>
        <pc:picChg chg="del">
          <ac:chgData name="INDIRA DE MENEZES CASTRO (1815383)" userId="e41e4919-7570-461c-8bc9-bc96d7e0485e" providerId="ADAL" clId="{7138AB36-0DD5-49E9-8112-03B471C049E6}" dt="2022-11-08T10:57:28.505" v="902" actId="478"/>
          <ac:picMkLst>
            <pc:docMk/>
            <pc:sldMk cId="1541904816" sldId="383"/>
            <ac:picMk id="17" creationId="{598F6A23-062A-4BCC-99E6-BBEDF60AD7B1}"/>
          </ac:picMkLst>
        </pc:picChg>
        <pc:picChg chg="add del mod modCrop">
          <ac:chgData name="INDIRA DE MENEZES CASTRO (1815383)" userId="e41e4919-7570-461c-8bc9-bc96d7e0485e" providerId="ADAL" clId="{7138AB36-0DD5-49E9-8112-03B471C049E6}" dt="2022-11-08T14:33:38.400" v="1942" actId="478"/>
          <ac:picMkLst>
            <pc:docMk/>
            <pc:sldMk cId="1541904816" sldId="383"/>
            <ac:picMk id="18" creationId="{4A1F4E7D-F371-D391-5986-848E0526A7D3}"/>
          </ac:picMkLst>
        </pc:picChg>
        <pc:picChg chg="add del mod modCrop">
          <ac:chgData name="INDIRA DE MENEZES CASTRO (1815383)" userId="e41e4919-7570-461c-8bc9-bc96d7e0485e" providerId="ADAL" clId="{7138AB36-0DD5-49E9-8112-03B471C049E6}" dt="2022-11-08T14:27:05.635" v="1898" actId="478"/>
          <ac:picMkLst>
            <pc:docMk/>
            <pc:sldMk cId="1541904816" sldId="383"/>
            <ac:picMk id="19" creationId="{E96A408A-C432-0ADB-BBA9-88CDBC2B6321}"/>
          </ac:picMkLst>
        </pc:picChg>
      </pc:sldChg>
      <pc:sldChg chg="addSp delSp modSp mod">
        <pc:chgData name="INDIRA DE MENEZES CASTRO (1815383)" userId="e41e4919-7570-461c-8bc9-bc96d7e0485e" providerId="ADAL" clId="{7138AB36-0DD5-49E9-8112-03B471C049E6}" dt="2022-11-08T11:13:02.531" v="1126" actId="1076"/>
        <pc:sldMkLst>
          <pc:docMk/>
          <pc:sldMk cId="144393415" sldId="384"/>
        </pc:sldMkLst>
        <pc:spChg chg="add del mod">
          <ac:chgData name="INDIRA DE MENEZES CASTRO (1815383)" userId="e41e4919-7570-461c-8bc9-bc96d7e0485e" providerId="ADAL" clId="{7138AB36-0DD5-49E9-8112-03B471C049E6}" dt="2022-11-08T11:11:00.848" v="1080" actId="478"/>
          <ac:spMkLst>
            <pc:docMk/>
            <pc:sldMk cId="144393415" sldId="384"/>
            <ac:spMk id="2" creationId="{051E9F07-1855-E23D-726D-5B7A0CDB847D}"/>
          </ac:spMkLst>
        </pc:spChg>
        <pc:spChg chg="del">
          <ac:chgData name="INDIRA DE MENEZES CASTRO (1815383)" userId="e41e4919-7570-461c-8bc9-bc96d7e0485e" providerId="ADAL" clId="{7138AB36-0DD5-49E9-8112-03B471C049E6}" dt="2022-11-07T16:03:23.287" v="374" actId="478"/>
          <ac:spMkLst>
            <pc:docMk/>
            <pc:sldMk cId="144393415" sldId="384"/>
            <ac:spMk id="43" creationId="{BD9894A9-E56F-46EA-9822-1005329C52E3}"/>
          </ac:spMkLst>
        </pc:spChg>
        <pc:spChg chg="mod">
          <ac:chgData name="INDIRA DE MENEZES CASTRO (1815383)" userId="e41e4919-7570-461c-8bc9-bc96d7e0485e" providerId="ADAL" clId="{7138AB36-0DD5-49E9-8112-03B471C049E6}" dt="2022-11-08T11:11:26.462" v="1096" actId="1037"/>
          <ac:spMkLst>
            <pc:docMk/>
            <pc:sldMk cId="144393415" sldId="384"/>
            <ac:spMk id="44" creationId="{8ED3C981-9209-466D-B5DD-E405EE556E95}"/>
          </ac:spMkLst>
        </pc:spChg>
        <pc:spChg chg="mod">
          <ac:chgData name="INDIRA DE MENEZES CASTRO (1815383)" userId="e41e4919-7570-461c-8bc9-bc96d7e0485e" providerId="ADAL" clId="{7138AB36-0DD5-49E9-8112-03B471C049E6}" dt="2022-11-08T11:11:26.462" v="1096" actId="1037"/>
          <ac:spMkLst>
            <pc:docMk/>
            <pc:sldMk cId="144393415" sldId="384"/>
            <ac:spMk id="45" creationId="{FF5A1078-EE76-45A8-8379-18D4D7E600AB}"/>
          </ac:spMkLst>
        </pc:spChg>
        <pc:spChg chg="mod">
          <ac:chgData name="INDIRA DE MENEZES CASTRO (1815383)" userId="e41e4919-7570-461c-8bc9-bc96d7e0485e" providerId="ADAL" clId="{7138AB36-0DD5-49E9-8112-03B471C049E6}" dt="2022-11-08T11:11:26.462" v="1096" actId="1037"/>
          <ac:spMkLst>
            <pc:docMk/>
            <pc:sldMk cId="144393415" sldId="384"/>
            <ac:spMk id="46" creationId="{6A1FAD90-39FA-4CC7-9535-3241BF486F5C}"/>
          </ac:spMkLst>
        </pc:spChg>
        <pc:spChg chg="mod">
          <ac:chgData name="INDIRA DE MENEZES CASTRO (1815383)" userId="e41e4919-7570-461c-8bc9-bc96d7e0485e" providerId="ADAL" clId="{7138AB36-0DD5-49E9-8112-03B471C049E6}" dt="2022-11-08T11:11:26.462" v="1096" actId="1037"/>
          <ac:spMkLst>
            <pc:docMk/>
            <pc:sldMk cId="144393415" sldId="384"/>
            <ac:spMk id="47" creationId="{5049B329-9482-4DA6-BAAE-8D6EC0402176}"/>
          </ac:spMkLst>
        </pc:spChg>
        <pc:spChg chg="mod">
          <ac:chgData name="INDIRA DE MENEZES CASTRO (1815383)" userId="e41e4919-7570-461c-8bc9-bc96d7e0485e" providerId="ADAL" clId="{7138AB36-0DD5-49E9-8112-03B471C049E6}" dt="2022-11-08T11:11:26.462" v="1096" actId="1037"/>
          <ac:spMkLst>
            <pc:docMk/>
            <pc:sldMk cId="144393415" sldId="384"/>
            <ac:spMk id="48" creationId="{9E248520-C889-4464-9B69-C253F6D3D7D8}"/>
          </ac:spMkLst>
        </pc:spChg>
        <pc:spChg chg="mod">
          <ac:chgData name="INDIRA DE MENEZES CASTRO (1815383)" userId="e41e4919-7570-461c-8bc9-bc96d7e0485e" providerId="ADAL" clId="{7138AB36-0DD5-49E9-8112-03B471C049E6}" dt="2022-11-08T11:11:26.462" v="1096" actId="1037"/>
          <ac:spMkLst>
            <pc:docMk/>
            <pc:sldMk cId="144393415" sldId="384"/>
            <ac:spMk id="49" creationId="{87578883-F6A1-4BEB-A27A-1A58DED4780B}"/>
          </ac:spMkLst>
        </pc:spChg>
        <pc:spChg chg="mod">
          <ac:chgData name="INDIRA DE MENEZES CASTRO (1815383)" userId="e41e4919-7570-461c-8bc9-bc96d7e0485e" providerId="ADAL" clId="{7138AB36-0DD5-49E9-8112-03B471C049E6}" dt="2022-11-08T11:12:56.474" v="1124" actId="1076"/>
          <ac:spMkLst>
            <pc:docMk/>
            <pc:sldMk cId="144393415" sldId="384"/>
            <ac:spMk id="52" creationId="{D17401CE-F11F-494D-9E7F-8E70C3A44C2A}"/>
          </ac:spMkLst>
        </pc:spChg>
        <pc:spChg chg="mod">
          <ac:chgData name="INDIRA DE MENEZES CASTRO (1815383)" userId="e41e4919-7570-461c-8bc9-bc96d7e0485e" providerId="ADAL" clId="{7138AB36-0DD5-49E9-8112-03B471C049E6}" dt="2022-11-08T11:12:05.043" v="1107" actId="1076"/>
          <ac:spMkLst>
            <pc:docMk/>
            <pc:sldMk cId="144393415" sldId="384"/>
            <ac:spMk id="54" creationId="{D1CA99E4-C11F-43B9-B49C-5548349DE41B}"/>
          </ac:spMkLst>
        </pc:spChg>
        <pc:spChg chg="mod">
          <ac:chgData name="INDIRA DE MENEZES CASTRO (1815383)" userId="e41e4919-7570-461c-8bc9-bc96d7e0485e" providerId="ADAL" clId="{7138AB36-0DD5-49E9-8112-03B471C049E6}" dt="2022-11-08T11:12:53.755" v="1123" actId="1076"/>
          <ac:spMkLst>
            <pc:docMk/>
            <pc:sldMk cId="144393415" sldId="384"/>
            <ac:spMk id="56" creationId="{535D306B-CFF7-4668-80EA-E7E807847575}"/>
          </ac:spMkLst>
        </pc:spChg>
        <pc:spChg chg="mod">
          <ac:chgData name="INDIRA DE MENEZES CASTRO (1815383)" userId="e41e4919-7570-461c-8bc9-bc96d7e0485e" providerId="ADAL" clId="{7138AB36-0DD5-49E9-8112-03B471C049E6}" dt="2022-11-08T11:12:15.531" v="1109" actId="1076"/>
          <ac:spMkLst>
            <pc:docMk/>
            <pc:sldMk cId="144393415" sldId="384"/>
            <ac:spMk id="58" creationId="{E7B8B1FF-202D-49E1-A89A-B48450028542}"/>
          </ac:spMkLst>
        </pc:spChg>
        <pc:spChg chg="mod">
          <ac:chgData name="INDIRA DE MENEZES CASTRO (1815383)" userId="e41e4919-7570-461c-8bc9-bc96d7e0485e" providerId="ADAL" clId="{7138AB36-0DD5-49E9-8112-03B471C049E6}" dt="2022-11-08T11:11:39.891" v="1099" actId="1076"/>
          <ac:spMkLst>
            <pc:docMk/>
            <pc:sldMk cId="144393415" sldId="384"/>
            <ac:spMk id="62" creationId="{4854B4F7-7B16-42A7-8F7C-F67F0BDE9D8A}"/>
          </ac:spMkLst>
        </pc:spChg>
        <pc:spChg chg="mod">
          <ac:chgData name="INDIRA DE MENEZES CASTRO (1815383)" userId="e41e4919-7570-461c-8bc9-bc96d7e0485e" providerId="ADAL" clId="{7138AB36-0DD5-49E9-8112-03B471C049E6}" dt="2022-11-08T11:12:51.083" v="1122" actId="1076"/>
          <ac:spMkLst>
            <pc:docMk/>
            <pc:sldMk cId="144393415" sldId="384"/>
            <ac:spMk id="64" creationId="{0D7F538E-2FC0-4350-977F-30D093AC5C22}"/>
          </ac:spMkLst>
        </pc:spChg>
        <pc:spChg chg="mod">
          <ac:chgData name="INDIRA DE MENEZES CASTRO (1815383)" userId="e41e4919-7570-461c-8bc9-bc96d7e0485e" providerId="ADAL" clId="{7138AB36-0DD5-49E9-8112-03B471C049E6}" dt="2022-11-08T11:13:02.531" v="1126" actId="1076"/>
          <ac:spMkLst>
            <pc:docMk/>
            <pc:sldMk cId="144393415" sldId="384"/>
            <ac:spMk id="66" creationId="{6E636D0D-D433-4A65-99DD-1718D89FF83A}"/>
          </ac:spMkLst>
        </pc:spChg>
        <pc:spChg chg="mod">
          <ac:chgData name="INDIRA DE MENEZES CASTRO (1815383)" userId="e41e4919-7570-461c-8bc9-bc96d7e0485e" providerId="ADAL" clId="{7138AB36-0DD5-49E9-8112-03B471C049E6}" dt="2022-11-08T11:12:59.212" v="1125" actId="1076"/>
          <ac:spMkLst>
            <pc:docMk/>
            <pc:sldMk cId="144393415" sldId="384"/>
            <ac:spMk id="68" creationId="{83277AB3-9F65-4955-94B4-8EBE4C45FF0B}"/>
          </ac:spMkLst>
        </pc:spChg>
        <pc:spChg chg="mod">
          <ac:chgData name="INDIRA DE MENEZES CASTRO (1815383)" userId="e41e4919-7570-461c-8bc9-bc96d7e0485e" providerId="ADAL" clId="{7138AB36-0DD5-49E9-8112-03B471C049E6}" dt="2022-11-08T11:09:48.569" v="1068" actId="1076"/>
          <ac:spMkLst>
            <pc:docMk/>
            <pc:sldMk cId="144393415" sldId="384"/>
            <ac:spMk id="70" creationId="{9A38FF0E-B216-4353-9B33-8445179244BE}"/>
          </ac:spMkLst>
        </pc:spChg>
        <pc:grpChg chg="mod">
          <ac:chgData name="INDIRA DE MENEZES CASTRO (1815383)" userId="e41e4919-7570-461c-8bc9-bc96d7e0485e" providerId="ADAL" clId="{7138AB36-0DD5-49E9-8112-03B471C049E6}" dt="2022-11-08T11:11:26.462" v="1096" actId="1037"/>
          <ac:grpSpMkLst>
            <pc:docMk/>
            <pc:sldMk cId="144393415" sldId="384"/>
            <ac:grpSpMk id="22" creationId="{913DB39F-CDA1-4867-8EF5-DEB948920268}"/>
          </ac:grpSpMkLst>
        </pc:grpChg>
        <pc:picChg chg="mod">
          <ac:chgData name="INDIRA DE MENEZES CASTRO (1815383)" userId="e41e4919-7570-461c-8bc9-bc96d7e0485e" providerId="ADAL" clId="{7138AB36-0DD5-49E9-8112-03B471C049E6}" dt="2022-11-08T11:12:18.770" v="1110" actId="1076"/>
          <ac:picMkLst>
            <pc:docMk/>
            <pc:sldMk cId="144393415" sldId="384"/>
            <ac:picMk id="51" creationId="{EA5A70D9-A067-40DC-9B83-00D299254512}"/>
          </ac:picMkLst>
        </pc:picChg>
        <pc:picChg chg="mod">
          <ac:chgData name="INDIRA DE MENEZES CASTRO (1815383)" userId="e41e4919-7570-461c-8bc9-bc96d7e0485e" providerId="ADAL" clId="{7138AB36-0DD5-49E9-8112-03B471C049E6}" dt="2022-11-08T11:12:05.043" v="1107" actId="1076"/>
          <ac:picMkLst>
            <pc:docMk/>
            <pc:sldMk cId="144393415" sldId="384"/>
            <ac:picMk id="53" creationId="{0D11FFB9-9CE6-44E6-9089-4D0D8265D06B}"/>
          </ac:picMkLst>
        </pc:picChg>
        <pc:picChg chg="mod">
          <ac:chgData name="INDIRA DE MENEZES CASTRO (1815383)" userId="e41e4919-7570-461c-8bc9-bc96d7e0485e" providerId="ADAL" clId="{7138AB36-0DD5-49E9-8112-03B471C049E6}" dt="2022-11-08T11:12:21.731" v="1111" actId="1076"/>
          <ac:picMkLst>
            <pc:docMk/>
            <pc:sldMk cId="144393415" sldId="384"/>
            <ac:picMk id="55" creationId="{9B307CDF-A114-4AF3-BAA9-80F39D29520C}"/>
          </ac:picMkLst>
        </pc:picChg>
        <pc:picChg chg="mod">
          <ac:chgData name="INDIRA DE MENEZES CASTRO (1815383)" userId="e41e4919-7570-461c-8bc9-bc96d7e0485e" providerId="ADAL" clId="{7138AB36-0DD5-49E9-8112-03B471C049E6}" dt="2022-11-08T11:12:15.531" v="1109" actId="1076"/>
          <ac:picMkLst>
            <pc:docMk/>
            <pc:sldMk cId="144393415" sldId="384"/>
            <ac:picMk id="57" creationId="{E220D3D6-681A-46F7-9B1E-B849D1963180}"/>
          </ac:picMkLst>
        </pc:picChg>
        <pc:picChg chg="mod">
          <ac:chgData name="INDIRA DE MENEZES CASTRO (1815383)" userId="e41e4919-7570-461c-8bc9-bc96d7e0485e" providerId="ADAL" clId="{7138AB36-0DD5-49E9-8112-03B471C049E6}" dt="2022-11-08T11:11:39.891" v="1099" actId="1076"/>
          <ac:picMkLst>
            <pc:docMk/>
            <pc:sldMk cId="144393415" sldId="384"/>
            <ac:picMk id="61" creationId="{5C81E56E-9F0A-44E6-8E48-7D74171DEF33}"/>
          </ac:picMkLst>
        </pc:picChg>
        <pc:picChg chg="mod">
          <ac:chgData name="INDIRA DE MENEZES CASTRO (1815383)" userId="e41e4919-7570-461c-8bc9-bc96d7e0485e" providerId="ADAL" clId="{7138AB36-0DD5-49E9-8112-03B471C049E6}" dt="2022-11-08T11:12:44.134" v="1121" actId="1036"/>
          <ac:picMkLst>
            <pc:docMk/>
            <pc:sldMk cId="144393415" sldId="384"/>
            <ac:picMk id="63" creationId="{9076AECF-1FFB-4DD7-A659-DFB898572E9A}"/>
          </ac:picMkLst>
        </pc:picChg>
        <pc:picChg chg="mod">
          <ac:chgData name="INDIRA DE MENEZES CASTRO (1815383)" userId="e41e4919-7570-461c-8bc9-bc96d7e0485e" providerId="ADAL" clId="{7138AB36-0DD5-49E9-8112-03B471C049E6}" dt="2022-11-08T11:12:37.337" v="1114" actId="1076"/>
          <ac:picMkLst>
            <pc:docMk/>
            <pc:sldMk cId="144393415" sldId="384"/>
            <ac:picMk id="65" creationId="{D8AF9F3B-77A6-4B3F-A075-9E7865E0431C}"/>
          </ac:picMkLst>
        </pc:picChg>
        <pc:picChg chg="mod">
          <ac:chgData name="INDIRA DE MENEZES CASTRO (1815383)" userId="e41e4919-7570-461c-8bc9-bc96d7e0485e" providerId="ADAL" clId="{7138AB36-0DD5-49E9-8112-03B471C049E6}" dt="2022-11-08T11:12:29.282" v="1113" actId="1076"/>
          <ac:picMkLst>
            <pc:docMk/>
            <pc:sldMk cId="144393415" sldId="384"/>
            <ac:picMk id="67" creationId="{1D2C1432-0C6D-4B03-B12A-87C7C802D502}"/>
          </ac:picMkLst>
        </pc:picChg>
        <pc:picChg chg="mod">
          <ac:chgData name="INDIRA DE MENEZES CASTRO (1815383)" userId="e41e4919-7570-461c-8bc9-bc96d7e0485e" providerId="ADAL" clId="{7138AB36-0DD5-49E9-8112-03B471C049E6}" dt="2022-11-08T11:09:48.569" v="1068" actId="1076"/>
          <ac:picMkLst>
            <pc:docMk/>
            <pc:sldMk cId="144393415" sldId="384"/>
            <ac:picMk id="69" creationId="{34F54CC4-4741-48EA-8423-B949501A504C}"/>
          </ac:picMkLst>
        </pc:picChg>
        <pc:cxnChg chg="mod">
          <ac:chgData name="INDIRA DE MENEZES CASTRO (1815383)" userId="e41e4919-7570-461c-8bc9-bc96d7e0485e" providerId="ADAL" clId="{7138AB36-0DD5-49E9-8112-03B471C049E6}" dt="2022-11-08T11:11:26.462" v="1096" actId="1037"/>
          <ac:cxnSpMkLst>
            <pc:docMk/>
            <pc:sldMk cId="144393415" sldId="384"/>
            <ac:cxnSpMk id="50" creationId="{B3A420C6-4739-4E65-9439-EBB11EA8B6ED}"/>
          </ac:cxnSpMkLst>
        </pc:cxnChg>
      </pc:sldChg>
      <pc:sldChg chg="addSp delSp modSp mod modNotesTx">
        <pc:chgData name="INDIRA DE MENEZES CASTRO (1815383)" userId="e41e4919-7570-461c-8bc9-bc96d7e0485e" providerId="ADAL" clId="{7138AB36-0DD5-49E9-8112-03B471C049E6}" dt="2022-11-08T11:50:39.856" v="1245" actId="58"/>
        <pc:sldMkLst>
          <pc:docMk/>
          <pc:sldMk cId="2014585374" sldId="385"/>
        </pc:sldMkLst>
        <pc:spChg chg="mod">
          <ac:chgData name="INDIRA DE MENEZES CASTRO (1815383)" userId="e41e4919-7570-461c-8bc9-bc96d7e0485e" providerId="ADAL" clId="{7138AB36-0DD5-49E9-8112-03B471C049E6}" dt="2022-11-08T11:50:39.856" v="1245" actId="58"/>
          <ac:spMkLst>
            <pc:docMk/>
            <pc:sldMk cId="2014585374" sldId="385"/>
            <ac:spMk id="7" creationId="{0B3699E4-1928-4295-8328-7F56324A328C}"/>
          </ac:spMkLst>
        </pc:spChg>
        <pc:spChg chg="del">
          <ac:chgData name="INDIRA DE MENEZES CASTRO (1815383)" userId="e41e4919-7570-461c-8bc9-bc96d7e0485e" providerId="ADAL" clId="{7138AB36-0DD5-49E9-8112-03B471C049E6}" dt="2022-11-08T11:15:44.803" v="1146" actId="478"/>
          <ac:spMkLst>
            <pc:docMk/>
            <pc:sldMk cId="2014585374" sldId="385"/>
            <ac:spMk id="13" creationId="{7BDA76A5-9A5E-403A-8354-913DA155AE41}"/>
          </ac:spMkLst>
        </pc:spChg>
        <pc:picChg chg="del">
          <ac:chgData name="INDIRA DE MENEZES CASTRO (1815383)" userId="e41e4919-7570-461c-8bc9-bc96d7e0485e" providerId="ADAL" clId="{7138AB36-0DD5-49E9-8112-03B471C049E6}" dt="2022-11-08T11:15:26.387" v="1139" actId="478"/>
          <ac:picMkLst>
            <pc:docMk/>
            <pc:sldMk cId="2014585374" sldId="385"/>
            <ac:picMk id="3" creationId="{557C16C7-3E89-47A7-999B-523C7E9CB62B}"/>
          </ac:picMkLst>
        </pc:picChg>
        <pc:picChg chg="add del mod modCrop">
          <ac:chgData name="INDIRA DE MENEZES CASTRO (1815383)" userId="e41e4919-7570-461c-8bc9-bc96d7e0485e" providerId="ADAL" clId="{7138AB36-0DD5-49E9-8112-03B471C049E6}" dt="2022-11-08T11:49:16.329" v="1229" actId="478"/>
          <ac:picMkLst>
            <pc:docMk/>
            <pc:sldMk cId="2014585374" sldId="385"/>
            <ac:picMk id="4" creationId="{54D649B6-B1D4-FA67-87CE-CD224E8A1AA7}"/>
          </ac:picMkLst>
        </pc:picChg>
        <pc:picChg chg="add mod modCrop">
          <ac:chgData name="INDIRA DE MENEZES CASTRO (1815383)" userId="e41e4919-7570-461c-8bc9-bc96d7e0485e" providerId="ADAL" clId="{7138AB36-0DD5-49E9-8112-03B471C049E6}" dt="2022-11-08T11:49:39.713" v="1236" actId="14100"/>
          <ac:picMkLst>
            <pc:docMk/>
            <pc:sldMk cId="2014585374" sldId="385"/>
            <ac:picMk id="8" creationId="{5431D727-F795-0B58-EE35-4DD18B38F98A}"/>
          </ac:picMkLst>
        </pc:picChg>
      </pc:sldChg>
      <pc:sldChg chg="addSp delSp modSp mod">
        <pc:chgData name="INDIRA DE MENEZES CASTRO (1815383)" userId="e41e4919-7570-461c-8bc9-bc96d7e0485e" providerId="ADAL" clId="{7138AB36-0DD5-49E9-8112-03B471C049E6}" dt="2022-11-08T11:19:39.242" v="1222" actId="1035"/>
        <pc:sldMkLst>
          <pc:docMk/>
          <pc:sldMk cId="729642924" sldId="386"/>
        </pc:sldMkLst>
        <pc:spChg chg="add del mod">
          <ac:chgData name="INDIRA DE MENEZES CASTRO (1815383)" userId="e41e4919-7570-461c-8bc9-bc96d7e0485e" providerId="ADAL" clId="{7138AB36-0DD5-49E9-8112-03B471C049E6}" dt="2022-11-08T11:17:55.447" v="1155"/>
          <ac:spMkLst>
            <pc:docMk/>
            <pc:sldMk cId="729642924" sldId="386"/>
            <ac:spMk id="2" creationId="{1D46A755-F5AF-11A4-E156-C921519D4516}"/>
          </ac:spMkLst>
        </pc:spChg>
        <pc:spChg chg="add del mod">
          <ac:chgData name="INDIRA DE MENEZES CASTRO (1815383)" userId="e41e4919-7570-461c-8bc9-bc96d7e0485e" providerId="ADAL" clId="{7138AB36-0DD5-49E9-8112-03B471C049E6}" dt="2022-11-08T11:17:55.447" v="1155"/>
          <ac:spMkLst>
            <pc:docMk/>
            <pc:sldMk cId="729642924" sldId="386"/>
            <ac:spMk id="3" creationId="{FF8A5F51-2299-5BBD-19B3-080C696855F3}"/>
          </ac:spMkLst>
        </pc:spChg>
        <pc:spChg chg="add mod ord">
          <ac:chgData name="INDIRA DE MENEZES CASTRO (1815383)" userId="e41e4919-7570-461c-8bc9-bc96d7e0485e" providerId="ADAL" clId="{7138AB36-0DD5-49E9-8112-03B471C049E6}" dt="2022-11-08T11:19:14.412" v="1194" actId="1076"/>
          <ac:spMkLst>
            <pc:docMk/>
            <pc:sldMk cId="729642924" sldId="386"/>
            <ac:spMk id="8" creationId="{AB964E80-C8BF-C64C-9B1C-A0CE335BEA14}"/>
          </ac:spMkLst>
        </pc:spChg>
        <pc:spChg chg="add mod ord">
          <ac:chgData name="INDIRA DE MENEZES CASTRO (1815383)" userId="e41e4919-7570-461c-8bc9-bc96d7e0485e" providerId="ADAL" clId="{7138AB36-0DD5-49E9-8112-03B471C049E6}" dt="2022-11-08T11:19:14.412" v="1194" actId="1076"/>
          <ac:spMkLst>
            <pc:docMk/>
            <pc:sldMk cId="729642924" sldId="386"/>
            <ac:spMk id="9" creationId="{0A0DAB99-F762-CAC8-EF4A-C98F87AC6F30}"/>
          </ac:spMkLst>
        </pc:spChg>
        <pc:spChg chg="mod">
          <ac:chgData name="INDIRA DE MENEZES CASTRO (1815383)" userId="e41e4919-7570-461c-8bc9-bc96d7e0485e" providerId="ADAL" clId="{7138AB36-0DD5-49E9-8112-03B471C049E6}" dt="2022-11-08T11:18:37.643" v="1167" actId="1076"/>
          <ac:spMkLst>
            <pc:docMk/>
            <pc:sldMk cId="729642924" sldId="386"/>
            <ac:spMk id="12" creationId="{047BBAAF-0478-4F9B-9D91-929546C47AC7}"/>
          </ac:spMkLst>
        </pc:spChg>
        <pc:spChg chg="del">
          <ac:chgData name="INDIRA DE MENEZES CASTRO (1815383)" userId="e41e4919-7570-461c-8bc9-bc96d7e0485e" providerId="ADAL" clId="{7138AB36-0DD5-49E9-8112-03B471C049E6}" dt="2022-11-08T11:16:38.918" v="1153" actId="478"/>
          <ac:spMkLst>
            <pc:docMk/>
            <pc:sldMk cId="729642924" sldId="386"/>
            <ac:spMk id="13" creationId="{7BDA76A5-9A5E-403A-8354-913DA155AE41}"/>
          </ac:spMkLst>
        </pc:spChg>
        <pc:spChg chg="mod">
          <ac:chgData name="INDIRA DE MENEZES CASTRO (1815383)" userId="e41e4919-7570-461c-8bc9-bc96d7e0485e" providerId="ADAL" clId="{7138AB36-0DD5-49E9-8112-03B471C049E6}" dt="2022-11-08T11:19:39.242" v="1222" actId="1035"/>
          <ac:spMkLst>
            <pc:docMk/>
            <pc:sldMk cId="729642924" sldId="386"/>
            <ac:spMk id="18" creationId="{DE1A775A-4B00-4A79-BC21-DB3D02A81414}"/>
          </ac:spMkLst>
        </pc:spChg>
        <pc:spChg chg="mod">
          <ac:chgData name="INDIRA DE MENEZES CASTRO (1815383)" userId="e41e4919-7570-461c-8bc9-bc96d7e0485e" providerId="ADAL" clId="{7138AB36-0DD5-49E9-8112-03B471C049E6}" dt="2022-11-08T11:19:02.987" v="1191" actId="1076"/>
          <ac:spMkLst>
            <pc:docMk/>
            <pc:sldMk cId="729642924" sldId="386"/>
            <ac:spMk id="20" creationId="{F62C3DED-8DF7-4DFC-824A-D6A3F9092096}"/>
          </ac:spMkLst>
        </pc:spChg>
        <pc:picChg chg="del">
          <ac:chgData name="INDIRA DE MENEZES CASTRO (1815383)" userId="e41e4919-7570-461c-8bc9-bc96d7e0485e" providerId="ADAL" clId="{7138AB36-0DD5-49E9-8112-03B471C049E6}" dt="2022-11-08T11:15:14.645" v="1137" actId="478"/>
          <ac:picMkLst>
            <pc:docMk/>
            <pc:sldMk cId="729642924" sldId="386"/>
            <ac:picMk id="4" creationId="{13159784-1887-4203-8DA7-B08D5BADFE6A}"/>
          </ac:picMkLst>
        </pc:picChg>
        <pc:picChg chg="add mod ord">
          <ac:chgData name="INDIRA DE MENEZES CASTRO (1815383)" userId="e41e4919-7570-461c-8bc9-bc96d7e0485e" providerId="ADAL" clId="{7138AB36-0DD5-49E9-8112-03B471C049E6}" dt="2022-11-08T11:19:09.136" v="1193" actId="1076"/>
          <ac:picMkLst>
            <pc:docMk/>
            <pc:sldMk cId="729642924" sldId="386"/>
            <ac:picMk id="5" creationId="{9ABD31E2-CBC1-B751-6ECB-A2A9F4E29595}"/>
          </ac:picMkLst>
        </pc:picChg>
        <pc:cxnChg chg="mod">
          <ac:chgData name="INDIRA DE MENEZES CASTRO (1815383)" userId="e41e4919-7570-461c-8bc9-bc96d7e0485e" providerId="ADAL" clId="{7138AB36-0DD5-49E9-8112-03B471C049E6}" dt="2022-11-08T11:18:24.778" v="1161" actId="1076"/>
          <ac:cxnSpMkLst>
            <pc:docMk/>
            <pc:sldMk cId="729642924" sldId="386"/>
            <ac:cxnSpMk id="14" creationId="{3F8F91EC-6991-41AD-AA3F-222EDF9D947B}"/>
          </ac:cxnSpMkLst>
        </pc:cxnChg>
      </pc:sldChg>
      <pc:sldChg chg="addSp delSp modSp mod">
        <pc:chgData name="INDIRA DE MENEZES CASTRO (1815383)" userId="e41e4919-7570-461c-8bc9-bc96d7e0485e" providerId="ADAL" clId="{7138AB36-0DD5-49E9-8112-03B471C049E6}" dt="2022-11-08T16:23:37.182" v="2537" actId="1035"/>
        <pc:sldMkLst>
          <pc:docMk/>
          <pc:sldMk cId="969335432" sldId="387"/>
        </pc:sldMkLst>
        <pc:spChg chg="add del">
          <ac:chgData name="INDIRA DE MENEZES CASTRO (1815383)" userId="e41e4919-7570-461c-8bc9-bc96d7e0485e" providerId="ADAL" clId="{7138AB36-0DD5-49E9-8112-03B471C049E6}" dt="2022-11-08T16:22:32.834" v="2445" actId="478"/>
          <ac:spMkLst>
            <pc:docMk/>
            <pc:sldMk cId="969335432" sldId="387"/>
            <ac:spMk id="2" creationId="{0E44D7D3-5BDD-14EB-2BB9-B631ECF24234}"/>
          </ac:spMkLst>
        </pc:spChg>
        <pc:spChg chg="mod">
          <ac:chgData name="INDIRA DE MENEZES CASTRO (1815383)" userId="e41e4919-7570-461c-8bc9-bc96d7e0485e" providerId="ADAL" clId="{7138AB36-0DD5-49E9-8112-03B471C049E6}" dt="2022-11-08T16:23:37.182" v="2537" actId="1035"/>
          <ac:spMkLst>
            <pc:docMk/>
            <pc:sldMk cId="969335432" sldId="387"/>
            <ac:spMk id="8" creationId="{37294359-B0AF-4ADA-84F2-01D247261623}"/>
          </ac:spMkLst>
        </pc:spChg>
      </pc:sldChg>
      <pc:sldChg chg="add del">
        <pc:chgData name="INDIRA DE MENEZES CASTRO (1815383)" userId="e41e4919-7570-461c-8bc9-bc96d7e0485e" providerId="ADAL" clId="{7138AB36-0DD5-49E9-8112-03B471C049E6}" dt="2022-11-07T15:54:24.901" v="298" actId="47"/>
        <pc:sldMkLst>
          <pc:docMk/>
          <pc:sldMk cId="796526104" sldId="388"/>
        </pc:sldMkLst>
      </pc:sldChg>
      <pc:sldChg chg="addSp delSp modSp add mod setBg modAnim">
        <pc:chgData name="INDIRA DE MENEZES CASTRO (1815383)" userId="e41e4919-7570-461c-8bc9-bc96d7e0485e" providerId="ADAL" clId="{7138AB36-0DD5-49E9-8112-03B471C049E6}" dt="2022-11-08T13:50:20.554" v="1825" actId="13926"/>
        <pc:sldMkLst>
          <pc:docMk/>
          <pc:sldMk cId="2036610864" sldId="389"/>
        </pc:sldMkLst>
        <pc:spChg chg="add del mod">
          <ac:chgData name="INDIRA DE MENEZES CASTRO (1815383)" userId="e41e4919-7570-461c-8bc9-bc96d7e0485e" providerId="ADAL" clId="{7138AB36-0DD5-49E9-8112-03B471C049E6}" dt="2022-11-07T14:26:03.929" v="141" actId="21"/>
          <ac:spMkLst>
            <pc:docMk/>
            <pc:sldMk cId="2036610864" sldId="389"/>
            <ac:spMk id="3" creationId="{0554C07D-A73A-3630-4C6F-26AD33F9BD6C}"/>
          </ac:spMkLst>
        </pc:spChg>
        <pc:spChg chg="add mod">
          <ac:chgData name="INDIRA DE MENEZES CASTRO (1815383)" userId="e41e4919-7570-461c-8bc9-bc96d7e0485e" providerId="ADAL" clId="{7138AB36-0DD5-49E9-8112-03B471C049E6}" dt="2022-11-07T15:53:41.224" v="278" actId="13926"/>
          <ac:spMkLst>
            <pc:docMk/>
            <pc:sldMk cId="2036610864" sldId="389"/>
            <ac:spMk id="3" creationId="{DEDE2AA9-CE11-06E3-0234-4D5D61935443}"/>
          </ac:spMkLst>
        </pc:spChg>
        <pc:spChg chg="add mod">
          <ac:chgData name="INDIRA DE MENEZES CASTRO (1815383)" userId="e41e4919-7570-461c-8bc9-bc96d7e0485e" providerId="ADAL" clId="{7138AB36-0DD5-49E9-8112-03B471C049E6}" dt="2022-11-08T13:50:20.554" v="1825" actId="13926"/>
          <ac:spMkLst>
            <pc:docMk/>
            <pc:sldMk cId="2036610864" sldId="389"/>
            <ac:spMk id="4" creationId="{B9635D85-4DF1-0802-932F-99FA92E1DC87}"/>
          </ac:spMkLst>
        </pc:spChg>
        <pc:spChg chg="add mod">
          <ac:chgData name="INDIRA DE MENEZES CASTRO (1815383)" userId="e41e4919-7570-461c-8bc9-bc96d7e0485e" providerId="ADAL" clId="{7138AB36-0DD5-49E9-8112-03B471C049E6}" dt="2022-11-07T15:52:50.388" v="277" actId="20577"/>
          <ac:spMkLst>
            <pc:docMk/>
            <pc:sldMk cId="2036610864" sldId="389"/>
            <ac:spMk id="5" creationId="{798BF3B2-48B3-1AD9-E872-0EF088377A7D}"/>
          </ac:spMkLst>
        </pc:spChg>
        <pc:spChg chg="mod">
          <ac:chgData name="INDIRA DE MENEZES CASTRO (1815383)" userId="e41e4919-7570-461c-8bc9-bc96d7e0485e" providerId="ADAL" clId="{7138AB36-0DD5-49E9-8112-03B471C049E6}" dt="2022-11-07T14:24:54.398" v="125" actId="207"/>
          <ac:spMkLst>
            <pc:docMk/>
            <pc:sldMk cId="2036610864" sldId="389"/>
            <ac:spMk id="5" creationId="{BB4BFEBA-7EE7-FE8D-C5C4-18B7B955D107}"/>
          </ac:spMkLst>
        </pc:spChg>
        <pc:spChg chg="mod ord">
          <ac:chgData name="INDIRA DE MENEZES CASTRO (1815383)" userId="e41e4919-7570-461c-8bc9-bc96d7e0485e" providerId="ADAL" clId="{7138AB36-0DD5-49E9-8112-03B471C049E6}" dt="2022-11-07T14:26:08.226" v="145" actId="26606"/>
          <ac:spMkLst>
            <pc:docMk/>
            <pc:sldMk cId="2036610864" sldId="389"/>
            <ac:spMk id="6" creationId="{DDCFBDE3-350E-4A19-80BB-CDE659660A6B}"/>
          </ac:spMkLst>
        </pc:spChg>
        <pc:spChg chg="del mod">
          <ac:chgData name="INDIRA DE MENEZES CASTRO (1815383)" userId="e41e4919-7570-461c-8bc9-bc96d7e0485e" providerId="ADAL" clId="{7138AB36-0DD5-49E9-8112-03B471C049E6}" dt="2022-11-07T14:26:21.290" v="149" actId="478"/>
          <ac:spMkLst>
            <pc:docMk/>
            <pc:sldMk cId="2036610864" sldId="389"/>
            <ac:spMk id="7" creationId="{0B3699E4-1928-4295-8328-7F56324A328C}"/>
          </ac:spMkLst>
        </pc:spChg>
        <pc:spChg chg="add mod">
          <ac:chgData name="INDIRA DE MENEZES CASTRO (1815383)" userId="e41e4919-7570-461c-8bc9-bc96d7e0485e" providerId="ADAL" clId="{7138AB36-0DD5-49E9-8112-03B471C049E6}" dt="2022-11-07T15:54:00.676" v="296" actId="20577"/>
          <ac:spMkLst>
            <pc:docMk/>
            <pc:sldMk cId="2036610864" sldId="389"/>
            <ac:spMk id="7" creationId="{516D7955-EA17-C779-0821-A2A934FC2C4E}"/>
          </ac:spMkLst>
        </pc:spChg>
        <pc:spChg chg="mod">
          <ac:chgData name="INDIRA DE MENEZES CASTRO (1815383)" userId="e41e4919-7570-461c-8bc9-bc96d7e0485e" providerId="ADAL" clId="{7138AB36-0DD5-49E9-8112-03B471C049E6}" dt="2022-11-07T14:24:40.800" v="121" actId="208"/>
          <ac:spMkLst>
            <pc:docMk/>
            <pc:sldMk cId="2036610864" sldId="389"/>
            <ac:spMk id="8" creationId="{C807AD8D-8319-7878-6EE4-453DE54DC55E}"/>
          </ac:spMkLst>
        </pc:spChg>
        <pc:spChg chg="add mod">
          <ac:chgData name="INDIRA DE MENEZES CASTRO (1815383)" userId="e41e4919-7570-461c-8bc9-bc96d7e0485e" providerId="ADAL" clId="{7138AB36-0DD5-49E9-8112-03B471C049E6}" dt="2022-11-07T15:54:42.335" v="314" actId="20577"/>
          <ac:spMkLst>
            <pc:docMk/>
            <pc:sldMk cId="2036610864" sldId="389"/>
            <ac:spMk id="8" creationId="{F5C43A50-7274-1DFC-648D-0548A524C579}"/>
          </ac:spMkLst>
        </pc:spChg>
        <pc:spChg chg="mod">
          <ac:chgData name="INDIRA DE MENEZES CASTRO (1815383)" userId="e41e4919-7570-461c-8bc9-bc96d7e0485e" providerId="ADAL" clId="{7138AB36-0DD5-49E9-8112-03B471C049E6}" dt="2022-11-07T14:25:01.078" v="126" actId="207"/>
          <ac:spMkLst>
            <pc:docMk/>
            <pc:sldMk cId="2036610864" sldId="389"/>
            <ac:spMk id="9" creationId="{1E14C430-CFD4-6A2E-20D4-4353EBA04F49}"/>
          </ac:spMkLst>
        </pc:spChg>
        <pc:spChg chg="add mod">
          <ac:chgData name="INDIRA DE MENEZES CASTRO (1815383)" userId="e41e4919-7570-461c-8bc9-bc96d7e0485e" providerId="ADAL" clId="{7138AB36-0DD5-49E9-8112-03B471C049E6}" dt="2022-11-08T13:49:07.881" v="1821" actId="14100"/>
          <ac:spMkLst>
            <pc:docMk/>
            <pc:sldMk cId="2036610864" sldId="389"/>
            <ac:spMk id="9" creationId="{840DE4D5-233B-444A-12FD-42B0BAD7FBE1}"/>
          </ac:spMkLst>
        </pc:spChg>
        <pc:spChg chg="mod">
          <ac:chgData name="INDIRA DE MENEZES CASTRO (1815383)" userId="e41e4919-7570-461c-8bc9-bc96d7e0485e" providerId="ADAL" clId="{7138AB36-0DD5-49E9-8112-03B471C049E6}" dt="2022-11-07T14:24:05.403" v="108"/>
          <ac:spMkLst>
            <pc:docMk/>
            <pc:sldMk cId="2036610864" sldId="389"/>
            <ac:spMk id="10" creationId="{566518E9-34B5-1138-74F6-8D8EC36FC33C}"/>
          </ac:spMkLst>
        </pc:spChg>
        <pc:spChg chg="mod">
          <ac:chgData name="INDIRA DE MENEZES CASTRO (1815383)" userId="e41e4919-7570-461c-8bc9-bc96d7e0485e" providerId="ADAL" clId="{7138AB36-0DD5-49E9-8112-03B471C049E6}" dt="2022-11-07T14:25:01.078" v="126" actId="207"/>
          <ac:spMkLst>
            <pc:docMk/>
            <pc:sldMk cId="2036610864" sldId="389"/>
            <ac:spMk id="11" creationId="{B9CDDD24-73A5-4B72-3E13-4986548BE490}"/>
          </ac:spMkLst>
        </pc:spChg>
        <pc:spChg chg="mod">
          <ac:chgData name="INDIRA DE MENEZES CASTRO (1815383)" userId="e41e4919-7570-461c-8bc9-bc96d7e0485e" providerId="ADAL" clId="{7138AB36-0DD5-49E9-8112-03B471C049E6}" dt="2022-11-07T14:24:05.403" v="108"/>
          <ac:spMkLst>
            <pc:docMk/>
            <pc:sldMk cId="2036610864" sldId="389"/>
            <ac:spMk id="12" creationId="{A178518C-0CF9-34D9-50DC-E80504642FA7}"/>
          </ac:spMkLst>
        </pc:spChg>
        <pc:spChg chg="mod">
          <ac:chgData name="INDIRA DE MENEZES CASTRO (1815383)" userId="e41e4919-7570-461c-8bc9-bc96d7e0485e" providerId="ADAL" clId="{7138AB36-0DD5-49E9-8112-03B471C049E6}" dt="2022-11-07T14:25:01.078" v="126" actId="207"/>
          <ac:spMkLst>
            <pc:docMk/>
            <pc:sldMk cId="2036610864" sldId="389"/>
            <ac:spMk id="13" creationId="{1B3F3591-4C3E-A94D-4E6B-904576835958}"/>
          </ac:spMkLst>
        </pc:spChg>
        <pc:spChg chg="mod">
          <ac:chgData name="INDIRA DE MENEZES CASTRO (1815383)" userId="e41e4919-7570-461c-8bc9-bc96d7e0485e" providerId="ADAL" clId="{7138AB36-0DD5-49E9-8112-03B471C049E6}" dt="2022-11-07T14:24:05.403" v="108"/>
          <ac:spMkLst>
            <pc:docMk/>
            <pc:sldMk cId="2036610864" sldId="389"/>
            <ac:spMk id="14" creationId="{0C7BB3F7-E642-4A0D-533A-09DC9A386B63}"/>
          </ac:spMkLst>
        </pc:spChg>
        <pc:spChg chg="mod">
          <ac:chgData name="INDIRA DE MENEZES CASTRO (1815383)" userId="e41e4919-7570-461c-8bc9-bc96d7e0485e" providerId="ADAL" clId="{7138AB36-0DD5-49E9-8112-03B471C049E6}" dt="2022-11-07T14:25:28.541" v="131" actId="207"/>
          <ac:spMkLst>
            <pc:docMk/>
            <pc:sldMk cId="2036610864" sldId="389"/>
            <ac:spMk id="15" creationId="{C22D6448-6EEA-10AE-DF14-E165186DD4C9}"/>
          </ac:spMkLst>
        </pc:spChg>
        <pc:spChg chg="mod">
          <ac:chgData name="INDIRA DE MENEZES CASTRO (1815383)" userId="e41e4919-7570-461c-8bc9-bc96d7e0485e" providerId="ADAL" clId="{7138AB36-0DD5-49E9-8112-03B471C049E6}" dt="2022-11-07T14:25:25.262" v="130" actId="208"/>
          <ac:spMkLst>
            <pc:docMk/>
            <pc:sldMk cId="2036610864" sldId="389"/>
            <ac:spMk id="16" creationId="{D980290C-E20B-AA82-6053-E7B1B8DCCED0}"/>
          </ac:spMkLst>
        </pc:spChg>
        <pc:spChg chg="mod">
          <ac:chgData name="INDIRA DE MENEZES CASTRO (1815383)" userId="e41e4919-7570-461c-8bc9-bc96d7e0485e" providerId="ADAL" clId="{7138AB36-0DD5-49E9-8112-03B471C049E6}" dt="2022-11-07T14:25:31.598" v="132" actId="207"/>
          <ac:spMkLst>
            <pc:docMk/>
            <pc:sldMk cId="2036610864" sldId="389"/>
            <ac:spMk id="17" creationId="{9E26F73B-CB8C-ACDB-4FC3-2CED7CC47068}"/>
          </ac:spMkLst>
        </pc:spChg>
        <pc:spChg chg="mod">
          <ac:chgData name="INDIRA DE MENEZES CASTRO (1815383)" userId="e41e4919-7570-461c-8bc9-bc96d7e0485e" providerId="ADAL" clId="{7138AB36-0DD5-49E9-8112-03B471C049E6}" dt="2022-11-07T14:25:20.013" v="128" actId="207"/>
          <ac:spMkLst>
            <pc:docMk/>
            <pc:sldMk cId="2036610864" sldId="389"/>
            <ac:spMk id="18" creationId="{2F4E0A00-48C5-016E-9E09-E2BC122617B0}"/>
          </ac:spMkLst>
        </pc:spChg>
        <pc:spChg chg="mod">
          <ac:chgData name="INDIRA DE MENEZES CASTRO (1815383)" userId="e41e4919-7570-461c-8bc9-bc96d7e0485e" providerId="ADAL" clId="{7138AB36-0DD5-49E9-8112-03B471C049E6}" dt="2022-11-07T14:25:33.677" v="133" actId="207"/>
          <ac:spMkLst>
            <pc:docMk/>
            <pc:sldMk cId="2036610864" sldId="389"/>
            <ac:spMk id="19" creationId="{109926D0-18E3-EFF9-FFD9-258CB29AB290}"/>
          </ac:spMkLst>
        </pc:spChg>
        <pc:spChg chg="mod">
          <ac:chgData name="INDIRA DE MENEZES CASTRO (1815383)" userId="e41e4919-7570-461c-8bc9-bc96d7e0485e" providerId="ADAL" clId="{7138AB36-0DD5-49E9-8112-03B471C049E6}" dt="2022-11-07T14:24:05.403" v="108"/>
          <ac:spMkLst>
            <pc:docMk/>
            <pc:sldMk cId="2036610864" sldId="389"/>
            <ac:spMk id="20" creationId="{6A6284FE-25C0-DEFA-3478-D0947D6877AD}"/>
          </ac:spMkLst>
        </pc:spChg>
        <pc:spChg chg="mod">
          <ac:chgData name="INDIRA DE MENEZES CASTRO (1815383)" userId="e41e4919-7570-461c-8bc9-bc96d7e0485e" providerId="ADAL" clId="{7138AB36-0DD5-49E9-8112-03B471C049E6}" dt="2022-11-07T14:24:05.403" v="108"/>
          <ac:spMkLst>
            <pc:docMk/>
            <pc:sldMk cId="2036610864" sldId="389"/>
            <ac:spMk id="22" creationId="{762C0D3D-54FB-F0DA-BFA1-A88E911926E4}"/>
          </ac:spMkLst>
        </pc:spChg>
        <pc:spChg chg="mod">
          <ac:chgData name="INDIRA DE MENEZES CASTRO (1815383)" userId="e41e4919-7570-461c-8bc9-bc96d7e0485e" providerId="ADAL" clId="{7138AB36-0DD5-49E9-8112-03B471C049E6}" dt="2022-11-07T14:24:05.403" v="108"/>
          <ac:spMkLst>
            <pc:docMk/>
            <pc:sldMk cId="2036610864" sldId="389"/>
            <ac:spMk id="23" creationId="{25ECAE77-4A1C-FF87-7E21-1498B15C43EF}"/>
          </ac:spMkLst>
        </pc:spChg>
        <pc:spChg chg="mod">
          <ac:chgData name="INDIRA DE MENEZES CASTRO (1815383)" userId="e41e4919-7570-461c-8bc9-bc96d7e0485e" providerId="ADAL" clId="{7138AB36-0DD5-49E9-8112-03B471C049E6}" dt="2022-11-07T14:24:05.403" v="108"/>
          <ac:spMkLst>
            <pc:docMk/>
            <pc:sldMk cId="2036610864" sldId="389"/>
            <ac:spMk id="25" creationId="{A7E907D5-CE1D-0F2A-141D-AB086BE069F0}"/>
          </ac:spMkLst>
        </pc:spChg>
        <pc:spChg chg="mod">
          <ac:chgData name="INDIRA DE MENEZES CASTRO (1815383)" userId="e41e4919-7570-461c-8bc9-bc96d7e0485e" providerId="ADAL" clId="{7138AB36-0DD5-49E9-8112-03B471C049E6}" dt="2022-11-07T14:24:05.403" v="108"/>
          <ac:spMkLst>
            <pc:docMk/>
            <pc:sldMk cId="2036610864" sldId="389"/>
            <ac:spMk id="26" creationId="{A4770759-91A5-65DD-7285-C171C15CD7E5}"/>
          </ac:spMkLst>
        </pc:spChg>
        <pc:spChg chg="mod">
          <ac:chgData name="INDIRA DE MENEZES CASTRO (1815383)" userId="e41e4919-7570-461c-8bc9-bc96d7e0485e" providerId="ADAL" clId="{7138AB36-0DD5-49E9-8112-03B471C049E6}" dt="2022-11-07T14:24:05.403" v="108"/>
          <ac:spMkLst>
            <pc:docMk/>
            <pc:sldMk cId="2036610864" sldId="389"/>
            <ac:spMk id="27" creationId="{2A202F8D-DB7A-649E-ED17-CB9E7833736C}"/>
          </ac:spMkLst>
        </pc:spChg>
        <pc:spChg chg="mod">
          <ac:chgData name="INDIRA DE MENEZES CASTRO (1815383)" userId="e41e4919-7570-461c-8bc9-bc96d7e0485e" providerId="ADAL" clId="{7138AB36-0DD5-49E9-8112-03B471C049E6}" dt="2022-11-07T14:24:05.403" v="108"/>
          <ac:spMkLst>
            <pc:docMk/>
            <pc:sldMk cId="2036610864" sldId="389"/>
            <ac:spMk id="28" creationId="{7F944065-0D97-9827-7BCF-AAFA4E746418}"/>
          </ac:spMkLst>
        </pc:spChg>
        <pc:spChg chg="mod">
          <ac:chgData name="INDIRA DE MENEZES CASTRO (1815383)" userId="e41e4919-7570-461c-8bc9-bc96d7e0485e" providerId="ADAL" clId="{7138AB36-0DD5-49E9-8112-03B471C049E6}" dt="2022-11-07T14:24:05.403" v="108"/>
          <ac:spMkLst>
            <pc:docMk/>
            <pc:sldMk cId="2036610864" sldId="389"/>
            <ac:spMk id="29" creationId="{D8C884CD-C241-4486-72A0-CEF09EA59F39}"/>
          </ac:spMkLst>
        </pc:spChg>
        <pc:spChg chg="mod">
          <ac:chgData name="INDIRA DE MENEZES CASTRO (1815383)" userId="e41e4919-7570-461c-8bc9-bc96d7e0485e" providerId="ADAL" clId="{7138AB36-0DD5-49E9-8112-03B471C049E6}" dt="2022-11-07T14:24:05.403" v="108"/>
          <ac:spMkLst>
            <pc:docMk/>
            <pc:sldMk cId="2036610864" sldId="389"/>
            <ac:spMk id="30" creationId="{3F35C3DF-0B94-00C8-4F51-BCA6BDA0F83D}"/>
          </ac:spMkLst>
        </pc:spChg>
        <pc:spChg chg="mod">
          <ac:chgData name="INDIRA DE MENEZES CASTRO (1815383)" userId="e41e4919-7570-461c-8bc9-bc96d7e0485e" providerId="ADAL" clId="{7138AB36-0DD5-49E9-8112-03B471C049E6}" dt="2022-11-07T14:24:05.403" v="108"/>
          <ac:spMkLst>
            <pc:docMk/>
            <pc:sldMk cId="2036610864" sldId="389"/>
            <ac:spMk id="31" creationId="{DD3E6B13-3FAB-3668-6BA0-C3AA0E355E7E}"/>
          </ac:spMkLst>
        </pc:spChg>
        <pc:spChg chg="mod">
          <ac:chgData name="INDIRA DE MENEZES CASTRO (1815383)" userId="e41e4919-7570-461c-8bc9-bc96d7e0485e" providerId="ADAL" clId="{7138AB36-0DD5-49E9-8112-03B471C049E6}" dt="2022-11-07T14:24:05.403" v="108"/>
          <ac:spMkLst>
            <pc:docMk/>
            <pc:sldMk cId="2036610864" sldId="389"/>
            <ac:spMk id="32" creationId="{CC9B4EF7-7B98-544F-750B-42191AD87D1F}"/>
          </ac:spMkLst>
        </pc:spChg>
        <pc:spChg chg="mod">
          <ac:chgData name="INDIRA DE MENEZES CASTRO (1815383)" userId="e41e4919-7570-461c-8bc9-bc96d7e0485e" providerId="ADAL" clId="{7138AB36-0DD5-49E9-8112-03B471C049E6}" dt="2022-11-07T14:24:05.403" v="108"/>
          <ac:spMkLst>
            <pc:docMk/>
            <pc:sldMk cId="2036610864" sldId="389"/>
            <ac:spMk id="33" creationId="{09B84D67-E926-4ABB-119B-9327CF4C01B9}"/>
          </ac:spMkLst>
        </pc:spChg>
        <pc:spChg chg="mod">
          <ac:chgData name="INDIRA DE MENEZES CASTRO (1815383)" userId="e41e4919-7570-461c-8bc9-bc96d7e0485e" providerId="ADAL" clId="{7138AB36-0DD5-49E9-8112-03B471C049E6}" dt="2022-11-07T14:24:05.403" v="108"/>
          <ac:spMkLst>
            <pc:docMk/>
            <pc:sldMk cId="2036610864" sldId="389"/>
            <ac:spMk id="34" creationId="{73B1C77E-32F3-23B3-7A5F-459386F6D948}"/>
          </ac:spMkLst>
        </pc:spChg>
        <pc:spChg chg="mod">
          <ac:chgData name="INDIRA DE MENEZES CASTRO (1815383)" userId="e41e4919-7570-461c-8bc9-bc96d7e0485e" providerId="ADAL" clId="{7138AB36-0DD5-49E9-8112-03B471C049E6}" dt="2022-11-07T14:24:05.403" v="108"/>
          <ac:spMkLst>
            <pc:docMk/>
            <pc:sldMk cId="2036610864" sldId="389"/>
            <ac:spMk id="35" creationId="{3AEC58FB-F410-F27A-DB85-D90077510F6D}"/>
          </ac:spMkLst>
        </pc:spChg>
        <pc:spChg chg="mod">
          <ac:chgData name="INDIRA DE MENEZES CASTRO (1815383)" userId="e41e4919-7570-461c-8bc9-bc96d7e0485e" providerId="ADAL" clId="{7138AB36-0DD5-49E9-8112-03B471C049E6}" dt="2022-11-07T14:25:40.188" v="136" actId="207"/>
          <ac:spMkLst>
            <pc:docMk/>
            <pc:sldMk cId="2036610864" sldId="389"/>
            <ac:spMk id="37" creationId="{0FD26D82-B78C-697E-1769-30D6A2FFB452}"/>
          </ac:spMkLst>
        </pc:spChg>
        <pc:spChg chg="mod">
          <ac:chgData name="INDIRA DE MENEZES CASTRO (1815383)" userId="e41e4919-7570-461c-8bc9-bc96d7e0485e" providerId="ADAL" clId="{7138AB36-0DD5-49E9-8112-03B471C049E6}" dt="2022-11-07T14:25:37.920" v="135" actId="207"/>
          <ac:spMkLst>
            <pc:docMk/>
            <pc:sldMk cId="2036610864" sldId="389"/>
            <ac:spMk id="38" creationId="{FB547A69-9003-9452-485A-A59FACD23E6A}"/>
          </ac:spMkLst>
        </pc:spChg>
        <pc:spChg chg="mod">
          <ac:chgData name="INDIRA DE MENEZES CASTRO (1815383)" userId="e41e4919-7570-461c-8bc9-bc96d7e0485e" providerId="ADAL" clId="{7138AB36-0DD5-49E9-8112-03B471C049E6}" dt="2022-11-07T14:25:50.389" v="139" actId="207"/>
          <ac:spMkLst>
            <pc:docMk/>
            <pc:sldMk cId="2036610864" sldId="389"/>
            <ac:spMk id="39" creationId="{F8EA34D1-42EC-3F1B-FEB4-81E060F43ECC}"/>
          </ac:spMkLst>
        </pc:spChg>
        <pc:spChg chg="mod">
          <ac:chgData name="INDIRA DE MENEZES CASTRO (1815383)" userId="e41e4919-7570-461c-8bc9-bc96d7e0485e" providerId="ADAL" clId="{7138AB36-0DD5-49E9-8112-03B471C049E6}" dt="2022-11-07T14:25:44.523" v="138" actId="207"/>
          <ac:spMkLst>
            <pc:docMk/>
            <pc:sldMk cId="2036610864" sldId="389"/>
            <ac:spMk id="40" creationId="{56A4B820-C385-D37F-2A5C-781E09BD4541}"/>
          </ac:spMkLst>
        </pc:spChg>
        <pc:spChg chg="mod">
          <ac:chgData name="INDIRA DE MENEZES CASTRO (1815383)" userId="e41e4919-7570-461c-8bc9-bc96d7e0485e" providerId="ADAL" clId="{7138AB36-0DD5-49E9-8112-03B471C049E6}" dt="2022-11-07T14:25:50.389" v="139" actId="207"/>
          <ac:spMkLst>
            <pc:docMk/>
            <pc:sldMk cId="2036610864" sldId="389"/>
            <ac:spMk id="41" creationId="{71635745-DE3D-4825-DB57-4FD2845F5521}"/>
          </ac:spMkLst>
        </pc:spChg>
        <pc:spChg chg="mod">
          <ac:chgData name="INDIRA DE MENEZES CASTRO (1815383)" userId="e41e4919-7570-461c-8bc9-bc96d7e0485e" providerId="ADAL" clId="{7138AB36-0DD5-49E9-8112-03B471C049E6}" dt="2022-11-07T14:25:37.920" v="135" actId="207"/>
          <ac:spMkLst>
            <pc:docMk/>
            <pc:sldMk cId="2036610864" sldId="389"/>
            <ac:spMk id="42" creationId="{BAF7112C-BA39-EA41-17E1-D6A0EB9ABB8C}"/>
          </ac:spMkLst>
        </pc:spChg>
        <pc:spChg chg="mod">
          <ac:chgData name="INDIRA DE MENEZES CASTRO (1815383)" userId="e41e4919-7570-461c-8bc9-bc96d7e0485e" providerId="ADAL" clId="{7138AB36-0DD5-49E9-8112-03B471C049E6}" dt="2022-11-07T14:25:50.389" v="139" actId="207"/>
          <ac:spMkLst>
            <pc:docMk/>
            <pc:sldMk cId="2036610864" sldId="389"/>
            <ac:spMk id="43" creationId="{E30D8D48-C154-D3F3-5A93-1392860589D4}"/>
          </ac:spMkLst>
        </pc:spChg>
        <pc:spChg chg="mod">
          <ac:chgData name="INDIRA DE MENEZES CASTRO (1815383)" userId="e41e4919-7570-461c-8bc9-bc96d7e0485e" providerId="ADAL" clId="{7138AB36-0DD5-49E9-8112-03B471C049E6}" dt="2022-11-07T14:25:37.920" v="135" actId="207"/>
          <ac:spMkLst>
            <pc:docMk/>
            <pc:sldMk cId="2036610864" sldId="389"/>
            <ac:spMk id="44" creationId="{7A2E5DB2-9CF9-F1C0-92A8-E5552039D1FC}"/>
          </ac:spMkLst>
        </pc:spChg>
        <pc:spChg chg="mod">
          <ac:chgData name="INDIRA DE MENEZES CASTRO (1815383)" userId="e41e4919-7570-461c-8bc9-bc96d7e0485e" providerId="ADAL" clId="{7138AB36-0DD5-49E9-8112-03B471C049E6}" dt="2022-11-07T14:25:57.477" v="140" actId="207"/>
          <ac:spMkLst>
            <pc:docMk/>
            <pc:sldMk cId="2036610864" sldId="389"/>
            <ac:spMk id="45" creationId="{F0AB3E6E-427E-EBA8-B174-174BAE2F8297}"/>
          </ac:spMkLst>
        </pc:spChg>
        <pc:spChg chg="mod">
          <ac:chgData name="INDIRA DE MENEZES CASTRO (1815383)" userId="e41e4919-7570-461c-8bc9-bc96d7e0485e" providerId="ADAL" clId="{7138AB36-0DD5-49E9-8112-03B471C049E6}" dt="2022-11-07T14:25:37.920" v="135" actId="207"/>
          <ac:spMkLst>
            <pc:docMk/>
            <pc:sldMk cId="2036610864" sldId="389"/>
            <ac:spMk id="46" creationId="{030D08B0-7A4E-4B98-D2CC-00D449D0D8E4}"/>
          </ac:spMkLst>
        </pc:spChg>
        <pc:spChg chg="mod">
          <ac:chgData name="INDIRA DE MENEZES CASTRO (1815383)" userId="e41e4919-7570-461c-8bc9-bc96d7e0485e" providerId="ADAL" clId="{7138AB36-0DD5-49E9-8112-03B471C049E6}" dt="2022-11-07T14:25:57.477" v="140" actId="207"/>
          <ac:spMkLst>
            <pc:docMk/>
            <pc:sldMk cId="2036610864" sldId="389"/>
            <ac:spMk id="47" creationId="{F6F19821-FD40-4A7D-50BC-527F3825259D}"/>
          </ac:spMkLst>
        </pc:spChg>
        <pc:spChg chg="mod">
          <ac:chgData name="INDIRA DE MENEZES CASTRO (1815383)" userId="e41e4919-7570-461c-8bc9-bc96d7e0485e" providerId="ADAL" clId="{7138AB36-0DD5-49E9-8112-03B471C049E6}" dt="2022-11-07T14:25:37.920" v="135" actId="207"/>
          <ac:spMkLst>
            <pc:docMk/>
            <pc:sldMk cId="2036610864" sldId="389"/>
            <ac:spMk id="48" creationId="{E706E723-907B-8B82-32B6-D51B58201F4B}"/>
          </ac:spMkLst>
        </pc:spChg>
        <pc:spChg chg="mod">
          <ac:chgData name="INDIRA DE MENEZES CASTRO (1815383)" userId="e41e4919-7570-461c-8bc9-bc96d7e0485e" providerId="ADAL" clId="{7138AB36-0DD5-49E9-8112-03B471C049E6}" dt="2022-11-07T14:25:57.477" v="140" actId="207"/>
          <ac:spMkLst>
            <pc:docMk/>
            <pc:sldMk cId="2036610864" sldId="389"/>
            <ac:spMk id="49" creationId="{6B55AC41-EB09-8567-5354-0A75B2498F7A}"/>
          </ac:spMkLst>
        </pc:spChg>
        <pc:spChg chg="mod">
          <ac:chgData name="INDIRA DE MENEZES CASTRO (1815383)" userId="e41e4919-7570-461c-8bc9-bc96d7e0485e" providerId="ADAL" clId="{7138AB36-0DD5-49E9-8112-03B471C049E6}" dt="2022-11-07T14:25:37.920" v="135" actId="207"/>
          <ac:spMkLst>
            <pc:docMk/>
            <pc:sldMk cId="2036610864" sldId="389"/>
            <ac:spMk id="50" creationId="{B39F9919-55E5-03F3-836E-F7CBA7186D7A}"/>
          </ac:spMkLst>
        </pc:spChg>
        <pc:spChg chg="mod">
          <ac:chgData name="INDIRA DE MENEZES CASTRO (1815383)" userId="e41e4919-7570-461c-8bc9-bc96d7e0485e" providerId="ADAL" clId="{7138AB36-0DD5-49E9-8112-03B471C049E6}" dt="2022-11-07T14:25:37.920" v="135" actId="207"/>
          <ac:spMkLst>
            <pc:docMk/>
            <pc:sldMk cId="2036610864" sldId="389"/>
            <ac:spMk id="52" creationId="{E2053C8D-B479-BCAC-9518-6A42B306F4FB}"/>
          </ac:spMkLst>
        </pc:spChg>
        <pc:spChg chg="mod">
          <ac:chgData name="INDIRA DE MENEZES CASTRO (1815383)" userId="e41e4919-7570-461c-8bc9-bc96d7e0485e" providerId="ADAL" clId="{7138AB36-0DD5-49E9-8112-03B471C049E6}" dt="2022-11-07T14:25:37.920" v="135" actId="207"/>
          <ac:spMkLst>
            <pc:docMk/>
            <pc:sldMk cId="2036610864" sldId="389"/>
            <ac:spMk id="53" creationId="{6DEFD446-7B85-0DC9-C8EA-0AAA3F19A2B0}"/>
          </ac:spMkLst>
        </pc:spChg>
        <pc:spChg chg="mod">
          <ac:chgData name="INDIRA DE MENEZES CASTRO (1815383)" userId="e41e4919-7570-461c-8bc9-bc96d7e0485e" providerId="ADAL" clId="{7138AB36-0DD5-49E9-8112-03B471C049E6}" dt="2022-11-07T14:25:37.920" v="135" actId="207"/>
          <ac:spMkLst>
            <pc:docMk/>
            <pc:sldMk cId="2036610864" sldId="389"/>
            <ac:spMk id="55" creationId="{83867F7A-0B4B-0FC8-D69B-BE0D887576DC}"/>
          </ac:spMkLst>
        </pc:spChg>
        <pc:spChg chg="mod">
          <ac:chgData name="INDIRA DE MENEZES CASTRO (1815383)" userId="e41e4919-7570-461c-8bc9-bc96d7e0485e" providerId="ADAL" clId="{7138AB36-0DD5-49E9-8112-03B471C049E6}" dt="2022-11-07T14:25:37.920" v="135" actId="207"/>
          <ac:spMkLst>
            <pc:docMk/>
            <pc:sldMk cId="2036610864" sldId="389"/>
            <ac:spMk id="56" creationId="{E58043D3-67B9-9EFD-B451-E1B8366B9330}"/>
          </ac:spMkLst>
        </pc:spChg>
        <pc:spChg chg="mod">
          <ac:chgData name="INDIRA DE MENEZES CASTRO (1815383)" userId="e41e4919-7570-461c-8bc9-bc96d7e0485e" providerId="ADAL" clId="{7138AB36-0DD5-49E9-8112-03B471C049E6}" dt="2022-11-07T14:25:37.920" v="135" actId="207"/>
          <ac:spMkLst>
            <pc:docMk/>
            <pc:sldMk cId="2036610864" sldId="389"/>
            <ac:spMk id="57" creationId="{E04F3C33-553F-68D5-372C-17C45169BF81}"/>
          </ac:spMkLst>
        </pc:spChg>
        <pc:spChg chg="mod">
          <ac:chgData name="INDIRA DE MENEZES CASTRO (1815383)" userId="e41e4919-7570-461c-8bc9-bc96d7e0485e" providerId="ADAL" clId="{7138AB36-0DD5-49E9-8112-03B471C049E6}" dt="2022-11-07T14:25:37.920" v="135" actId="207"/>
          <ac:spMkLst>
            <pc:docMk/>
            <pc:sldMk cId="2036610864" sldId="389"/>
            <ac:spMk id="58" creationId="{A7B5A114-D0D5-0500-BA1B-B91672433415}"/>
          </ac:spMkLst>
        </pc:spChg>
        <pc:spChg chg="mod">
          <ac:chgData name="INDIRA DE MENEZES CASTRO (1815383)" userId="e41e4919-7570-461c-8bc9-bc96d7e0485e" providerId="ADAL" clId="{7138AB36-0DD5-49E9-8112-03B471C049E6}" dt="2022-11-07T14:25:37.920" v="135" actId="207"/>
          <ac:spMkLst>
            <pc:docMk/>
            <pc:sldMk cId="2036610864" sldId="389"/>
            <ac:spMk id="59" creationId="{4F6E15A0-1722-1031-74A9-B55FA00A8D6D}"/>
          </ac:spMkLst>
        </pc:spChg>
        <pc:spChg chg="mod">
          <ac:chgData name="INDIRA DE MENEZES CASTRO (1815383)" userId="e41e4919-7570-461c-8bc9-bc96d7e0485e" providerId="ADAL" clId="{7138AB36-0DD5-49E9-8112-03B471C049E6}" dt="2022-11-07T14:25:37.920" v="135" actId="207"/>
          <ac:spMkLst>
            <pc:docMk/>
            <pc:sldMk cId="2036610864" sldId="389"/>
            <ac:spMk id="60" creationId="{A4B8BB0E-EFA6-974F-A745-FBF85D5FA7B9}"/>
          </ac:spMkLst>
        </pc:spChg>
        <pc:spChg chg="mod">
          <ac:chgData name="INDIRA DE MENEZES CASTRO (1815383)" userId="e41e4919-7570-461c-8bc9-bc96d7e0485e" providerId="ADAL" clId="{7138AB36-0DD5-49E9-8112-03B471C049E6}" dt="2022-11-07T14:25:37.920" v="135" actId="207"/>
          <ac:spMkLst>
            <pc:docMk/>
            <pc:sldMk cId="2036610864" sldId="389"/>
            <ac:spMk id="61" creationId="{6F762208-4DE6-88EF-4A89-DF55B5B96B63}"/>
          </ac:spMkLst>
        </pc:spChg>
        <pc:spChg chg="mod">
          <ac:chgData name="INDIRA DE MENEZES CASTRO (1815383)" userId="e41e4919-7570-461c-8bc9-bc96d7e0485e" providerId="ADAL" clId="{7138AB36-0DD5-49E9-8112-03B471C049E6}" dt="2022-11-07T14:25:37.920" v="135" actId="207"/>
          <ac:spMkLst>
            <pc:docMk/>
            <pc:sldMk cId="2036610864" sldId="389"/>
            <ac:spMk id="62" creationId="{36428ED9-76CB-3CD8-F488-37977A1A7846}"/>
          </ac:spMkLst>
        </pc:spChg>
        <pc:spChg chg="mod">
          <ac:chgData name="INDIRA DE MENEZES CASTRO (1815383)" userId="e41e4919-7570-461c-8bc9-bc96d7e0485e" providerId="ADAL" clId="{7138AB36-0DD5-49E9-8112-03B471C049E6}" dt="2022-11-07T14:25:37.920" v="135" actId="207"/>
          <ac:spMkLst>
            <pc:docMk/>
            <pc:sldMk cId="2036610864" sldId="389"/>
            <ac:spMk id="63" creationId="{EDDCA5DF-D380-18E7-A555-B928D43551E4}"/>
          </ac:spMkLst>
        </pc:spChg>
        <pc:spChg chg="mod">
          <ac:chgData name="INDIRA DE MENEZES CASTRO (1815383)" userId="e41e4919-7570-461c-8bc9-bc96d7e0485e" providerId="ADAL" clId="{7138AB36-0DD5-49E9-8112-03B471C049E6}" dt="2022-11-07T14:25:37.920" v="135" actId="207"/>
          <ac:spMkLst>
            <pc:docMk/>
            <pc:sldMk cId="2036610864" sldId="389"/>
            <ac:spMk id="576" creationId="{21463BD4-5FE9-CB3C-0A70-D6CFA382F8BC}"/>
          </ac:spMkLst>
        </pc:spChg>
        <pc:spChg chg="mod">
          <ac:chgData name="INDIRA DE MENEZES CASTRO (1815383)" userId="e41e4919-7570-461c-8bc9-bc96d7e0485e" providerId="ADAL" clId="{7138AB36-0DD5-49E9-8112-03B471C049E6}" dt="2022-11-07T14:25:37.920" v="135" actId="207"/>
          <ac:spMkLst>
            <pc:docMk/>
            <pc:sldMk cId="2036610864" sldId="389"/>
            <ac:spMk id="577" creationId="{DCD2E608-E12B-4180-5DE5-E58A4BA5A4B1}"/>
          </ac:spMkLst>
        </pc:spChg>
        <pc:spChg chg="mod">
          <ac:chgData name="INDIRA DE MENEZES CASTRO (1815383)" userId="e41e4919-7570-461c-8bc9-bc96d7e0485e" providerId="ADAL" clId="{7138AB36-0DD5-49E9-8112-03B471C049E6}" dt="2022-11-07T14:24:05.403" v="108"/>
          <ac:spMkLst>
            <pc:docMk/>
            <pc:sldMk cId="2036610864" sldId="389"/>
            <ac:spMk id="579" creationId="{7D9F0FDE-4736-CE4C-6F5E-07F802CDB5F6}"/>
          </ac:spMkLst>
        </pc:spChg>
        <pc:spChg chg="mod">
          <ac:chgData name="INDIRA DE MENEZES CASTRO (1815383)" userId="e41e4919-7570-461c-8bc9-bc96d7e0485e" providerId="ADAL" clId="{7138AB36-0DD5-49E9-8112-03B471C049E6}" dt="2022-11-07T14:24:05.403" v="108"/>
          <ac:spMkLst>
            <pc:docMk/>
            <pc:sldMk cId="2036610864" sldId="389"/>
            <ac:spMk id="580" creationId="{034A1066-314F-2EA1-BDB1-4A67F7D2A602}"/>
          </ac:spMkLst>
        </pc:spChg>
        <pc:spChg chg="mod">
          <ac:chgData name="INDIRA DE MENEZES CASTRO (1815383)" userId="e41e4919-7570-461c-8bc9-bc96d7e0485e" providerId="ADAL" clId="{7138AB36-0DD5-49E9-8112-03B471C049E6}" dt="2022-11-07T14:24:05.403" v="108"/>
          <ac:spMkLst>
            <pc:docMk/>
            <pc:sldMk cId="2036610864" sldId="389"/>
            <ac:spMk id="581" creationId="{3DF6344C-7AF5-85D5-5802-E9305EDA8FA3}"/>
          </ac:spMkLst>
        </pc:spChg>
        <pc:spChg chg="mod">
          <ac:chgData name="INDIRA DE MENEZES CASTRO (1815383)" userId="e41e4919-7570-461c-8bc9-bc96d7e0485e" providerId="ADAL" clId="{7138AB36-0DD5-49E9-8112-03B471C049E6}" dt="2022-11-07T14:24:05.403" v="108"/>
          <ac:spMkLst>
            <pc:docMk/>
            <pc:sldMk cId="2036610864" sldId="389"/>
            <ac:spMk id="591" creationId="{BB80A3B9-056A-CF4C-AFEB-73E25837DF50}"/>
          </ac:spMkLst>
        </pc:spChg>
        <pc:spChg chg="mod">
          <ac:chgData name="INDIRA DE MENEZES CASTRO (1815383)" userId="e41e4919-7570-461c-8bc9-bc96d7e0485e" providerId="ADAL" clId="{7138AB36-0DD5-49E9-8112-03B471C049E6}" dt="2022-11-07T14:24:05.403" v="108"/>
          <ac:spMkLst>
            <pc:docMk/>
            <pc:sldMk cId="2036610864" sldId="389"/>
            <ac:spMk id="592" creationId="{6D74291E-8346-8378-13D2-BC4292E8456A}"/>
          </ac:spMkLst>
        </pc:spChg>
        <pc:spChg chg="mod">
          <ac:chgData name="INDIRA DE MENEZES CASTRO (1815383)" userId="e41e4919-7570-461c-8bc9-bc96d7e0485e" providerId="ADAL" clId="{7138AB36-0DD5-49E9-8112-03B471C049E6}" dt="2022-11-07T14:24:05.403" v="108"/>
          <ac:spMkLst>
            <pc:docMk/>
            <pc:sldMk cId="2036610864" sldId="389"/>
            <ac:spMk id="593" creationId="{D8A5FF3D-BD13-C981-1C66-E4516E158CBE}"/>
          </ac:spMkLst>
        </pc:spChg>
        <pc:spChg chg="mod">
          <ac:chgData name="INDIRA DE MENEZES CASTRO (1815383)" userId="e41e4919-7570-461c-8bc9-bc96d7e0485e" providerId="ADAL" clId="{7138AB36-0DD5-49E9-8112-03B471C049E6}" dt="2022-11-07T14:24:05.403" v="108"/>
          <ac:spMkLst>
            <pc:docMk/>
            <pc:sldMk cId="2036610864" sldId="389"/>
            <ac:spMk id="594" creationId="{31AC9596-EE2C-377A-4DAF-5784416B18E7}"/>
          </ac:spMkLst>
        </pc:spChg>
        <pc:spChg chg="mod">
          <ac:chgData name="INDIRA DE MENEZES CASTRO (1815383)" userId="e41e4919-7570-461c-8bc9-bc96d7e0485e" providerId="ADAL" clId="{7138AB36-0DD5-49E9-8112-03B471C049E6}" dt="2022-11-07T14:24:05.403" v="108"/>
          <ac:spMkLst>
            <pc:docMk/>
            <pc:sldMk cId="2036610864" sldId="389"/>
            <ac:spMk id="595" creationId="{530AE2A5-0F9F-BEA8-E792-B45CFB4D418A}"/>
          </ac:spMkLst>
        </pc:spChg>
        <pc:spChg chg="mod">
          <ac:chgData name="INDIRA DE MENEZES CASTRO (1815383)" userId="e41e4919-7570-461c-8bc9-bc96d7e0485e" providerId="ADAL" clId="{7138AB36-0DD5-49E9-8112-03B471C049E6}" dt="2022-11-07T14:24:05.403" v="108"/>
          <ac:spMkLst>
            <pc:docMk/>
            <pc:sldMk cId="2036610864" sldId="389"/>
            <ac:spMk id="596" creationId="{346FB87B-EEE8-2F8B-2BE8-2873A3574C86}"/>
          </ac:spMkLst>
        </pc:spChg>
        <pc:spChg chg="mod">
          <ac:chgData name="INDIRA DE MENEZES CASTRO (1815383)" userId="e41e4919-7570-461c-8bc9-bc96d7e0485e" providerId="ADAL" clId="{7138AB36-0DD5-49E9-8112-03B471C049E6}" dt="2022-11-07T14:24:05.403" v="108"/>
          <ac:spMkLst>
            <pc:docMk/>
            <pc:sldMk cId="2036610864" sldId="389"/>
            <ac:spMk id="597" creationId="{4F32CA28-16E4-21AC-0178-646BCC698C9E}"/>
          </ac:spMkLst>
        </pc:spChg>
        <pc:spChg chg="mod">
          <ac:chgData name="INDIRA DE MENEZES CASTRO (1815383)" userId="e41e4919-7570-461c-8bc9-bc96d7e0485e" providerId="ADAL" clId="{7138AB36-0DD5-49E9-8112-03B471C049E6}" dt="2022-11-07T14:24:05.403" v="108"/>
          <ac:spMkLst>
            <pc:docMk/>
            <pc:sldMk cId="2036610864" sldId="389"/>
            <ac:spMk id="598" creationId="{7562A520-E01E-3F2A-96DC-D20D05E952D4}"/>
          </ac:spMkLst>
        </pc:spChg>
        <pc:spChg chg="mod">
          <ac:chgData name="INDIRA DE MENEZES CASTRO (1815383)" userId="e41e4919-7570-461c-8bc9-bc96d7e0485e" providerId="ADAL" clId="{7138AB36-0DD5-49E9-8112-03B471C049E6}" dt="2022-11-07T14:24:05.403" v="108"/>
          <ac:spMkLst>
            <pc:docMk/>
            <pc:sldMk cId="2036610864" sldId="389"/>
            <ac:spMk id="599" creationId="{7D8049C4-5E5B-2B3E-24C2-B95764B8A2C9}"/>
          </ac:spMkLst>
        </pc:spChg>
        <pc:spChg chg="mod">
          <ac:chgData name="INDIRA DE MENEZES CASTRO (1815383)" userId="e41e4919-7570-461c-8bc9-bc96d7e0485e" providerId="ADAL" clId="{7138AB36-0DD5-49E9-8112-03B471C049E6}" dt="2022-11-07T14:24:05.403" v="108"/>
          <ac:spMkLst>
            <pc:docMk/>
            <pc:sldMk cId="2036610864" sldId="389"/>
            <ac:spMk id="600" creationId="{EDC988D5-063E-066E-3FBB-48BE0BF7515E}"/>
          </ac:spMkLst>
        </pc:spChg>
        <pc:spChg chg="mod">
          <ac:chgData name="INDIRA DE MENEZES CASTRO (1815383)" userId="e41e4919-7570-461c-8bc9-bc96d7e0485e" providerId="ADAL" clId="{7138AB36-0DD5-49E9-8112-03B471C049E6}" dt="2022-11-07T14:24:05.403" v="108"/>
          <ac:spMkLst>
            <pc:docMk/>
            <pc:sldMk cId="2036610864" sldId="389"/>
            <ac:spMk id="601" creationId="{246CE290-5FC6-0D0E-DF72-126F3CF0FF7A}"/>
          </ac:spMkLst>
        </pc:spChg>
        <pc:spChg chg="mod">
          <ac:chgData name="INDIRA DE MENEZES CASTRO (1815383)" userId="e41e4919-7570-461c-8bc9-bc96d7e0485e" providerId="ADAL" clId="{7138AB36-0DD5-49E9-8112-03B471C049E6}" dt="2022-11-07T14:24:05.403" v="108"/>
          <ac:spMkLst>
            <pc:docMk/>
            <pc:sldMk cId="2036610864" sldId="389"/>
            <ac:spMk id="602" creationId="{7A4DD982-B4ED-16F6-3C64-250F439F41AF}"/>
          </ac:spMkLst>
        </pc:spChg>
        <pc:spChg chg="mod">
          <ac:chgData name="INDIRA DE MENEZES CASTRO (1815383)" userId="e41e4919-7570-461c-8bc9-bc96d7e0485e" providerId="ADAL" clId="{7138AB36-0DD5-49E9-8112-03B471C049E6}" dt="2022-11-07T14:24:05.403" v="108"/>
          <ac:spMkLst>
            <pc:docMk/>
            <pc:sldMk cId="2036610864" sldId="389"/>
            <ac:spMk id="603" creationId="{3B6030CE-4CAA-27E2-FE72-E2FCE4D73411}"/>
          </ac:spMkLst>
        </pc:spChg>
        <pc:spChg chg="mod">
          <ac:chgData name="INDIRA DE MENEZES CASTRO (1815383)" userId="e41e4919-7570-461c-8bc9-bc96d7e0485e" providerId="ADAL" clId="{7138AB36-0DD5-49E9-8112-03B471C049E6}" dt="2022-11-07T14:24:05.403" v="108"/>
          <ac:spMkLst>
            <pc:docMk/>
            <pc:sldMk cId="2036610864" sldId="389"/>
            <ac:spMk id="604" creationId="{DFC9F4D5-0AC0-0DCF-6683-6E4EBBE2BE6A}"/>
          </ac:spMkLst>
        </pc:spChg>
        <pc:spChg chg="mod">
          <ac:chgData name="INDIRA DE MENEZES CASTRO (1815383)" userId="e41e4919-7570-461c-8bc9-bc96d7e0485e" providerId="ADAL" clId="{7138AB36-0DD5-49E9-8112-03B471C049E6}" dt="2022-11-07T14:24:05.403" v="108"/>
          <ac:spMkLst>
            <pc:docMk/>
            <pc:sldMk cId="2036610864" sldId="389"/>
            <ac:spMk id="605" creationId="{B913E1C1-DBA1-6A7B-293B-D2519D9C90F2}"/>
          </ac:spMkLst>
        </pc:spChg>
        <pc:spChg chg="mod">
          <ac:chgData name="INDIRA DE MENEZES CASTRO (1815383)" userId="e41e4919-7570-461c-8bc9-bc96d7e0485e" providerId="ADAL" clId="{7138AB36-0DD5-49E9-8112-03B471C049E6}" dt="2022-11-07T14:24:05.403" v="108"/>
          <ac:spMkLst>
            <pc:docMk/>
            <pc:sldMk cId="2036610864" sldId="389"/>
            <ac:spMk id="606" creationId="{46A8F056-1679-B43D-63B9-079060BCD582}"/>
          </ac:spMkLst>
        </pc:spChg>
        <pc:spChg chg="mod">
          <ac:chgData name="INDIRA DE MENEZES CASTRO (1815383)" userId="e41e4919-7570-461c-8bc9-bc96d7e0485e" providerId="ADAL" clId="{7138AB36-0DD5-49E9-8112-03B471C049E6}" dt="2022-11-07T14:24:05.403" v="108"/>
          <ac:spMkLst>
            <pc:docMk/>
            <pc:sldMk cId="2036610864" sldId="389"/>
            <ac:spMk id="607" creationId="{7B03FABB-C26E-69F5-A6EF-4E98B4A19DF1}"/>
          </ac:spMkLst>
        </pc:spChg>
        <pc:spChg chg="mod">
          <ac:chgData name="INDIRA DE MENEZES CASTRO (1815383)" userId="e41e4919-7570-461c-8bc9-bc96d7e0485e" providerId="ADAL" clId="{7138AB36-0DD5-49E9-8112-03B471C049E6}" dt="2022-11-07T14:24:05.403" v="108"/>
          <ac:spMkLst>
            <pc:docMk/>
            <pc:sldMk cId="2036610864" sldId="389"/>
            <ac:spMk id="608" creationId="{9A6396DA-8653-2AC4-B8DB-35269B69F01D}"/>
          </ac:spMkLst>
        </pc:spChg>
        <pc:spChg chg="mod">
          <ac:chgData name="INDIRA DE MENEZES CASTRO (1815383)" userId="e41e4919-7570-461c-8bc9-bc96d7e0485e" providerId="ADAL" clId="{7138AB36-0DD5-49E9-8112-03B471C049E6}" dt="2022-11-07T14:24:05.403" v="108"/>
          <ac:spMkLst>
            <pc:docMk/>
            <pc:sldMk cId="2036610864" sldId="389"/>
            <ac:spMk id="609" creationId="{D51FEA4D-2512-664F-D215-6D3794AE10CA}"/>
          </ac:spMkLst>
        </pc:spChg>
        <pc:spChg chg="mod">
          <ac:chgData name="INDIRA DE MENEZES CASTRO (1815383)" userId="e41e4919-7570-461c-8bc9-bc96d7e0485e" providerId="ADAL" clId="{7138AB36-0DD5-49E9-8112-03B471C049E6}" dt="2022-11-07T14:24:05.403" v="108"/>
          <ac:spMkLst>
            <pc:docMk/>
            <pc:sldMk cId="2036610864" sldId="389"/>
            <ac:spMk id="610" creationId="{9730A584-1526-B9F3-0110-3BBCCEF15762}"/>
          </ac:spMkLst>
        </pc:spChg>
        <pc:spChg chg="mod">
          <ac:chgData name="INDIRA DE MENEZES CASTRO (1815383)" userId="e41e4919-7570-461c-8bc9-bc96d7e0485e" providerId="ADAL" clId="{7138AB36-0DD5-49E9-8112-03B471C049E6}" dt="2022-11-07T14:24:05.403" v="108"/>
          <ac:spMkLst>
            <pc:docMk/>
            <pc:sldMk cId="2036610864" sldId="389"/>
            <ac:spMk id="611" creationId="{DD53A86C-FB10-D9C6-E001-BF81D5415860}"/>
          </ac:spMkLst>
        </pc:spChg>
        <pc:spChg chg="mod">
          <ac:chgData name="INDIRA DE MENEZES CASTRO (1815383)" userId="e41e4919-7570-461c-8bc9-bc96d7e0485e" providerId="ADAL" clId="{7138AB36-0DD5-49E9-8112-03B471C049E6}" dt="2022-11-07T14:24:05.403" v="108"/>
          <ac:spMkLst>
            <pc:docMk/>
            <pc:sldMk cId="2036610864" sldId="389"/>
            <ac:spMk id="612" creationId="{48226DE9-AA13-B22A-75DF-6DCF54C4EDC7}"/>
          </ac:spMkLst>
        </pc:spChg>
        <pc:spChg chg="mod">
          <ac:chgData name="INDIRA DE MENEZES CASTRO (1815383)" userId="e41e4919-7570-461c-8bc9-bc96d7e0485e" providerId="ADAL" clId="{7138AB36-0DD5-49E9-8112-03B471C049E6}" dt="2022-11-07T14:24:05.403" v="108"/>
          <ac:spMkLst>
            <pc:docMk/>
            <pc:sldMk cId="2036610864" sldId="389"/>
            <ac:spMk id="613" creationId="{51E03ADA-CC27-3302-379F-257DCFAA1F86}"/>
          </ac:spMkLst>
        </pc:spChg>
        <pc:spChg chg="mod">
          <ac:chgData name="INDIRA DE MENEZES CASTRO (1815383)" userId="e41e4919-7570-461c-8bc9-bc96d7e0485e" providerId="ADAL" clId="{7138AB36-0DD5-49E9-8112-03B471C049E6}" dt="2022-11-07T14:24:05.403" v="108"/>
          <ac:spMkLst>
            <pc:docMk/>
            <pc:sldMk cId="2036610864" sldId="389"/>
            <ac:spMk id="614" creationId="{D8285569-C473-97AA-9060-7A2B1CC67C59}"/>
          </ac:spMkLst>
        </pc:spChg>
        <pc:spChg chg="del">
          <ac:chgData name="INDIRA DE MENEZES CASTRO (1815383)" userId="e41e4919-7570-461c-8bc9-bc96d7e0485e" providerId="ADAL" clId="{7138AB36-0DD5-49E9-8112-03B471C049E6}" dt="2022-11-07T14:24:04.252" v="107" actId="478"/>
          <ac:spMkLst>
            <pc:docMk/>
            <pc:sldMk cId="2036610864" sldId="389"/>
            <ac:spMk id="615" creationId="{FB11CAB9-9E56-A2E7-33BC-35889EA63567}"/>
          </ac:spMkLst>
        </pc:spChg>
        <pc:spChg chg="del">
          <ac:chgData name="INDIRA DE MENEZES CASTRO (1815383)" userId="e41e4919-7570-461c-8bc9-bc96d7e0485e" providerId="ADAL" clId="{7138AB36-0DD5-49E9-8112-03B471C049E6}" dt="2022-11-07T14:24:01.441" v="105" actId="478"/>
          <ac:spMkLst>
            <pc:docMk/>
            <pc:sldMk cId="2036610864" sldId="389"/>
            <ac:spMk id="749" creationId="{F884B300-3270-3AE8-AF7A-A4F23DCB25CF}"/>
          </ac:spMkLst>
        </pc:spChg>
        <pc:spChg chg="del">
          <ac:chgData name="INDIRA DE MENEZES CASTRO (1815383)" userId="e41e4919-7570-461c-8bc9-bc96d7e0485e" providerId="ADAL" clId="{7138AB36-0DD5-49E9-8112-03B471C049E6}" dt="2022-11-07T14:24:01.441" v="105" actId="478"/>
          <ac:spMkLst>
            <pc:docMk/>
            <pc:sldMk cId="2036610864" sldId="389"/>
            <ac:spMk id="776" creationId="{DFC7FA32-0051-5C4E-27B7-ECF8D3900799}"/>
          </ac:spMkLst>
        </pc:spChg>
        <pc:spChg chg="del">
          <ac:chgData name="INDIRA DE MENEZES CASTRO (1815383)" userId="e41e4919-7570-461c-8bc9-bc96d7e0485e" providerId="ADAL" clId="{7138AB36-0DD5-49E9-8112-03B471C049E6}" dt="2022-11-07T14:24:01.441" v="105" actId="478"/>
          <ac:spMkLst>
            <pc:docMk/>
            <pc:sldMk cId="2036610864" sldId="389"/>
            <ac:spMk id="777" creationId="{FF46BA11-F884-4269-4A04-9DA3987BD972}"/>
          </ac:spMkLst>
        </pc:spChg>
        <pc:spChg chg="del">
          <ac:chgData name="INDIRA DE MENEZES CASTRO (1815383)" userId="e41e4919-7570-461c-8bc9-bc96d7e0485e" providerId="ADAL" clId="{7138AB36-0DD5-49E9-8112-03B471C049E6}" dt="2022-11-07T14:24:01.441" v="105" actId="478"/>
          <ac:spMkLst>
            <pc:docMk/>
            <pc:sldMk cId="2036610864" sldId="389"/>
            <ac:spMk id="778" creationId="{5D46ED7E-93F7-A047-F9BB-AC63DE872135}"/>
          </ac:spMkLst>
        </pc:spChg>
        <pc:spChg chg="del">
          <ac:chgData name="INDIRA DE MENEZES CASTRO (1815383)" userId="e41e4919-7570-461c-8bc9-bc96d7e0485e" providerId="ADAL" clId="{7138AB36-0DD5-49E9-8112-03B471C049E6}" dt="2022-11-07T14:24:01.441" v="105" actId="478"/>
          <ac:spMkLst>
            <pc:docMk/>
            <pc:sldMk cId="2036610864" sldId="389"/>
            <ac:spMk id="779" creationId="{582A629A-FBE9-48EE-EDA9-5EA0A0D0B8A3}"/>
          </ac:spMkLst>
        </pc:spChg>
        <pc:spChg chg="del">
          <ac:chgData name="INDIRA DE MENEZES CASTRO (1815383)" userId="e41e4919-7570-461c-8bc9-bc96d7e0485e" providerId="ADAL" clId="{7138AB36-0DD5-49E9-8112-03B471C049E6}" dt="2022-11-07T14:24:01.441" v="105" actId="478"/>
          <ac:spMkLst>
            <pc:docMk/>
            <pc:sldMk cId="2036610864" sldId="389"/>
            <ac:spMk id="780" creationId="{A8C3EE9F-E265-7E63-9130-1AFB11449F8C}"/>
          </ac:spMkLst>
        </pc:spChg>
        <pc:spChg chg="del">
          <ac:chgData name="INDIRA DE MENEZES CASTRO (1815383)" userId="e41e4919-7570-461c-8bc9-bc96d7e0485e" providerId="ADAL" clId="{7138AB36-0DD5-49E9-8112-03B471C049E6}" dt="2022-11-07T14:24:01.441" v="105" actId="478"/>
          <ac:spMkLst>
            <pc:docMk/>
            <pc:sldMk cId="2036610864" sldId="389"/>
            <ac:spMk id="781" creationId="{85CB4496-0A75-1D17-7BE1-717DB28C252B}"/>
          </ac:spMkLst>
        </pc:spChg>
        <pc:spChg chg="del">
          <ac:chgData name="INDIRA DE MENEZES CASTRO (1815383)" userId="e41e4919-7570-461c-8bc9-bc96d7e0485e" providerId="ADAL" clId="{7138AB36-0DD5-49E9-8112-03B471C049E6}" dt="2022-11-07T14:24:01.441" v="105" actId="478"/>
          <ac:spMkLst>
            <pc:docMk/>
            <pc:sldMk cId="2036610864" sldId="389"/>
            <ac:spMk id="782" creationId="{1D7E3F03-E3E9-6747-6A03-7B4393317D84}"/>
          </ac:spMkLst>
        </pc:spChg>
        <pc:spChg chg="del">
          <ac:chgData name="INDIRA DE MENEZES CASTRO (1815383)" userId="e41e4919-7570-461c-8bc9-bc96d7e0485e" providerId="ADAL" clId="{7138AB36-0DD5-49E9-8112-03B471C049E6}" dt="2022-11-07T14:24:01.441" v="105" actId="478"/>
          <ac:spMkLst>
            <pc:docMk/>
            <pc:sldMk cId="2036610864" sldId="389"/>
            <ac:spMk id="783" creationId="{FC333D5D-242E-91D3-9CA6-01B9F6ACF864}"/>
          </ac:spMkLst>
        </pc:spChg>
        <pc:spChg chg="del">
          <ac:chgData name="INDIRA DE MENEZES CASTRO (1815383)" userId="e41e4919-7570-461c-8bc9-bc96d7e0485e" providerId="ADAL" clId="{7138AB36-0DD5-49E9-8112-03B471C049E6}" dt="2022-11-07T14:24:01.441" v="105" actId="478"/>
          <ac:spMkLst>
            <pc:docMk/>
            <pc:sldMk cId="2036610864" sldId="389"/>
            <ac:spMk id="784" creationId="{914C20EE-1AA5-E5F3-4EC5-03FDC8D31CD9}"/>
          </ac:spMkLst>
        </pc:spChg>
        <pc:spChg chg="del">
          <ac:chgData name="INDIRA DE MENEZES CASTRO (1815383)" userId="e41e4919-7570-461c-8bc9-bc96d7e0485e" providerId="ADAL" clId="{7138AB36-0DD5-49E9-8112-03B471C049E6}" dt="2022-11-07T14:24:01.441" v="105" actId="478"/>
          <ac:spMkLst>
            <pc:docMk/>
            <pc:sldMk cId="2036610864" sldId="389"/>
            <ac:spMk id="785" creationId="{945F9833-97E8-C5F4-7F59-85C69C1C4FE5}"/>
          </ac:spMkLst>
        </pc:spChg>
        <pc:spChg chg="del">
          <ac:chgData name="INDIRA DE MENEZES CASTRO (1815383)" userId="e41e4919-7570-461c-8bc9-bc96d7e0485e" providerId="ADAL" clId="{7138AB36-0DD5-49E9-8112-03B471C049E6}" dt="2022-11-07T14:24:01.441" v="105" actId="478"/>
          <ac:spMkLst>
            <pc:docMk/>
            <pc:sldMk cId="2036610864" sldId="389"/>
            <ac:spMk id="789" creationId="{7C4CD741-4B98-54A9-2689-E619C102A9F4}"/>
          </ac:spMkLst>
        </pc:spChg>
        <pc:spChg chg="del">
          <ac:chgData name="INDIRA DE MENEZES CASTRO (1815383)" userId="e41e4919-7570-461c-8bc9-bc96d7e0485e" providerId="ADAL" clId="{7138AB36-0DD5-49E9-8112-03B471C049E6}" dt="2022-11-07T14:24:01.441" v="105" actId="478"/>
          <ac:spMkLst>
            <pc:docMk/>
            <pc:sldMk cId="2036610864" sldId="389"/>
            <ac:spMk id="790" creationId="{7EBAC0D9-AEB7-A819-06F9-BB684F26838B}"/>
          </ac:spMkLst>
        </pc:spChg>
        <pc:spChg chg="del">
          <ac:chgData name="INDIRA DE MENEZES CASTRO (1815383)" userId="e41e4919-7570-461c-8bc9-bc96d7e0485e" providerId="ADAL" clId="{7138AB36-0DD5-49E9-8112-03B471C049E6}" dt="2022-11-07T14:24:01.441" v="105" actId="478"/>
          <ac:spMkLst>
            <pc:docMk/>
            <pc:sldMk cId="2036610864" sldId="389"/>
            <ac:spMk id="797" creationId="{877D4932-58A9-7616-C02E-4F221F02EE22}"/>
          </ac:spMkLst>
        </pc:spChg>
        <pc:spChg chg="del">
          <ac:chgData name="INDIRA DE MENEZES CASTRO (1815383)" userId="e41e4919-7570-461c-8bc9-bc96d7e0485e" providerId="ADAL" clId="{7138AB36-0DD5-49E9-8112-03B471C049E6}" dt="2022-11-07T14:24:01.441" v="105" actId="478"/>
          <ac:spMkLst>
            <pc:docMk/>
            <pc:sldMk cId="2036610864" sldId="389"/>
            <ac:spMk id="798" creationId="{2180FCA5-9B9C-461A-E27C-D937C19E495E}"/>
          </ac:spMkLst>
        </pc:spChg>
        <pc:spChg chg="del">
          <ac:chgData name="INDIRA DE MENEZES CASTRO (1815383)" userId="e41e4919-7570-461c-8bc9-bc96d7e0485e" providerId="ADAL" clId="{7138AB36-0DD5-49E9-8112-03B471C049E6}" dt="2022-11-07T14:24:01.441" v="105" actId="478"/>
          <ac:spMkLst>
            <pc:docMk/>
            <pc:sldMk cId="2036610864" sldId="389"/>
            <ac:spMk id="799" creationId="{E78C0563-50E4-1905-72FF-CE43473DF64E}"/>
          </ac:spMkLst>
        </pc:spChg>
        <pc:spChg chg="del">
          <ac:chgData name="INDIRA DE MENEZES CASTRO (1815383)" userId="e41e4919-7570-461c-8bc9-bc96d7e0485e" providerId="ADAL" clId="{7138AB36-0DD5-49E9-8112-03B471C049E6}" dt="2022-11-07T14:24:01.441" v="105" actId="478"/>
          <ac:spMkLst>
            <pc:docMk/>
            <pc:sldMk cId="2036610864" sldId="389"/>
            <ac:spMk id="800" creationId="{28B5049A-ECCA-D55A-32B0-5FB84E5DCE2A}"/>
          </ac:spMkLst>
        </pc:spChg>
        <pc:spChg chg="del">
          <ac:chgData name="INDIRA DE MENEZES CASTRO (1815383)" userId="e41e4919-7570-461c-8bc9-bc96d7e0485e" providerId="ADAL" clId="{7138AB36-0DD5-49E9-8112-03B471C049E6}" dt="2022-11-07T14:24:01.441" v="105" actId="478"/>
          <ac:spMkLst>
            <pc:docMk/>
            <pc:sldMk cId="2036610864" sldId="389"/>
            <ac:spMk id="925" creationId="{61865441-9F19-4ADB-2BCB-A94FB9FE6716}"/>
          </ac:spMkLst>
        </pc:spChg>
        <pc:spChg chg="del">
          <ac:chgData name="INDIRA DE MENEZES CASTRO (1815383)" userId="e41e4919-7570-461c-8bc9-bc96d7e0485e" providerId="ADAL" clId="{7138AB36-0DD5-49E9-8112-03B471C049E6}" dt="2022-11-07T14:24:01.441" v="105" actId="478"/>
          <ac:spMkLst>
            <pc:docMk/>
            <pc:sldMk cId="2036610864" sldId="389"/>
            <ac:spMk id="926" creationId="{64EE590F-4FDA-048C-829D-17532BFA55FE}"/>
          </ac:spMkLst>
        </pc:spChg>
        <pc:spChg chg="del">
          <ac:chgData name="INDIRA DE MENEZES CASTRO (1815383)" userId="e41e4919-7570-461c-8bc9-bc96d7e0485e" providerId="ADAL" clId="{7138AB36-0DD5-49E9-8112-03B471C049E6}" dt="2022-11-07T14:24:01.441" v="105" actId="478"/>
          <ac:spMkLst>
            <pc:docMk/>
            <pc:sldMk cId="2036610864" sldId="389"/>
            <ac:spMk id="927" creationId="{250B8F16-804B-43DB-9233-9560B92CCE49}"/>
          </ac:spMkLst>
        </pc:spChg>
        <pc:spChg chg="del">
          <ac:chgData name="INDIRA DE MENEZES CASTRO (1815383)" userId="e41e4919-7570-461c-8bc9-bc96d7e0485e" providerId="ADAL" clId="{7138AB36-0DD5-49E9-8112-03B471C049E6}" dt="2022-11-07T14:24:01.441" v="105" actId="478"/>
          <ac:spMkLst>
            <pc:docMk/>
            <pc:sldMk cId="2036610864" sldId="389"/>
            <ac:spMk id="928" creationId="{EFC0D529-9726-DCE0-E367-817B6B257D87}"/>
          </ac:spMkLst>
        </pc:spChg>
        <pc:spChg chg="del">
          <ac:chgData name="INDIRA DE MENEZES CASTRO (1815383)" userId="e41e4919-7570-461c-8bc9-bc96d7e0485e" providerId="ADAL" clId="{7138AB36-0DD5-49E9-8112-03B471C049E6}" dt="2022-11-07T14:24:01.441" v="105" actId="478"/>
          <ac:spMkLst>
            <pc:docMk/>
            <pc:sldMk cId="2036610864" sldId="389"/>
            <ac:spMk id="964" creationId="{35FA9EC7-C867-CD08-09F6-8494A7753473}"/>
          </ac:spMkLst>
        </pc:spChg>
        <pc:spChg chg="del">
          <ac:chgData name="INDIRA DE MENEZES CASTRO (1815383)" userId="e41e4919-7570-461c-8bc9-bc96d7e0485e" providerId="ADAL" clId="{7138AB36-0DD5-49E9-8112-03B471C049E6}" dt="2022-11-07T14:24:01.441" v="105" actId="478"/>
          <ac:spMkLst>
            <pc:docMk/>
            <pc:sldMk cId="2036610864" sldId="389"/>
            <ac:spMk id="965" creationId="{BD0BFDAC-0CA0-80CC-F8FB-1D16ACE38F95}"/>
          </ac:spMkLst>
        </pc:spChg>
        <pc:spChg chg="del">
          <ac:chgData name="INDIRA DE MENEZES CASTRO (1815383)" userId="e41e4919-7570-461c-8bc9-bc96d7e0485e" providerId="ADAL" clId="{7138AB36-0DD5-49E9-8112-03B471C049E6}" dt="2022-11-07T14:24:01.441" v="105" actId="478"/>
          <ac:spMkLst>
            <pc:docMk/>
            <pc:sldMk cId="2036610864" sldId="389"/>
            <ac:spMk id="966" creationId="{ACCD25CA-B2F5-BBDD-0698-9735D029C336}"/>
          </ac:spMkLst>
        </pc:spChg>
        <pc:spChg chg="del">
          <ac:chgData name="INDIRA DE MENEZES CASTRO (1815383)" userId="e41e4919-7570-461c-8bc9-bc96d7e0485e" providerId="ADAL" clId="{7138AB36-0DD5-49E9-8112-03B471C049E6}" dt="2022-11-07T14:24:01.441" v="105" actId="478"/>
          <ac:spMkLst>
            <pc:docMk/>
            <pc:sldMk cId="2036610864" sldId="389"/>
            <ac:spMk id="967" creationId="{D526CBA9-55F8-EA83-C218-364320CC851A}"/>
          </ac:spMkLst>
        </pc:spChg>
        <pc:spChg chg="del">
          <ac:chgData name="INDIRA DE MENEZES CASTRO (1815383)" userId="e41e4919-7570-461c-8bc9-bc96d7e0485e" providerId="ADAL" clId="{7138AB36-0DD5-49E9-8112-03B471C049E6}" dt="2022-11-07T14:24:01.441" v="105" actId="478"/>
          <ac:spMkLst>
            <pc:docMk/>
            <pc:sldMk cId="2036610864" sldId="389"/>
            <ac:spMk id="969" creationId="{04604F8A-9377-2267-8965-155112FFDEB5}"/>
          </ac:spMkLst>
        </pc:spChg>
        <pc:spChg chg="del">
          <ac:chgData name="INDIRA DE MENEZES CASTRO (1815383)" userId="e41e4919-7570-461c-8bc9-bc96d7e0485e" providerId="ADAL" clId="{7138AB36-0DD5-49E9-8112-03B471C049E6}" dt="2022-11-07T14:24:01.441" v="105" actId="478"/>
          <ac:spMkLst>
            <pc:docMk/>
            <pc:sldMk cId="2036610864" sldId="389"/>
            <ac:spMk id="970" creationId="{9893C21C-F53A-558A-24E7-EE12A2E03DF6}"/>
          </ac:spMkLst>
        </pc:spChg>
        <pc:spChg chg="del">
          <ac:chgData name="INDIRA DE MENEZES CASTRO (1815383)" userId="e41e4919-7570-461c-8bc9-bc96d7e0485e" providerId="ADAL" clId="{7138AB36-0DD5-49E9-8112-03B471C049E6}" dt="2022-11-07T14:24:01.441" v="105" actId="478"/>
          <ac:spMkLst>
            <pc:docMk/>
            <pc:sldMk cId="2036610864" sldId="389"/>
            <ac:spMk id="971" creationId="{7D1605BC-5446-CED8-9B43-8EBCBCEC67D2}"/>
          </ac:spMkLst>
        </pc:spChg>
        <pc:spChg chg="del">
          <ac:chgData name="INDIRA DE MENEZES CASTRO (1815383)" userId="e41e4919-7570-461c-8bc9-bc96d7e0485e" providerId="ADAL" clId="{7138AB36-0DD5-49E9-8112-03B471C049E6}" dt="2022-11-07T14:24:01.441" v="105" actId="478"/>
          <ac:spMkLst>
            <pc:docMk/>
            <pc:sldMk cId="2036610864" sldId="389"/>
            <ac:spMk id="972" creationId="{2E77F387-4406-748B-CA81-F3B8A38BCCD7}"/>
          </ac:spMkLst>
        </pc:spChg>
        <pc:spChg chg="del">
          <ac:chgData name="INDIRA DE MENEZES CASTRO (1815383)" userId="e41e4919-7570-461c-8bc9-bc96d7e0485e" providerId="ADAL" clId="{7138AB36-0DD5-49E9-8112-03B471C049E6}" dt="2022-11-07T14:24:01.441" v="105" actId="478"/>
          <ac:spMkLst>
            <pc:docMk/>
            <pc:sldMk cId="2036610864" sldId="389"/>
            <ac:spMk id="973" creationId="{97DB740C-5EF9-9199-07E2-7B5BD5BEE651}"/>
          </ac:spMkLst>
        </pc:spChg>
        <pc:spChg chg="del">
          <ac:chgData name="INDIRA DE MENEZES CASTRO (1815383)" userId="e41e4919-7570-461c-8bc9-bc96d7e0485e" providerId="ADAL" clId="{7138AB36-0DD5-49E9-8112-03B471C049E6}" dt="2022-11-07T14:24:01.441" v="105" actId="478"/>
          <ac:spMkLst>
            <pc:docMk/>
            <pc:sldMk cId="2036610864" sldId="389"/>
            <ac:spMk id="974" creationId="{4225BCD2-B9BA-EAB6-7937-A5D4D045CF0F}"/>
          </ac:spMkLst>
        </pc:spChg>
        <pc:spChg chg="del">
          <ac:chgData name="INDIRA DE MENEZES CASTRO (1815383)" userId="e41e4919-7570-461c-8bc9-bc96d7e0485e" providerId="ADAL" clId="{7138AB36-0DD5-49E9-8112-03B471C049E6}" dt="2022-11-07T14:24:01.441" v="105" actId="478"/>
          <ac:spMkLst>
            <pc:docMk/>
            <pc:sldMk cId="2036610864" sldId="389"/>
            <ac:spMk id="975" creationId="{098DBE6A-14FB-2BFC-8E02-4352FA480CF5}"/>
          </ac:spMkLst>
        </pc:spChg>
        <pc:spChg chg="del">
          <ac:chgData name="INDIRA DE MENEZES CASTRO (1815383)" userId="e41e4919-7570-461c-8bc9-bc96d7e0485e" providerId="ADAL" clId="{7138AB36-0DD5-49E9-8112-03B471C049E6}" dt="2022-11-07T14:24:01.441" v="105" actId="478"/>
          <ac:spMkLst>
            <pc:docMk/>
            <pc:sldMk cId="2036610864" sldId="389"/>
            <ac:spMk id="976" creationId="{516E63C6-2211-1D62-96E4-BDE67498433A}"/>
          </ac:spMkLst>
        </pc:spChg>
        <pc:spChg chg="del">
          <ac:chgData name="INDIRA DE MENEZES CASTRO (1815383)" userId="e41e4919-7570-461c-8bc9-bc96d7e0485e" providerId="ADAL" clId="{7138AB36-0DD5-49E9-8112-03B471C049E6}" dt="2022-11-07T14:24:01.441" v="105" actId="478"/>
          <ac:spMkLst>
            <pc:docMk/>
            <pc:sldMk cId="2036610864" sldId="389"/>
            <ac:spMk id="977" creationId="{8EC55729-E26C-712B-D9F1-237F1DDAAEBC}"/>
          </ac:spMkLst>
        </pc:spChg>
        <pc:spChg chg="del">
          <ac:chgData name="INDIRA DE MENEZES CASTRO (1815383)" userId="e41e4919-7570-461c-8bc9-bc96d7e0485e" providerId="ADAL" clId="{7138AB36-0DD5-49E9-8112-03B471C049E6}" dt="2022-11-07T14:24:01.441" v="105" actId="478"/>
          <ac:spMkLst>
            <pc:docMk/>
            <pc:sldMk cId="2036610864" sldId="389"/>
            <ac:spMk id="978" creationId="{90D606A9-E33A-3D24-B952-D4FCFFD5AC45}"/>
          </ac:spMkLst>
        </pc:spChg>
        <pc:spChg chg="del">
          <ac:chgData name="INDIRA DE MENEZES CASTRO (1815383)" userId="e41e4919-7570-461c-8bc9-bc96d7e0485e" providerId="ADAL" clId="{7138AB36-0DD5-49E9-8112-03B471C049E6}" dt="2022-11-07T14:24:01.441" v="105" actId="478"/>
          <ac:spMkLst>
            <pc:docMk/>
            <pc:sldMk cId="2036610864" sldId="389"/>
            <ac:spMk id="979" creationId="{7D92394E-1138-45A9-1294-1EDFF0C6EE18}"/>
          </ac:spMkLst>
        </pc:spChg>
        <pc:spChg chg="del">
          <ac:chgData name="INDIRA DE MENEZES CASTRO (1815383)" userId="e41e4919-7570-461c-8bc9-bc96d7e0485e" providerId="ADAL" clId="{7138AB36-0DD5-49E9-8112-03B471C049E6}" dt="2022-11-07T14:24:01.441" v="105" actId="478"/>
          <ac:spMkLst>
            <pc:docMk/>
            <pc:sldMk cId="2036610864" sldId="389"/>
            <ac:spMk id="980" creationId="{2242590E-471C-3797-4C73-A48515B4BAAC}"/>
          </ac:spMkLst>
        </pc:spChg>
        <pc:spChg chg="del">
          <ac:chgData name="INDIRA DE MENEZES CASTRO (1815383)" userId="e41e4919-7570-461c-8bc9-bc96d7e0485e" providerId="ADAL" clId="{7138AB36-0DD5-49E9-8112-03B471C049E6}" dt="2022-11-07T14:24:01.441" v="105" actId="478"/>
          <ac:spMkLst>
            <pc:docMk/>
            <pc:sldMk cId="2036610864" sldId="389"/>
            <ac:spMk id="981" creationId="{3188B4B2-0941-8513-985D-005524A0F8B7}"/>
          </ac:spMkLst>
        </pc:spChg>
        <pc:spChg chg="del">
          <ac:chgData name="INDIRA DE MENEZES CASTRO (1815383)" userId="e41e4919-7570-461c-8bc9-bc96d7e0485e" providerId="ADAL" clId="{7138AB36-0DD5-49E9-8112-03B471C049E6}" dt="2022-11-07T14:24:01.441" v="105" actId="478"/>
          <ac:spMkLst>
            <pc:docMk/>
            <pc:sldMk cId="2036610864" sldId="389"/>
            <ac:spMk id="982" creationId="{7DE79B71-CF82-5857-8529-50BAE357556C}"/>
          </ac:spMkLst>
        </pc:spChg>
        <pc:spChg chg="del">
          <ac:chgData name="INDIRA DE MENEZES CASTRO (1815383)" userId="e41e4919-7570-461c-8bc9-bc96d7e0485e" providerId="ADAL" clId="{7138AB36-0DD5-49E9-8112-03B471C049E6}" dt="2022-11-07T14:24:01.441" v="105" actId="478"/>
          <ac:spMkLst>
            <pc:docMk/>
            <pc:sldMk cId="2036610864" sldId="389"/>
            <ac:spMk id="983" creationId="{67176780-CF9A-AC4A-A80B-3D1D18A62062}"/>
          </ac:spMkLst>
        </pc:spChg>
        <pc:spChg chg="del">
          <ac:chgData name="INDIRA DE MENEZES CASTRO (1815383)" userId="e41e4919-7570-461c-8bc9-bc96d7e0485e" providerId="ADAL" clId="{7138AB36-0DD5-49E9-8112-03B471C049E6}" dt="2022-11-07T14:24:01.441" v="105" actId="478"/>
          <ac:spMkLst>
            <pc:docMk/>
            <pc:sldMk cId="2036610864" sldId="389"/>
            <ac:spMk id="984" creationId="{85B634D3-5D90-1350-1A17-3CD52DF502DF}"/>
          </ac:spMkLst>
        </pc:spChg>
        <pc:spChg chg="del">
          <ac:chgData name="INDIRA DE MENEZES CASTRO (1815383)" userId="e41e4919-7570-461c-8bc9-bc96d7e0485e" providerId="ADAL" clId="{7138AB36-0DD5-49E9-8112-03B471C049E6}" dt="2022-11-07T14:24:01.441" v="105" actId="478"/>
          <ac:spMkLst>
            <pc:docMk/>
            <pc:sldMk cId="2036610864" sldId="389"/>
            <ac:spMk id="985" creationId="{D4A9C21E-0B67-D000-1956-2B8AD5437C04}"/>
          </ac:spMkLst>
        </pc:spChg>
        <pc:spChg chg="del">
          <ac:chgData name="INDIRA DE MENEZES CASTRO (1815383)" userId="e41e4919-7570-461c-8bc9-bc96d7e0485e" providerId="ADAL" clId="{7138AB36-0DD5-49E9-8112-03B471C049E6}" dt="2022-11-07T14:24:01.441" v="105" actId="478"/>
          <ac:spMkLst>
            <pc:docMk/>
            <pc:sldMk cId="2036610864" sldId="389"/>
            <ac:spMk id="986" creationId="{5F7A40B8-EB71-0EC3-FCE1-F939228D3168}"/>
          </ac:spMkLst>
        </pc:spChg>
        <pc:spChg chg="del">
          <ac:chgData name="INDIRA DE MENEZES CASTRO (1815383)" userId="e41e4919-7570-461c-8bc9-bc96d7e0485e" providerId="ADAL" clId="{7138AB36-0DD5-49E9-8112-03B471C049E6}" dt="2022-11-07T14:24:01.441" v="105" actId="478"/>
          <ac:spMkLst>
            <pc:docMk/>
            <pc:sldMk cId="2036610864" sldId="389"/>
            <ac:spMk id="987" creationId="{8522F924-4D7D-91C9-3AC4-04672E7BE9B5}"/>
          </ac:spMkLst>
        </pc:spChg>
        <pc:spChg chg="del">
          <ac:chgData name="INDIRA DE MENEZES CASTRO (1815383)" userId="e41e4919-7570-461c-8bc9-bc96d7e0485e" providerId="ADAL" clId="{7138AB36-0DD5-49E9-8112-03B471C049E6}" dt="2022-11-07T14:24:01.441" v="105" actId="478"/>
          <ac:spMkLst>
            <pc:docMk/>
            <pc:sldMk cId="2036610864" sldId="389"/>
            <ac:spMk id="988" creationId="{8B0555C9-CA2A-8ACA-C267-5816EB16B1DC}"/>
          </ac:spMkLst>
        </pc:spChg>
        <pc:spChg chg="del">
          <ac:chgData name="INDIRA DE MENEZES CASTRO (1815383)" userId="e41e4919-7570-461c-8bc9-bc96d7e0485e" providerId="ADAL" clId="{7138AB36-0DD5-49E9-8112-03B471C049E6}" dt="2022-11-07T14:24:01.441" v="105" actId="478"/>
          <ac:spMkLst>
            <pc:docMk/>
            <pc:sldMk cId="2036610864" sldId="389"/>
            <ac:spMk id="989" creationId="{00F5B019-6651-C245-9F0B-189070303DB9}"/>
          </ac:spMkLst>
        </pc:spChg>
        <pc:spChg chg="del">
          <ac:chgData name="INDIRA DE MENEZES CASTRO (1815383)" userId="e41e4919-7570-461c-8bc9-bc96d7e0485e" providerId="ADAL" clId="{7138AB36-0DD5-49E9-8112-03B471C049E6}" dt="2022-11-07T14:24:01.441" v="105" actId="478"/>
          <ac:spMkLst>
            <pc:docMk/>
            <pc:sldMk cId="2036610864" sldId="389"/>
            <ac:spMk id="990" creationId="{1D68D0AD-2855-215B-7B76-222F6663ECCB}"/>
          </ac:spMkLst>
        </pc:spChg>
        <pc:spChg chg="del">
          <ac:chgData name="INDIRA DE MENEZES CASTRO (1815383)" userId="e41e4919-7570-461c-8bc9-bc96d7e0485e" providerId="ADAL" clId="{7138AB36-0DD5-49E9-8112-03B471C049E6}" dt="2022-11-07T14:24:01.441" v="105" actId="478"/>
          <ac:spMkLst>
            <pc:docMk/>
            <pc:sldMk cId="2036610864" sldId="389"/>
            <ac:spMk id="991" creationId="{B8D4EF77-3E77-45F7-A084-B7989DD09293}"/>
          </ac:spMkLst>
        </pc:spChg>
        <pc:spChg chg="del">
          <ac:chgData name="INDIRA DE MENEZES CASTRO (1815383)" userId="e41e4919-7570-461c-8bc9-bc96d7e0485e" providerId="ADAL" clId="{7138AB36-0DD5-49E9-8112-03B471C049E6}" dt="2022-11-07T14:24:01.441" v="105" actId="478"/>
          <ac:spMkLst>
            <pc:docMk/>
            <pc:sldMk cId="2036610864" sldId="389"/>
            <ac:spMk id="992" creationId="{1DB1E5CF-7AAD-2AF9-4DBC-5049E8A5C8B5}"/>
          </ac:spMkLst>
        </pc:spChg>
        <pc:spChg chg="del">
          <ac:chgData name="INDIRA DE MENEZES CASTRO (1815383)" userId="e41e4919-7570-461c-8bc9-bc96d7e0485e" providerId="ADAL" clId="{7138AB36-0DD5-49E9-8112-03B471C049E6}" dt="2022-11-07T14:24:01.441" v="105" actId="478"/>
          <ac:spMkLst>
            <pc:docMk/>
            <pc:sldMk cId="2036610864" sldId="389"/>
            <ac:spMk id="993" creationId="{55156E9F-A9CB-5406-078B-F915EB843241}"/>
          </ac:spMkLst>
        </pc:spChg>
        <pc:spChg chg="del">
          <ac:chgData name="INDIRA DE MENEZES CASTRO (1815383)" userId="e41e4919-7570-461c-8bc9-bc96d7e0485e" providerId="ADAL" clId="{7138AB36-0DD5-49E9-8112-03B471C049E6}" dt="2022-11-07T14:24:01.441" v="105" actId="478"/>
          <ac:spMkLst>
            <pc:docMk/>
            <pc:sldMk cId="2036610864" sldId="389"/>
            <ac:spMk id="994" creationId="{15A46327-70C2-FF31-4237-510C79DCD32C}"/>
          </ac:spMkLst>
        </pc:spChg>
        <pc:spChg chg="del">
          <ac:chgData name="INDIRA DE MENEZES CASTRO (1815383)" userId="e41e4919-7570-461c-8bc9-bc96d7e0485e" providerId="ADAL" clId="{7138AB36-0DD5-49E9-8112-03B471C049E6}" dt="2022-11-07T14:24:01.441" v="105" actId="478"/>
          <ac:spMkLst>
            <pc:docMk/>
            <pc:sldMk cId="2036610864" sldId="389"/>
            <ac:spMk id="995" creationId="{BCE89737-355E-67D7-51DD-6CADE7D220D4}"/>
          </ac:spMkLst>
        </pc:spChg>
        <pc:spChg chg="del">
          <ac:chgData name="INDIRA DE MENEZES CASTRO (1815383)" userId="e41e4919-7570-461c-8bc9-bc96d7e0485e" providerId="ADAL" clId="{7138AB36-0DD5-49E9-8112-03B471C049E6}" dt="2022-11-07T14:24:01.441" v="105" actId="478"/>
          <ac:spMkLst>
            <pc:docMk/>
            <pc:sldMk cId="2036610864" sldId="389"/>
            <ac:spMk id="996" creationId="{6D17A2D2-FDBE-6BDE-1358-B39424F6A2D7}"/>
          </ac:spMkLst>
        </pc:spChg>
        <pc:spChg chg="del">
          <ac:chgData name="INDIRA DE MENEZES CASTRO (1815383)" userId="e41e4919-7570-461c-8bc9-bc96d7e0485e" providerId="ADAL" clId="{7138AB36-0DD5-49E9-8112-03B471C049E6}" dt="2022-11-07T14:24:01.441" v="105" actId="478"/>
          <ac:spMkLst>
            <pc:docMk/>
            <pc:sldMk cId="2036610864" sldId="389"/>
            <ac:spMk id="997" creationId="{FECD3A30-15FA-48A1-A21C-28187DED3D65}"/>
          </ac:spMkLst>
        </pc:spChg>
        <pc:spChg chg="del">
          <ac:chgData name="INDIRA DE MENEZES CASTRO (1815383)" userId="e41e4919-7570-461c-8bc9-bc96d7e0485e" providerId="ADAL" clId="{7138AB36-0DD5-49E9-8112-03B471C049E6}" dt="2022-11-07T14:24:01.441" v="105" actId="478"/>
          <ac:spMkLst>
            <pc:docMk/>
            <pc:sldMk cId="2036610864" sldId="389"/>
            <ac:spMk id="998" creationId="{62446AAD-B029-B914-964D-47ACBAC310B2}"/>
          </ac:spMkLst>
        </pc:spChg>
        <pc:spChg chg="del">
          <ac:chgData name="INDIRA DE MENEZES CASTRO (1815383)" userId="e41e4919-7570-461c-8bc9-bc96d7e0485e" providerId="ADAL" clId="{7138AB36-0DD5-49E9-8112-03B471C049E6}" dt="2022-11-07T14:24:01.441" v="105" actId="478"/>
          <ac:spMkLst>
            <pc:docMk/>
            <pc:sldMk cId="2036610864" sldId="389"/>
            <ac:spMk id="999" creationId="{9F820246-A54B-D1E9-F350-A9561598F094}"/>
          </ac:spMkLst>
        </pc:spChg>
        <pc:spChg chg="del">
          <ac:chgData name="INDIRA DE MENEZES CASTRO (1815383)" userId="e41e4919-7570-461c-8bc9-bc96d7e0485e" providerId="ADAL" clId="{7138AB36-0DD5-49E9-8112-03B471C049E6}" dt="2022-11-07T14:24:01.441" v="105" actId="478"/>
          <ac:spMkLst>
            <pc:docMk/>
            <pc:sldMk cId="2036610864" sldId="389"/>
            <ac:spMk id="1000" creationId="{69F67BE0-916E-9C76-4484-BBC68BF7E30A}"/>
          </ac:spMkLst>
        </pc:spChg>
        <pc:spChg chg="del">
          <ac:chgData name="INDIRA DE MENEZES CASTRO (1815383)" userId="e41e4919-7570-461c-8bc9-bc96d7e0485e" providerId="ADAL" clId="{7138AB36-0DD5-49E9-8112-03B471C049E6}" dt="2022-11-07T14:24:01.441" v="105" actId="478"/>
          <ac:spMkLst>
            <pc:docMk/>
            <pc:sldMk cId="2036610864" sldId="389"/>
            <ac:spMk id="1001" creationId="{1427CEAA-D53E-5A9C-6F1A-7A0F98F232CB}"/>
          </ac:spMkLst>
        </pc:spChg>
        <pc:spChg chg="del">
          <ac:chgData name="INDIRA DE MENEZES CASTRO (1815383)" userId="e41e4919-7570-461c-8bc9-bc96d7e0485e" providerId="ADAL" clId="{7138AB36-0DD5-49E9-8112-03B471C049E6}" dt="2022-11-07T14:24:01.441" v="105" actId="478"/>
          <ac:spMkLst>
            <pc:docMk/>
            <pc:sldMk cId="2036610864" sldId="389"/>
            <ac:spMk id="1002" creationId="{156D1358-B7A2-BD38-0396-A8862CB046B0}"/>
          </ac:spMkLst>
        </pc:spChg>
        <pc:spChg chg="del">
          <ac:chgData name="INDIRA DE MENEZES CASTRO (1815383)" userId="e41e4919-7570-461c-8bc9-bc96d7e0485e" providerId="ADAL" clId="{7138AB36-0DD5-49E9-8112-03B471C049E6}" dt="2022-11-07T14:24:01.441" v="105" actId="478"/>
          <ac:spMkLst>
            <pc:docMk/>
            <pc:sldMk cId="2036610864" sldId="389"/>
            <ac:spMk id="1003" creationId="{077B068F-84BE-ADAC-BB3C-AA83E564AB79}"/>
          </ac:spMkLst>
        </pc:spChg>
        <pc:spChg chg="del">
          <ac:chgData name="INDIRA DE MENEZES CASTRO (1815383)" userId="e41e4919-7570-461c-8bc9-bc96d7e0485e" providerId="ADAL" clId="{7138AB36-0DD5-49E9-8112-03B471C049E6}" dt="2022-11-07T14:24:01.441" v="105" actId="478"/>
          <ac:spMkLst>
            <pc:docMk/>
            <pc:sldMk cId="2036610864" sldId="389"/>
            <ac:spMk id="1004" creationId="{4BB03C7C-9D07-4A31-9FA8-CCA2AC099AF9}"/>
          </ac:spMkLst>
        </pc:spChg>
        <pc:spChg chg="del">
          <ac:chgData name="INDIRA DE MENEZES CASTRO (1815383)" userId="e41e4919-7570-461c-8bc9-bc96d7e0485e" providerId="ADAL" clId="{7138AB36-0DD5-49E9-8112-03B471C049E6}" dt="2022-11-07T14:24:01.441" v="105" actId="478"/>
          <ac:spMkLst>
            <pc:docMk/>
            <pc:sldMk cId="2036610864" sldId="389"/>
            <ac:spMk id="1005" creationId="{DB3D489B-3E2C-5C36-341D-63E119E4245D}"/>
          </ac:spMkLst>
        </pc:spChg>
        <pc:spChg chg="del">
          <ac:chgData name="INDIRA DE MENEZES CASTRO (1815383)" userId="e41e4919-7570-461c-8bc9-bc96d7e0485e" providerId="ADAL" clId="{7138AB36-0DD5-49E9-8112-03B471C049E6}" dt="2022-11-07T14:24:01.441" v="105" actId="478"/>
          <ac:spMkLst>
            <pc:docMk/>
            <pc:sldMk cId="2036610864" sldId="389"/>
            <ac:spMk id="1006" creationId="{C054ACE8-05AD-D334-B6D5-94071F85EDAA}"/>
          </ac:spMkLst>
        </pc:spChg>
        <pc:spChg chg="del">
          <ac:chgData name="INDIRA DE MENEZES CASTRO (1815383)" userId="e41e4919-7570-461c-8bc9-bc96d7e0485e" providerId="ADAL" clId="{7138AB36-0DD5-49E9-8112-03B471C049E6}" dt="2022-11-07T14:24:01.441" v="105" actId="478"/>
          <ac:spMkLst>
            <pc:docMk/>
            <pc:sldMk cId="2036610864" sldId="389"/>
            <ac:spMk id="1007" creationId="{7DD1B108-3CB6-E66F-3A0E-8ECCCEFD97D2}"/>
          </ac:spMkLst>
        </pc:spChg>
        <pc:spChg chg="del">
          <ac:chgData name="INDIRA DE MENEZES CASTRO (1815383)" userId="e41e4919-7570-461c-8bc9-bc96d7e0485e" providerId="ADAL" clId="{7138AB36-0DD5-49E9-8112-03B471C049E6}" dt="2022-11-07T14:24:01.441" v="105" actId="478"/>
          <ac:spMkLst>
            <pc:docMk/>
            <pc:sldMk cId="2036610864" sldId="389"/>
            <ac:spMk id="1008" creationId="{B4993756-4786-E4AF-671D-112546E1DFFF}"/>
          </ac:spMkLst>
        </pc:spChg>
        <pc:spChg chg="del">
          <ac:chgData name="INDIRA DE MENEZES CASTRO (1815383)" userId="e41e4919-7570-461c-8bc9-bc96d7e0485e" providerId="ADAL" clId="{7138AB36-0DD5-49E9-8112-03B471C049E6}" dt="2022-11-07T14:24:01.441" v="105" actId="478"/>
          <ac:spMkLst>
            <pc:docMk/>
            <pc:sldMk cId="2036610864" sldId="389"/>
            <ac:spMk id="1009" creationId="{EE5231B2-1255-349A-371E-6487C8689EAA}"/>
          </ac:spMkLst>
        </pc:spChg>
        <pc:spChg chg="del">
          <ac:chgData name="INDIRA DE MENEZES CASTRO (1815383)" userId="e41e4919-7570-461c-8bc9-bc96d7e0485e" providerId="ADAL" clId="{7138AB36-0DD5-49E9-8112-03B471C049E6}" dt="2022-11-07T14:24:01.441" v="105" actId="478"/>
          <ac:spMkLst>
            <pc:docMk/>
            <pc:sldMk cId="2036610864" sldId="389"/>
            <ac:spMk id="1010" creationId="{AB9B951E-0E15-D736-9B4E-EF0A8A507750}"/>
          </ac:spMkLst>
        </pc:spChg>
        <pc:spChg chg="del">
          <ac:chgData name="INDIRA DE MENEZES CASTRO (1815383)" userId="e41e4919-7570-461c-8bc9-bc96d7e0485e" providerId="ADAL" clId="{7138AB36-0DD5-49E9-8112-03B471C049E6}" dt="2022-11-07T14:24:01.441" v="105" actId="478"/>
          <ac:spMkLst>
            <pc:docMk/>
            <pc:sldMk cId="2036610864" sldId="389"/>
            <ac:spMk id="1011" creationId="{FE039962-FB50-BD81-1DAC-56BB434DD772}"/>
          </ac:spMkLst>
        </pc:spChg>
        <pc:spChg chg="del">
          <ac:chgData name="INDIRA DE MENEZES CASTRO (1815383)" userId="e41e4919-7570-461c-8bc9-bc96d7e0485e" providerId="ADAL" clId="{7138AB36-0DD5-49E9-8112-03B471C049E6}" dt="2022-11-07T14:24:01.441" v="105" actId="478"/>
          <ac:spMkLst>
            <pc:docMk/>
            <pc:sldMk cId="2036610864" sldId="389"/>
            <ac:spMk id="1012" creationId="{3C425347-65A0-AE70-AAF2-09CF507B7C0E}"/>
          </ac:spMkLst>
        </pc:spChg>
        <pc:spChg chg="del">
          <ac:chgData name="INDIRA DE MENEZES CASTRO (1815383)" userId="e41e4919-7570-461c-8bc9-bc96d7e0485e" providerId="ADAL" clId="{7138AB36-0DD5-49E9-8112-03B471C049E6}" dt="2022-11-07T14:24:01.441" v="105" actId="478"/>
          <ac:spMkLst>
            <pc:docMk/>
            <pc:sldMk cId="2036610864" sldId="389"/>
            <ac:spMk id="1013" creationId="{BF20ECDF-104E-F413-1940-D8FCAA97DF38}"/>
          </ac:spMkLst>
        </pc:spChg>
        <pc:spChg chg="del">
          <ac:chgData name="INDIRA DE MENEZES CASTRO (1815383)" userId="e41e4919-7570-461c-8bc9-bc96d7e0485e" providerId="ADAL" clId="{7138AB36-0DD5-49E9-8112-03B471C049E6}" dt="2022-11-07T14:24:01.441" v="105" actId="478"/>
          <ac:spMkLst>
            <pc:docMk/>
            <pc:sldMk cId="2036610864" sldId="389"/>
            <ac:spMk id="1014" creationId="{0626067F-CB3D-3CA4-2CF1-5A547EF02E87}"/>
          </ac:spMkLst>
        </pc:spChg>
        <pc:spChg chg="del">
          <ac:chgData name="INDIRA DE MENEZES CASTRO (1815383)" userId="e41e4919-7570-461c-8bc9-bc96d7e0485e" providerId="ADAL" clId="{7138AB36-0DD5-49E9-8112-03B471C049E6}" dt="2022-11-07T14:24:01.441" v="105" actId="478"/>
          <ac:spMkLst>
            <pc:docMk/>
            <pc:sldMk cId="2036610864" sldId="389"/>
            <ac:spMk id="1015" creationId="{5D0B4C84-BB51-1B19-D82A-7A7D7A7C2970}"/>
          </ac:spMkLst>
        </pc:spChg>
        <pc:spChg chg="del">
          <ac:chgData name="INDIRA DE MENEZES CASTRO (1815383)" userId="e41e4919-7570-461c-8bc9-bc96d7e0485e" providerId="ADAL" clId="{7138AB36-0DD5-49E9-8112-03B471C049E6}" dt="2022-11-07T14:24:01.441" v="105" actId="478"/>
          <ac:spMkLst>
            <pc:docMk/>
            <pc:sldMk cId="2036610864" sldId="389"/>
            <ac:spMk id="1016" creationId="{5542B531-015D-A1DF-5B4E-9E7A7E1E70D8}"/>
          </ac:spMkLst>
        </pc:spChg>
        <pc:spChg chg="del">
          <ac:chgData name="INDIRA DE MENEZES CASTRO (1815383)" userId="e41e4919-7570-461c-8bc9-bc96d7e0485e" providerId="ADAL" clId="{7138AB36-0DD5-49E9-8112-03B471C049E6}" dt="2022-11-07T14:24:01.441" v="105" actId="478"/>
          <ac:spMkLst>
            <pc:docMk/>
            <pc:sldMk cId="2036610864" sldId="389"/>
            <ac:spMk id="1017" creationId="{D52B1590-A60A-7D35-EB6C-C69171186EA1}"/>
          </ac:spMkLst>
        </pc:spChg>
        <pc:spChg chg="del">
          <ac:chgData name="INDIRA DE MENEZES CASTRO (1815383)" userId="e41e4919-7570-461c-8bc9-bc96d7e0485e" providerId="ADAL" clId="{7138AB36-0DD5-49E9-8112-03B471C049E6}" dt="2022-11-07T14:24:01.441" v="105" actId="478"/>
          <ac:spMkLst>
            <pc:docMk/>
            <pc:sldMk cId="2036610864" sldId="389"/>
            <ac:spMk id="1018" creationId="{6941974C-8408-4F37-A3BA-F824D5333251}"/>
          </ac:spMkLst>
        </pc:spChg>
        <pc:spChg chg="del">
          <ac:chgData name="INDIRA DE MENEZES CASTRO (1815383)" userId="e41e4919-7570-461c-8bc9-bc96d7e0485e" providerId="ADAL" clId="{7138AB36-0DD5-49E9-8112-03B471C049E6}" dt="2022-11-07T14:24:01.441" v="105" actId="478"/>
          <ac:spMkLst>
            <pc:docMk/>
            <pc:sldMk cId="2036610864" sldId="389"/>
            <ac:spMk id="1019" creationId="{64655BAD-69F4-CF8C-3FA1-DCB7258C645B}"/>
          </ac:spMkLst>
        </pc:spChg>
        <pc:spChg chg="del">
          <ac:chgData name="INDIRA DE MENEZES CASTRO (1815383)" userId="e41e4919-7570-461c-8bc9-bc96d7e0485e" providerId="ADAL" clId="{7138AB36-0DD5-49E9-8112-03B471C049E6}" dt="2022-11-07T14:24:01.441" v="105" actId="478"/>
          <ac:spMkLst>
            <pc:docMk/>
            <pc:sldMk cId="2036610864" sldId="389"/>
            <ac:spMk id="1020" creationId="{CD615379-B857-A6F5-6292-CCB7C17E4224}"/>
          </ac:spMkLst>
        </pc:spChg>
        <pc:spChg chg="del">
          <ac:chgData name="INDIRA DE MENEZES CASTRO (1815383)" userId="e41e4919-7570-461c-8bc9-bc96d7e0485e" providerId="ADAL" clId="{7138AB36-0DD5-49E9-8112-03B471C049E6}" dt="2022-11-07T14:24:01.441" v="105" actId="478"/>
          <ac:spMkLst>
            <pc:docMk/>
            <pc:sldMk cId="2036610864" sldId="389"/>
            <ac:spMk id="1021" creationId="{80162146-1A19-7794-B186-C6F8F1073467}"/>
          </ac:spMkLst>
        </pc:spChg>
        <pc:spChg chg="del">
          <ac:chgData name="INDIRA DE MENEZES CASTRO (1815383)" userId="e41e4919-7570-461c-8bc9-bc96d7e0485e" providerId="ADAL" clId="{7138AB36-0DD5-49E9-8112-03B471C049E6}" dt="2022-11-07T14:24:01.441" v="105" actId="478"/>
          <ac:spMkLst>
            <pc:docMk/>
            <pc:sldMk cId="2036610864" sldId="389"/>
            <ac:spMk id="1022" creationId="{D1C6B05C-EB50-DC39-B06D-CA66111591B2}"/>
          </ac:spMkLst>
        </pc:spChg>
        <pc:spChg chg="del">
          <ac:chgData name="INDIRA DE MENEZES CASTRO (1815383)" userId="e41e4919-7570-461c-8bc9-bc96d7e0485e" providerId="ADAL" clId="{7138AB36-0DD5-49E9-8112-03B471C049E6}" dt="2022-11-07T14:24:01.441" v="105" actId="478"/>
          <ac:spMkLst>
            <pc:docMk/>
            <pc:sldMk cId="2036610864" sldId="389"/>
            <ac:spMk id="1023" creationId="{6B0FA1F5-9645-5160-320D-EC5BA188319C}"/>
          </ac:spMkLst>
        </pc:spChg>
        <pc:spChg chg="del">
          <ac:chgData name="INDIRA DE MENEZES CASTRO (1815383)" userId="e41e4919-7570-461c-8bc9-bc96d7e0485e" providerId="ADAL" clId="{7138AB36-0DD5-49E9-8112-03B471C049E6}" dt="2022-11-07T14:24:01.441" v="105" actId="478"/>
          <ac:spMkLst>
            <pc:docMk/>
            <pc:sldMk cId="2036610864" sldId="389"/>
            <ac:spMk id="1024" creationId="{F83C361F-0DD5-AE9C-EF7C-488D1582E0DD}"/>
          </ac:spMkLst>
        </pc:spChg>
        <pc:spChg chg="del">
          <ac:chgData name="INDIRA DE MENEZES CASTRO (1815383)" userId="e41e4919-7570-461c-8bc9-bc96d7e0485e" providerId="ADAL" clId="{7138AB36-0DD5-49E9-8112-03B471C049E6}" dt="2022-11-07T14:24:01.441" v="105" actId="478"/>
          <ac:spMkLst>
            <pc:docMk/>
            <pc:sldMk cId="2036610864" sldId="389"/>
            <ac:spMk id="1025" creationId="{54850CED-EFC6-7D71-BA32-B93BD84B8F9B}"/>
          </ac:spMkLst>
        </pc:spChg>
        <pc:spChg chg="del">
          <ac:chgData name="INDIRA DE MENEZES CASTRO (1815383)" userId="e41e4919-7570-461c-8bc9-bc96d7e0485e" providerId="ADAL" clId="{7138AB36-0DD5-49E9-8112-03B471C049E6}" dt="2022-11-07T14:24:01.441" v="105" actId="478"/>
          <ac:spMkLst>
            <pc:docMk/>
            <pc:sldMk cId="2036610864" sldId="389"/>
            <ac:spMk id="1026" creationId="{6E528FBB-6BA6-38B2-E73A-48CEE3BC9024}"/>
          </ac:spMkLst>
        </pc:spChg>
        <pc:spChg chg="del">
          <ac:chgData name="INDIRA DE MENEZES CASTRO (1815383)" userId="e41e4919-7570-461c-8bc9-bc96d7e0485e" providerId="ADAL" clId="{7138AB36-0DD5-49E9-8112-03B471C049E6}" dt="2022-11-07T14:24:01.441" v="105" actId="478"/>
          <ac:spMkLst>
            <pc:docMk/>
            <pc:sldMk cId="2036610864" sldId="389"/>
            <ac:spMk id="1027" creationId="{BB499FFC-BE75-D6DB-47DD-40B0773114F3}"/>
          </ac:spMkLst>
        </pc:spChg>
        <pc:spChg chg="del">
          <ac:chgData name="INDIRA DE MENEZES CASTRO (1815383)" userId="e41e4919-7570-461c-8bc9-bc96d7e0485e" providerId="ADAL" clId="{7138AB36-0DD5-49E9-8112-03B471C049E6}" dt="2022-11-07T14:24:01.441" v="105" actId="478"/>
          <ac:spMkLst>
            <pc:docMk/>
            <pc:sldMk cId="2036610864" sldId="389"/>
            <ac:spMk id="1028" creationId="{E04B5130-66A1-F515-FD6B-FD0B1B2CEC86}"/>
          </ac:spMkLst>
        </pc:spChg>
        <pc:spChg chg="del">
          <ac:chgData name="INDIRA DE MENEZES CASTRO (1815383)" userId="e41e4919-7570-461c-8bc9-bc96d7e0485e" providerId="ADAL" clId="{7138AB36-0DD5-49E9-8112-03B471C049E6}" dt="2022-11-07T14:24:01.441" v="105" actId="478"/>
          <ac:spMkLst>
            <pc:docMk/>
            <pc:sldMk cId="2036610864" sldId="389"/>
            <ac:spMk id="1029" creationId="{8960C054-0EB1-8FF7-EBF9-AF4D0B530936}"/>
          </ac:spMkLst>
        </pc:spChg>
        <pc:spChg chg="del">
          <ac:chgData name="INDIRA DE MENEZES CASTRO (1815383)" userId="e41e4919-7570-461c-8bc9-bc96d7e0485e" providerId="ADAL" clId="{7138AB36-0DD5-49E9-8112-03B471C049E6}" dt="2022-11-07T14:24:01.441" v="105" actId="478"/>
          <ac:spMkLst>
            <pc:docMk/>
            <pc:sldMk cId="2036610864" sldId="389"/>
            <ac:spMk id="1030" creationId="{B5AC4B42-2D3F-9BB5-71E1-5BE06683EAB3}"/>
          </ac:spMkLst>
        </pc:spChg>
        <pc:spChg chg="del">
          <ac:chgData name="INDIRA DE MENEZES CASTRO (1815383)" userId="e41e4919-7570-461c-8bc9-bc96d7e0485e" providerId="ADAL" clId="{7138AB36-0DD5-49E9-8112-03B471C049E6}" dt="2022-11-07T14:24:01.441" v="105" actId="478"/>
          <ac:spMkLst>
            <pc:docMk/>
            <pc:sldMk cId="2036610864" sldId="389"/>
            <ac:spMk id="1031" creationId="{7F73B95E-21C1-144F-C661-CEB961FEBDA4}"/>
          </ac:spMkLst>
        </pc:spChg>
        <pc:spChg chg="del">
          <ac:chgData name="INDIRA DE MENEZES CASTRO (1815383)" userId="e41e4919-7570-461c-8bc9-bc96d7e0485e" providerId="ADAL" clId="{7138AB36-0DD5-49E9-8112-03B471C049E6}" dt="2022-11-07T14:24:01.441" v="105" actId="478"/>
          <ac:spMkLst>
            <pc:docMk/>
            <pc:sldMk cId="2036610864" sldId="389"/>
            <ac:spMk id="1032" creationId="{895393D3-C7CA-E97B-3149-71BE083F07BF}"/>
          </ac:spMkLst>
        </pc:spChg>
        <pc:spChg chg="del">
          <ac:chgData name="INDIRA DE MENEZES CASTRO (1815383)" userId="e41e4919-7570-461c-8bc9-bc96d7e0485e" providerId="ADAL" clId="{7138AB36-0DD5-49E9-8112-03B471C049E6}" dt="2022-11-07T14:24:01.441" v="105" actId="478"/>
          <ac:spMkLst>
            <pc:docMk/>
            <pc:sldMk cId="2036610864" sldId="389"/>
            <ac:spMk id="1033" creationId="{47CF3627-1799-FA68-0C02-893472BF8F16}"/>
          </ac:spMkLst>
        </pc:spChg>
        <pc:spChg chg="del">
          <ac:chgData name="INDIRA DE MENEZES CASTRO (1815383)" userId="e41e4919-7570-461c-8bc9-bc96d7e0485e" providerId="ADAL" clId="{7138AB36-0DD5-49E9-8112-03B471C049E6}" dt="2022-11-07T14:24:01.441" v="105" actId="478"/>
          <ac:spMkLst>
            <pc:docMk/>
            <pc:sldMk cId="2036610864" sldId="389"/>
            <ac:spMk id="1034" creationId="{D94E0476-00DB-B2FA-B621-D3013604DC7D}"/>
          </ac:spMkLst>
        </pc:spChg>
        <pc:spChg chg="del">
          <ac:chgData name="INDIRA DE MENEZES CASTRO (1815383)" userId="e41e4919-7570-461c-8bc9-bc96d7e0485e" providerId="ADAL" clId="{7138AB36-0DD5-49E9-8112-03B471C049E6}" dt="2022-11-07T14:24:01.441" v="105" actId="478"/>
          <ac:spMkLst>
            <pc:docMk/>
            <pc:sldMk cId="2036610864" sldId="389"/>
            <ac:spMk id="1035" creationId="{5BDB431E-4098-CA45-81C2-BCE527B95C94}"/>
          </ac:spMkLst>
        </pc:spChg>
        <pc:spChg chg="del">
          <ac:chgData name="INDIRA DE MENEZES CASTRO (1815383)" userId="e41e4919-7570-461c-8bc9-bc96d7e0485e" providerId="ADAL" clId="{7138AB36-0DD5-49E9-8112-03B471C049E6}" dt="2022-11-07T14:24:01.441" v="105" actId="478"/>
          <ac:spMkLst>
            <pc:docMk/>
            <pc:sldMk cId="2036610864" sldId="389"/>
            <ac:spMk id="1036" creationId="{EB192148-336A-A17B-D5D3-2FAD8C987546}"/>
          </ac:spMkLst>
        </pc:spChg>
        <pc:spChg chg="del">
          <ac:chgData name="INDIRA DE MENEZES CASTRO (1815383)" userId="e41e4919-7570-461c-8bc9-bc96d7e0485e" providerId="ADAL" clId="{7138AB36-0DD5-49E9-8112-03B471C049E6}" dt="2022-11-07T14:24:01.441" v="105" actId="478"/>
          <ac:spMkLst>
            <pc:docMk/>
            <pc:sldMk cId="2036610864" sldId="389"/>
            <ac:spMk id="1037" creationId="{97F50E8F-349F-205C-ABC1-87C088D40534}"/>
          </ac:spMkLst>
        </pc:spChg>
        <pc:spChg chg="del">
          <ac:chgData name="INDIRA DE MENEZES CASTRO (1815383)" userId="e41e4919-7570-461c-8bc9-bc96d7e0485e" providerId="ADAL" clId="{7138AB36-0DD5-49E9-8112-03B471C049E6}" dt="2022-11-07T14:24:01.441" v="105" actId="478"/>
          <ac:spMkLst>
            <pc:docMk/>
            <pc:sldMk cId="2036610864" sldId="389"/>
            <ac:spMk id="1038" creationId="{35FD488B-02D8-4468-9249-0559B0E21277}"/>
          </ac:spMkLst>
        </pc:spChg>
        <pc:spChg chg="del">
          <ac:chgData name="INDIRA DE MENEZES CASTRO (1815383)" userId="e41e4919-7570-461c-8bc9-bc96d7e0485e" providerId="ADAL" clId="{7138AB36-0DD5-49E9-8112-03B471C049E6}" dt="2022-11-07T14:24:01.441" v="105" actId="478"/>
          <ac:spMkLst>
            <pc:docMk/>
            <pc:sldMk cId="2036610864" sldId="389"/>
            <ac:spMk id="1039" creationId="{6908DC29-7686-FD38-1757-B85FC36C3203}"/>
          </ac:spMkLst>
        </pc:spChg>
        <pc:spChg chg="del">
          <ac:chgData name="INDIRA DE MENEZES CASTRO (1815383)" userId="e41e4919-7570-461c-8bc9-bc96d7e0485e" providerId="ADAL" clId="{7138AB36-0DD5-49E9-8112-03B471C049E6}" dt="2022-11-07T14:24:01.441" v="105" actId="478"/>
          <ac:spMkLst>
            <pc:docMk/>
            <pc:sldMk cId="2036610864" sldId="389"/>
            <ac:spMk id="1040" creationId="{A56D7C0D-8064-59E2-6F42-509351E46C9C}"/>
          </ac:spMkLst>
        </pc:spChg>
        <pc:spChg chg="del">
          <ac:chgData name="INDIRA DE MENEZES CASTRO (1815383)" userId="e41e4919-7570-461c-8bc9-bc96d7e0485e" providerId="ADAL" clId="{7138AB36-0DD5-49E9-8112-03B471C049E6}" dt="2022-11-07T14:24:01.441" v="105" actId="478"/>
          <ac:spMkLst>
            <pc:docMk/>
            <pc:sldMk cId="2036610864" sldId="389"/>
            <ac:spMk id="1041" creationId="{87BD917A-7CE2-759F-1AC4-B6844C1BE445}"/>
          </ac:spMkLst>
        </pc:spChg>
        <pc:spChg chg="del">
          <ac:chgData name="INDIRA DE MENEZES CASTRO (1815383)" userId="e41e4919-7570-461c-8bc9-bc96d7e0485e" providerId="ADAL" clId="{7138AB36-0DD5-49E9-8112-03B471C049E6}" dt="2022-11-07T14:24:01.441" v="105" actId="478"/>
          <ac:spMkLst>
            <pc:docMk/>
            <pc:sldMk cId="2036610864" sldId="389"/>
            <ac:spMk id="1042" creationId="{EFC6B980-A852-920D-55F9-DD76876578B9}"/>
          </ac:spMkLst>
        </pc:spChg>
        <pc:spChg chg="del">
          <ac:chgData name="INDIRA DE MENEZES CASTRO (1815383)" userId="e41e4919-7570-461c-8bc9-bc96d7e0485e" providerId="ADAL" clId="{7138AB36-0DD5-49E9-8112-03B471C049E6}" dt="2022-11-07T14:24:01.441" v="105" actId="478"/>
          <ac:spMkLst>
            <pc:docMk/>
            <pc:sldMk cId="2036610864" sldId="389"/>
            <ac:spMk id="1043" creationId="{D5C6D2F7-974B-CC6F-867D-D4387FAA3EC2}"/>
          </ac:spMkLst>
        </pc:spChg>
        <pc:spChg chg="del">
          <ac:chgData name="INDIRA DE MENEZES CASTRO (1815383)" userId="e41e4919-7570-461c-8bc9-bc96d7e0485e" providerId="ADAL" clId="{7138AB36-0DD5-49E9-8112-03B471C049E6}" dt="2022-11-07T14:24:01.441" v="105" actId="478"/>
          <ac:spMkLst>
            <pc:docMk/>
            <pc:sldMk cId="2036610864" sldId="389"/>
            <ac:spMk id="1044" creationId="{DF9ACAEB-1E9A-3C19-90D4-E06CF8F8D145}"/>
          </ac:spMkLst>
        </pc:spChg>
        <pc:spChg chg="del">
          <ac:chgData name="INDIRA DE MENEZES CASTRO (1815383)" userId="e41e4919-7570-461c-8bc9-bc96d7e0485e" providerId="ADAL" clId="{7138AB36-0DD5-49E9-8112-03B471C049E6}" dt="2022-11-07T14:24:01.441" v="105" actId="478"/>
          <ac:spMkLst>
            <pc:docMk/>
            <pc:sldMk cId="2036610864" sldId="389"/>
            <ac:spMk id="1045" creationId="{9B4511C6-B90D-30BB-1C3F-427F7C3777CA}"/>
          </ac:spMkLst>
        </pc:spChg>
        <pc:spChg chg="del">
          <ac:chgData name="INDIRA DE MENEZES CASTRO (1815383)" userId="e41e4919-7570-461c-8bc9-bc96d7e0485e" providerId="ADAL" clId="{7138AB36-0DD5-49E9-8112-03B471C049E6}" dt="2022-11-07T14:24:01.441" v="105" actId="478"/>
          <ac:spMkLst>
            <pc:docMk/>
            <pc:sldMk cId="2036610864" sldId="389"/>
            <ac:spMk id="1046" creationId="{55FECD7C-3A0D-DE6A-58FF-BBFBD6FB5E32}"/>
          </ac:spMkLst>
        </pc:spChg>
        <pc:spChg chg="del">
          <ac:chgData name="INDIRA DE MENEZES CASTRO (1815383)" userId="e41e4919-7570-461c-8bc9-bc96d7e0485e" providerId="ADAL" clId="{7138AB36-0DD5-49E9-8112-03B471C049E6}" dt="2022-11-07T14:24:01.441" v="105" actId="478"/>
          <ac:spMkLst>
            <pc:docMk/>
            <pc:sldMk cId="2036610864" sldId="389"/>
            <ac:spMk id="1047" creationId="{7D87D55F-1DB9-4CDD-0DB9-9B07C9EEFBB4}"/>
          </ac:spMkLst>
        </pc:spChg>
        <pc:spChg chg="del">
          <ac:chgData name="INDIRA DE MENEZES CASTRO (1815383)" userId="e41e4919-7570-461c-8bc9-bc96d7e0485e" providerId="ADAL" clId="{7138AB36-0DD5-49E9-8112-03B471C049E6}" dt="2022-11-07T14:24:01.441" v="105" actId="478"/>
          <ac:spMkLst>
            <pc:docMk/>
            <pc:sldMk cId="2036610864" sldId="389"/>
            <ac:spMk id="1048" creationId="{4D4894FC-6D8C-5187-728E-11F4C312775B}"/>
          </ac:spMkLst>
        </pc:spChg>
        <pc:spChg chg="del">
          <ac:chgData name="INDIRA DE MENEZES CASTRO (1815383)" userId="e41e4919-7570-461c-8bc9-bc96d7e0485e" providerId="ADAL" clId="{7138AB36-0DD5-49E9-8112-03B471C049E6}" dt="2022-11-07T14:24:01.441" v="105" actId="478"/>
          <ac:spMkLst>
            <pc:docMk/>
            <pc:sldMk cId="2036610864" sldId="389"/>
            <ac:spMk id="1049" creationId="{09B01058-7CE5-13C9-FF56-6CA096E6341F}"/>
          </ac:spMkLst>
        </pc:spChg>
        <pc:spChg chg="del">
          <ac:chgData name="INDIRA DE MENEZES CASTRO (1815383)" userId="e41e4919-7570-461c-8bc9-bc96d7e0485e" providerId="ADAL" clId="{7138AB36-0DD5-49E9-8112-03B471C049E6}" dt="2022-11-07T14:24:01.441" v="105" actId="478"/>
          <ac:spMkLst>
            <pc:docMk/>
            <pc:sldMk cId="2036610864" sldId="389"/>
            <ac:spMk id="1050" creationId="{3506A1AF-B8CE-4358-718A-32623FA7F65C}"/>
          </ac:spMkLst>
        </pc:spChg>
        <pc:spChg chg="del">
          <ac:chgData name="INDIRA DE MENEZES CASTRO (1815383)" userId="e41e4919-7570-461c-8bc9-bc96d7e0485e" providerId="ADAL" clId="{7138AB36-0DD5-49E9-8112-03B471C049E6}" dt="2022-11-07T14:24:01.441" v="105" actId="478"/>
          <ac:spMkLst>
            <pc:docMk/>
            <pc:sldMk cId="2036610864" sldId="389"/>
            <ac:spMk id="1051" creationId="{434DAF6A-139D-5E34-0107-E5AC6001B24A}"/>
          </ac:spMkLst>
        </pc:spChg>
        <pc:spChg chg="del">
          <ac:chgData name="INDIRA DE MENEZES CASTRO (1815383)" userId="e41e4919-7570-461c-8bc9-bc96d7e0485e" providerId="ADAL" clId="{7138AB36-0DD5-49E9-8112-03B471C049E6}" dt="2022-11-07T14:24:01.441" v="105" actId="478"/>
          <ac:spMkLst>
            <pc:docMk/>
            <pc:sldMk cId="2036610864" sldId="389"/>
            <ac:spMk id="1052" creationId="{49CCE93A-0304-DBA4-D278-2917EF3D0CA3}"/>
          </ac:spMkLst>
        </pc:spChg>
        <pc:spChg chg="del">
          <ac:chgData name="INDIRA DE MENEZES CASTRO (1815383)" userId="e41e4919-7570-461c-8bc9-bc96d7e0485e" providerId="ADAL" clId="{7138AB36-0DD5-49E9-8112-03B471C049E6}" dt="2022-11-07T14:24:01.441" v="105" actId="478"/>
          <ac:spMkLst>
            <pc:docMk/>
            <pc:sldMk cId="2036610864" sldId="389"/>
            <ac:spMk id="1053" creationId="{889C58E0-BC7A-48EE-C487-E801160827DB}"/>
          </ac:spMkLst>
        </pc:spChg>
        <pc:spChg chg="del">
          <ac:chgData name="INDIRA DE MENEZES CASTRO (1815383)" userId="e41e4919-7570-461c-8bc9-bc96d7e0485e" providerId="ADAL" clId="{7138AB36-0DD5-49E9-8112-03B471C049E6}" dt="2022-11-07T14:24:01.441" v="105" actId="478"/>
          <ac:spMkLst>
            <pc:docMk/>
            <pc:sldMk cId="2036610864" sldId="389"/>
            <ac:spMk id="1054" creationId="{73F37E15-D620-CC62-D18C-6B544844E1E5}"/>
          </ac:spMkLst>
        </pc:spChg>
        <pc:spChg chg="del">
          <ac:chgData name="INDIRA DE MENEZES CASTRO (1815383)" userId="e41e4919-7570-461c-8bc9-bc96d7e0485e" providerId="ADAL" clId="{7138AB36-0DD5-49E9-8112-03B471C049E6}" dt="2022-11-07T14:24:01.441" v="105" actId="478"/>
          <ac:spMkLst>
            <pc:docMk/>
            <pc:sldMk cId="2036610864" sldId="389"/>
            <ac:spMk id="1055" creationId="{5629C136-507E-C91F-478E-91DDF61C075C}"/>
          </ac:spMkLst>
        </pc:spChg>
        <pc:spChg chg="del">
          <ac:chgData name="INDIRA DE MENEZES CASTRO (1815383)" userId="e41e4919-7570-461c-8bc9-bc96d7e0485e" providerId="ADAL" clId="{7138AB36-0DD5-49E9-8112-03B471C049E6}" dt="2022-11-07T14:24:01.441" v="105" actId="478"/>
          <ac:spMkLst>
            <pc:docMk/>
            <pc:sldMk cId="2036610864" sldId="389"/>
            <ac:spMk id="1056" creationId="{6A473889-F5A3-F09E-00CB-33D199470D52}"/>
          </ac:spMkLst>
        </pc:spChg>
        <pc:spChg chg="del">
          <ac:chgData name="INDIRA DE MENEZES CASTRO (1815383)" userId="e41e4919-7570-461c-8bc9-bc96d7e0485e" providerId="ADAL" clId="{7138AB36-0DD5-49E9-8112-03B471C049E6}" dt="2022-11-07T14:24:01.441" v="105" actId="478"/>
          <ac:spMkLst>
            <pc:docMk/>
            <pc:sldMk cId="2036610864" sldId="389"/>
            <ac:spMk id="1057" creationId="{B5BECC9F-73B2-B47A-B8C0-7F3870268736}"/>
          </ac:spMkLst>
        </pc:spChg>
        <pc:spChg chg="del">
          <ac:chgData name="INDIRA DE MENEZES CASTRO (1815383)" userId="e41e4919-7570-461c-8bc9-bc96d7e0485e" providerId="ADAL" clId="{7138AB36-0DD5-49E9-8112-03B471C049E6}" dt="2022-11-07T14:24:01.441" v="105" actId="478"/>
          <ac:spMkLst>
            <pc:docMk/>
            <pc:sldMk cId="2036610864" sldId="389"/>
            <ac:spMk id="1058" creationId="{360759C0-2777-2F80-A478-634127F7A37F}"/>
          </ac:spMkLst>
        </pc:spChg>
        <pc:spChg chg="del">
          <ac:chgData name="INDIRA DE MENEZES CASTRO (1815383)" userId="e41e4919-7570-461c-8bc9-bc96d7e0485e" providerId="ADAL" clId="{7138AB36-0DD5-49E9-8112-03B471C049E6}" dt="2022-11-07T14:24:01.441" v="105" actId="478"/>
          <ac:spMkLst>
            <pc:docMk/>
            <pc:sldMk cId="2036610864" sldId="389"/>
            <ac:spMk id="1059" creationId="{B04C5FD3-F66D-7237-A076-27271B9A1D42}"/>
          </ac:spMkLst>
        </pc:spChg>
        <pc:spChg chg="del">
          <ac:chgData name="INDIRA DE MENEZES CASTRO (1815383)" userId="e41e4919-7570-461c-8bc9-bc96d7e0485e" providerId="ADAL" clId="{7138AB36-0DD5-49E9-8112-03B471C049E6}" dt="2022-11-07T14:24:01.441" v="105" actId="478"/>
          <ac:spMkLst>
            <pc:docMk/>
            <pc:sldMk cId="2036610864" sldId="389"/>
            <ac:spMk id="1060" creationId="{D651ACC4-9685-F073-D66D-76A7B9E3A20C}"/>
          </ac:spMkLst>
        </pc:spChg>
        <pc:spChg chg="del">
          <ac:chgData name="INDIRA DE MENEZES CASTRO (1815383)" userId="e41e4919-7570-461c-8bc9-bc96d7e0485e" providerId="ADAL" clId="{7138AB36-0DD5-49E9-8112-03B471C049E6}" dt="2022-11-07T14:24:01.441" v="105" actId="478"/>
          <ac:spMkLst>
            <pc:docMk/>
            <pc:sldMk cId="2036610864" sldId="389"/>
            <ac:spMk id="1061" creationId="{8950FD56-4226-697C-F105-A7774B741799}"/>
          </ac:spMkLst>
        </pc:spChg>
        <pc:spChg chg="del">
          <ac:chgData name="INDIRA DE MENEZES CASTRO (1815383)" userId="e41e4919-7570-461c-8bc9-bc96d7e0485e" providerId="ADAL" clId="{7138AB36-0DD5-49E9-8112-03B471C049E6}" dt="2022-11-07T14:24:01.441" v="105" actId="478"/>
          <ac:spMkLst>
            <pc:docMk/>
            <pc:sldMk cId="2036610864" sldId="389"/>
            <ac:spMk id="1062" creationId="{CA97FC2F-94C2-0C2D-8BB0-3C78DD4FC7A5}"/>
          </ac:spMkLst>
        </pc:spChg>
        <pc:spChg chg="del">
          <ac:chgData name="INDIRA DE MENEZES CASTRO (1815383)" userId="e41e4919-7570-461c-8bc9-bc96d7e0485e" providerId="ADAL" clId="{7138AB36-0DD5-49E9-8112-03B471C049E6}" dt="2022-11-07T14:24:01.441" v="105" actId="478"/>
          <ac:spMkLst>
            <pc:docMk/>
            <pc:sldMk cId="2036610864" sldId="389"/>
            <ac:spMk id="1063" creationId="{85795794-2CC3-26DA-A11D-0A0F92E2EF1F}"/>
          </ac:spMkLst>
        </pc:spChg>
        <pc:spChg chg="del">
          <ac:chgData name="INDIRA DE MENEZES CASTRO (1815383)" userId="e41e4919-7570-461c-8bc9-bc96d7e0485e" providerId="ADAL" clId="{7138AB36-0DD5-49E9-8112-03B471C049E6}" dt="2022-11-07T14:24:01.441" v="105" actId="478"/>
          <ac:spMkLst>
            <pc:docMk/>
            <pc:sldMk cId="2036610864" sldId="389"/>
            <ac:spMk id="1064" creationId="{8BC50C59-640D-9ECD-176D-C4BBED86D234}"/>
          </ac:spMkLst>
        </pc:spChg>
        <pc:spChg chg="del">
          <ac:chgData name="INDIRA DE MENEZES CASTRO (1815383)" userId="e41e4919-7570-461c-8bc9-bc96d7e0485e" providerId="ADAL" clId="{7138AB36-0DD5-49E9-8112-03B471C049E6}" dt="2022-11-07T14:24:01.441" v="105" actId="478"/>
          <ac:spMkLst>
            <pc:docMk/>
            <pc:sldMk cId="2036610864" sldId="389"/>
            <ac:spMk id="1065" creationId="{1E2355D9-AB63-2090-0120-5E1273BABED8}"/>
          </ac:spMkLst>
        </pc:spChg>
        <pc:spChg chg="del">
          <ac:chgData name="INDIRA DE MENEZES CASTRO (1815383)" userId="e41e4919-7570-461c-8bc9-bc96d7e0485e" providerId="ADAL" clId="{7138AB36-0DD5-49E9-8112-03B471C049E6}" dt="2022-11-07T14:24:01.441" v="105" actId="478"/>
          <ac:spMkLst>
            <pc:docMk/>
            <pc:sldMk cId="2036610864" sldId="389"/>
            <ac:spMk id="1066" creationId="{61057631-EDB5-6E56-A777-148010FA1941}"/>
          </ac:spMkLst>
        </pc:spChg>
        <pc:spChg chg="del">
          <ac:chgData name="INDIRA DE MENEZES CASTRO (1815383)" userId="e41e4919-7570-461c-8bc9-bc96d7e0485e" providerId="ADAL" clId="{7138AB36-0DD5-49E9-8112-03B471C049E6}" dt="2022-11-07T14:24:01.441" v="105" actId="478"/>
          <ac:spMkLst>
            <pc:docMk/>
            <pc:sldMk cId="2036610864" sldId="389"/>
            <ac:spMk id="1067" creationId="{825F675B-9E8E-8188-12B1-91BFBE5B3FEE}"/>
          </ac:spMkLst>
        </pc:spChg>
        <pc:spChg chg="del">
          <ac:chgData name="INDIRA DE MENEZES CASTRO (1815383)" userId="e41e4919-7570-461c-8bc9-bc96d7e0485e" providerId="ADAL" clId="{7138AB36-0DD5-49E9-8112-03B471C049E6}" dt="2022-11-07T14:24:01.441" v="105" actId="478"/>
          <ac:spMkLst>
            <pc:docMk/>
            <pc:sldMk cId="2036610864" sldId="389"/>
            <ac:spMk id="1068" creationId="{4F164B29-2CD5-5255-9826-E9DAE1637403}"/>
          </ac:spMkLst>
        </pc:spChg>
        <pc:spChg chg="del">
          <ac:chgData name="INDIRA DE MENEZES CASTRO (1815383)" userId="e41e4919-7570-461c-8bc9-bc96d7e0485e" providerId="ADAL" clId="{7138AB36-0DD5-49E9-8112-03B471C049E6}" dt="2022-11-07T14:24:01.441" v="105" actId="478"/>
          <ac:spMkLst>
            <pc:docMk/>
            <pc:sldMk cId="2036610864" sldId="389"/>
            <ac:spMk id="1069" creationId="{6658F39A-F2A5-81BE-0C11-A09F6DBF39C4}"/>
          </ac:spMkLst>
        </pc:spChg>
        <pc:spChg chg="del">
          <ac:chgData name="INDIRA DE MENEZES CASTRO (1815383)" userId="e41e4919-7570-461c-8bc9-bc96d7e0485e" providerId="ADAL" clId="{7138AB36-0DD5-49E9-8112-03B471C049E6}" dt="2022-11-07T14:24:01.441" v="105" actId="478"/>
          <ac:spMkLst>
            <pc:docMk/>
            <pc:sldMk cId="2036610864" sldId="389"/>
            <ac:spMk id="1070" creationId="{44BD4547-4A8B-1006-1A69-D505F02738AF}"/>
          </ac:spMkLst>
        </pc:spChg>
        <pc:spChg chg="del">
          <ac:chgData name="INDIRA DE MENEZES CASTRO (1815383)" userId="e41e4919-7570-461c-8bc9-bc96d7e0485e" providerId="ADAL" clId="{7138AB36-0DD5-49E9-8112-03B471C049E6}" dt="2022-11-07T14:24:01.441" v="105" actId="478"/>
          <ac:spMkLst>
            <pc:docMk/>
            <pc:sldMk cId="2036610864" sldId="389"/>
            <ac:spMk id="1071" creationId="{9620DFD1-F7F6-1057-AFFA-AFDC5CCF6720}"/>
          </ac:spMkLst>
        </pc:spChg>
        <pc:spChg chg="del">
          <ac:chgData name="INDIRA DE MENEZES CASTRO (1815383)" userId="e41e4919-7570-461c-8bc9-bc96d7e0485e" providerId="ADAL" clId="{7138AB36-0DD5-49E9-8112-03B471C049E6}" dt="2022-11-07T14:24:01.441" v="105" actId="478"/>
          <ac:spMkLst>
            <pc:docMk/>
            <pc:sldMk cId="2036610864" sldId="389"/>
            <ac:spMk id="1072" creationId="{67FD1B62-B883-766C-02E9-6B9BB940F1BA}"/>
          </ac:spMkLst>
        </pc:spChg>
        <pc:spChg chg="del">
          <ac:chgData name="INDIRA DE MENEZES CASTRO (1815383)" userId="e41e4919-7570-461c-8bc9-bc96d7e0485e" providerId="ADAL" clId="{7138AB36-0DD5-49E9-8112-03B471C049E6}" dt="2022-11-07T14:24:01.441" v="105" actId="478"/>
          <ac:spMkLst>
            <pc:docMk/>
            <pc:sldMk cId="2036610864" sldId="389"/>
            <ac:spMk id="1073" creationId="{11B2E6F5-5D5F-271D-138D-C5407F9F658A}"/>
          </ac:spMkLst>
        </pc:spChg>
        <pc:spChg chg="del">
          <ac:chgData name="INDIRA DE MENEZES CASTRO (1815383)" userId="e41e4919-7570-461c-8bc9-bc96d7e0485e" providerId="ADAL" clId="{7138AB36-0DD5-49E9-8112-03B471C049E6}" dt="2022-11-07T14:24:01.441" v="105" actId="478"/>
          <ac:spMkLst>
            <pc:docMk/>
            <pc:sldMk cId="2036610864" sldId="389"/>
            <ac:spMk id="1074" creationId="{C5EC411E-6F9B-E0EA-74FD-E01C48E21DA0}"/>
          </ac:spMkLst>
        </pc:spChg>
        <pc:spChg chg="del">
          <ac:chgData name="INDIRA DE MENEZES CASTRO (1815383)" userId="e41e4919-7570-461c-8bc9-bc96d7e0485e" providerId="ADAL" clId="{7138AB36-0DD5-49E9-8112-03B471C049E6}" dt="2022-11-07T14:24:01.441" v="105" actId="478"/>
          <ac:spMkLst>
            <pc:docMk/>
            <pc:sldMk cId="2036610864" sldId="389"/>
            <ac:spMk id="1075" creationId="{B38D9483-2A8C-5FD0-58A1-511A2D82DD89}"/>
          </ac:spMkLst>
        </pc:spChg>
        <pc:spChg chg="del">
          <ac:chgData name="INDIRA DE MENEZES CASTRO (1815383)" userId="e41e4919-7570-461c-8bc9-bc96d7e0485e" providerId="ADAL" clId="{7138AB36-0DD5-49E9-8112-03B471C049E6}" dt="2022-11-07T14:24:01.441" v="105" actId="478"/>
          <ac:spMkLst>
            <pc:docMk/>
            <pc:sldMk cId="2036610864" sldId="389"/>
            <ac:spMk id="1076" creationId="{21DAD5B7-4BBF-510B-C73A-5710152952E1}"/>
          </ac:spMkLst>
        </pc:spChg>
        <pc:spChg chg="del">
          <ac:chgData name="INDIRA DE MENEZES CASTRO (1815383)" userId="e41e4919-7570-461c-8bc9-bc96d7e0485e" providerId="ADAL" clId="{7138AB36-0DD5-49E9-8112-03B471C049E6}" dt="2022-11-07T14:24:01.441" v="105" actId="478"/>
          <ac:spMkLst>
            <pc:docMk/>
            <pc:sldMk cId="2036610864" sldId="389"/>
            <ac:spMk id="1077" creationId="{E2E9BF0C-1E30-13A1-25C6-F19ED5C744FB}"/>
          </ac:spMkLst>
        </pc:spChg>
        <pc:spChg chg="del">
          <ac:chgData name="INDIRA DE MENEZES CASTRO (1815383)" userId="e41e4919-7570-461c-8bc9-bc96d7e0485e" providerId="ADAL" clId="{7138AB36-0DD5-49E9-8112-03B471C049E6}" dt="2022-11-07T14:24:01.441" v="105" actId="478"/>
          <ac:spMkLst>
            <pc:docMk/>
            <pc:sldMk cId="2036610864" sldId="389"/>
            <ac:spMk id="1078" creationId="{19BA41EC-B444-808C-08FD-B48CD2E4860C}"/>
          </ac:spMkLst>
        </pc:spChg>
        <pc:spChg chg="del">
          <ac:chgData name="INDIRA DE MENEZES CASTRO (1815383)" userId="e41e4919-7570-461c-8bc9-bc96d7e0485e" providerId="ADAL" clId="{7138AB36-0DD5-49E9-8112-03B471C049E6}" dt="2022-11-07T14:24:01.441" v="105" actId="478"/>
          <ac:spMkLst>
            <pc:docMk/>
            <pc:sldMk cId="2036610864" sldId="389"/>
            <ac:spMk id="1079" creationId="{3B89A00F-C051-0F63-6D90-35034000ED13}"/>
          </ac:spMkLst>
        </pc:spChg>
        <pc:spChg chg="del">
          <ac:chgData name="INDIRA DE MENEZES CASTRO (1815383)" userId="e41e4919-7570-461c-8bc9-bc96d7e0485e" providerId="ADAL" clId="{7138AB36-0DD5-49E9-8112-03B471C049E6}" dt="2022-11-07T14:24:01.441" v="105" actId="478"/>
          <ac:spMkLst>
            <pc:docMk/>
            <pc:sldMk cId="2036610864" sldId="389"/>
            <ac:spMk id="1080" creationId="{A6E45AD4-AC44-E6C5-555B-E698C1D1FED8}"/>
          </ac:spMkLst>
        </pc:spChg>
        <pc:spChg chg="del">
          <ac:chgData name="INDIRA DE MENEZES CASTRO (1815383)" userId="e41e4919-7570-461c-8bc9-bc96d7e0485e" providerId="ADAL" clId="{7138AB36-0DD5-49E9-8112-03B471C049E6}" dt="2022-11-07T14:24:01.441" v="105" actId="478"/>
          <ac:spMkLst>
            <pc:docMk/>
            <pc:sldMk cId="2036610864" sldId="389"/>
            <ac:spMk id="1081" creationId="{53F79CAA-461C-A487-907C-0B168D9019EB}"/>
          </ac:spMkLst>
        </pc:spChg>
        <pc:spChg chg="del">
          <ac:chgData name="INDIRA DE MENEZES CASTRO (1815383)" userId="e41e4919-7570-461c-8bc9-bc96d7e0485e" providerId="ADAL" clId="{7138AB36-0DD5-49E9-8112-03B471C049E6}" dt="2022-11-07T14:24:01.441" v="105" actId="478"/>
          <ac:spMkLst>
            <pc:docMk/>
            <pc:sldMk cId="2036610864" sldId="389"/>
            <ac:spMk id="1082" creationId="{9DA87313-1E24-0290-7CBE-A9999DC888D2}"/>
          </ac:spMkLst>
        </pc:spChg>
        <pc:spChg chg="del">
          <ac:chgData name="INDIRA DE MENEZES CASTRO (1815383)" userId="e41e4919-7570-461c-8bc9-bc96d7e0485e" providerId="ADAL" clId="{7138AB36-0DD5-49E9-8112-03B471C049E6}" dt="2022-11-07T14:24:01.441" v="105" actId="478"/>
          <ac:spMkLst>
            <pc:docMk/>
            <pc:sldMk cId="2036610864" sldId="389"/>
            <ac:spMk id="1083" creationId="{8F513CFC-F3C3-DD6F-5FCF-9CB86AEFEE1B}"/>
          </ac:spMkLst>
        </pc:spChg>
        <pc:spChg chg="del">
          <ac:chgData name="INDIRA DE MENEZES CASTRO (1815383)" userId="e41e4919-7570-461c-8bc9-bc96d7e0485e" providerId="ADAL" clId="{7138AB36-0DD5-49E9-8112-03B471C049E6}" dt="2022-11-07T14:24:01.441" v="105" actId="478"/>
          <ac:spMkLst>
            <pc:docMk/>
            <pc:sldMk cId="2036610864" sldId="389"/>
            <ac:spMk id="1084" creationId="{93F1FDA4-04E4-7552-DFE3-12514BF172C8}"/>
          </ac:spMkLst>
        </pc:spChg>
        <pc:spChg chg="del">
          <ac:chgData name="INDIRA DE MENEZES CASTRO (1815383)" userId="e41e4919-7570-461c-8bc9-bc96d7e0485e" providerId="ADAL" clId="{7138AB36-0DD5-49E9-8112-03B471C049E6}" dt="2022-11-07T14:24:01.441" v="105" actId="478"/>
          <ac:spMkLst>
            <pc:docMk/>
            <pc:sldMk cId="2036610864" sldId="389"/>
            <ac:spMk id="1085" creationId="{7F1B2196-F048-C7A2-CAD6-86C59BACC730}"/>
          </ac:spMkLst>
        </pc:spChg>
        <pc:spChg chg="del">
          <ac:chgData name="INDIRA DE MENEZES CASTRO (1815383)" userId="e41e4919-7570-461c-8bc9-bc96d7e0485e" providerId="ADAL" clId="{7138AB36-0DD5-49E9-8112-03B471C049E6}" dt="2022-11-07T14:24:01.441" v="105" actId="478"/>
          <ac:spMkLst>
            <pc:docMk/>
            <pc:sldMk cId="2036610864" sldId="389"/>
            <ac:spMk id="1086" creationId="{72D5C51A-D3B5-17A7-8789-A4F6913719DC}"/>
          </ac:spMkLst>
        </pc:spChg>
        <pc:spChg chg="del">
          <ac:chgData name="INDIRA DE MENEZES CASTRO (1815383)" userId="e41e4919-7570-461c-8bc9-bc96d7e0485e" providerId="ADAL" clId="{7138AB36-0DD5-49E9-8112-03B471C049E6}" dt="2022-11-07T14:24:01.441" v="105" actId="478"/>
          <ac:spMkLst>
            <pc:docMk/>
            <pc:sldMk cId="2036610864" sldId="389"/>
            <ac:spMk id="1087" creationId="{A81D453D-1E86-3412-965C-27E981310258}"/>
          </ac:spMkLst>
        </pc:spChg>
        <pc:spChg chg="del">
          <ac:chgData name="INDIRA DE MENEZES CASTRO (1815383)" userId="e41e4919-7570-461c-8bc9-bc96d7e0485e" providerId="ADAL" clId="{7138AB36-0DD5-49E9-8112-03B471C049E6}" dt="2022-11-07T14:24:01.441" v="105" actId="478"/>
          <ac:spMkLst>
            <pc:docMk/>
            <pc:sldMk cId="2036610864" sldId="389"/>
            <ac:spMk id="1088" creationId="{B5978199-1F36-3C27-DB04-2ADEC44D3AB3}"/>
          </ac:spMkLst>
        </pc:spChg>
        <pc:spChg chg="del">
          <ac:chgData name="INDIRA DE MENEZES CASTRO (1815383)" userId="e41e4919-7570-461c-8bc9-bc96d7e0485e" providerId="ADAL" clId="{7138AB36-0DD5-49E9-8112-03B471C049E6}" dt="2022-11-07T14:24:01.441" v="105" actId="478"/>
          <ac:spMkLst>
            <pc:docMk/>
            <pc:sldMk cId="2036610864" sldId="389"/>
            <ac:spMk id="1089" creationId="{BE638E5A-B33A-A577-F92F-5543B22EEAF1}"/>
          </ac:spMkLst>
        </pc:spChg>
        <pc:spChg chg="del">
          <ac:chgData name="INDIRA DE MENEZES CASTRO (1815383)" userId="e41e4919-7570-461c-8bc9-bc96d7e0485e" providerId="ADAL" clId="{7138AB36-0DD5-49E9-8112-03B471C049E6}" dt="2022-11-07T14:24:01.441" v="105" actId="478"/>
          <ac:spMkLst>
            <pc:docMk/>
            <pc:sldMk cId="2036610864" sldId="389"/>
            <ac:spMk id="1090" creationId="{FBFCF9C6-5B3B-7CB6-3EB7-82796F757261}"/>
          </ac:spMkLst>
        </pc:spChg>
        <pc:spChg chg="del">
          <ac:chgData name="INDIRA DE MENEZES CASTRO (1815383)" userId="e41e4919-7570-461c-8bc9-bc96d7e0485e" providerId="ADAL" clId="{7138AB36-0DD5-49E9-8112-03B471C049E6}" dt="2022-11-07T14:24:01.441" v="105" actId="478"/>
          <ac:spMkLst>
            <pc:docMk/>
            <pc:sldMk cId="2036610864" sldId="389"/>
            <ac:spMk id="1091" creationId="{F06F2AA7-2A9A-5251-B4FB-32DD54EBA4BA}"/>
          </ac:spMkLst>
        </pc:spChg>
        <pc:spChg chg="del">
          <ac:chgData name="INDIRA DE MENEZES CASTRO (1815383)" userId="e41e4919-7570-461c-8bc9-bc96d7e0485e" providerId="ADAL" clId="{7138AB36-0DD5-49E9-8112-03B471C049E6}" dt="2022-11-07T14:24:01.441" v="105" actId="478"/>
          <ac:spMkLst>
            <pc:docMk/>
            <pc:sldMk cId="2036610864" sldId="389"/>
            <ac:spMk id="1092" creationId="{E01CC66A-B766-E41B-6113-DABF9744592D}"/>
          </ac:spMkLst>
        </pc:spChg>
        <pc:spChg chg="del">
          <ac:chgData name="INDIRA DE MENEZES CASTRO (1815383)" userId="e41e4919-7570-461c-8bc9-bc96d7e0485e" providerId="ADAL" clId="{7138AB36-0DD5-49E9-8112-03B471C049E6}" dt="2022-11-07T14:24:01.441" v="105" actId="478"/>
          <ac:spMkLst>
            <pc:docMk/>
            <pc:sldMk cId="2036610864" sldId="389"/>
            <ac:spMk id="1093" creationId="{76E6D984-B556-E557-E1DE-20B6AED147B8}"/>
          </ac:spMkLst>
        </pc:spChg>
        <pc:spChg chg="del">
          <ac:chgData name="INDIRA DE MENEZES CASTRO (1815383)" userId="e41e4919-7570-461c-8bc9-bc96d7e0485e" providerId="ADAL" clId="{7138AB36-0DD5-49E9-8112-03B471C049E6}" dt="2022-11-07T14:24:01.441" v="105" actId="478"/>
          <ac:spMkLst>
            <pc:docMk/>
            <pc:sldMk cId="2036610864" sldId="389"/>
            <ac:spMk id="1094" creationId="{ECEC6B73-01F0-A375-955D-3DE193EA2177}"/>
          </ac:spMkLst>
        </pc:spChg>
        <pc:spChg chg="del">
          <ac:chgData name="INDIRA DE MENEZES CASTRO (1815383)" userId="e41e4919-7570-461c-8bc9-bc96d7e0485e" providerId="ADAL" clId="{7138AB36-0DD5-49E9-8112-03B471C049E6}" dt="2022-11-07T14:24:01.441" v="105" actId="478"/>
          <ac:spMkLst>
            <pc:docMk/>
            <pc:sldMk cId="2036610864" sldId="389"/>
            <ac:spMk id="1095" creationId="{3E3F3F18-3CCE-42EA-1094-6077F923FB13}"/>
          </ac:spMkLst>
        </pc:spChg>
        <pc:spChg chg="del">
          <ac:chgData name="INDIRA DE MENEZES CASTRO (1815383)" userId="e41e4919-7570-461c-8bc9-bc96d7e0485e" providerId="ADAL" clId="{7138AB36-0DD5-49E9-8112-03B471C049E6}" dt="2022-11-07T14:24:01.441" v="105" actId="478"/>
          <ac:spMkLst>
            <pc:docMk/>
            <pc:sldMk cId="2036610864" sldId="389"/>
            <ac:spMk id="1096" creationId="{62EE3031-DAAE-CC1F-9F50-7C2D7E0C3BD4}"/>
          </ac:spMkLst>
        </pc:spChg>
        <pc:spChg chg="del">
          <ac:chgData name="INDIRA DE MENEZES CASTRO (1815383)" userId="e41e4919-7570-461c-8bc9-bc96d7e0485e" providerId="ADAL" clId="{7138AB36-0DD5-49E9-8112-03B471C049E6}" dt="2022-11-07T14:24:01.441" v="105" actId="478"/>
          <ac:spMkLst>
            <pc:docMk/>
            <pc:sldMk cId="2036610864" sldId="389"/>
            <ac:spMk id="1097" creationId="{3CF95A89-FC04-C3AF-8CAE-71AB0C0A230E}"/>
          </ac:spMkLst>
        </pc:spChg>
        <pc:spChg chg="del">
          <ac:chgData name="INDIRA DE MENEZES CASTRO (1815383)" userId="e41e4919-7570-461c-8bc9-bc96d7e0485e" providerId="ADAL" clId="{7138AB36-0DD5-49E9-8112-03B471C049E6}" dt="2022-11-07T14:24:01.441" v="105" actId="478"/>
          <ac:spMkLst>
            <pc:docMk/>
            <pc:sldMk cId="2036610864" sldId="389"/>
            <ac:spMk id="1098" creationId="{D87858BE-9321-C1FF-6D86-DE80D4C73842}"/>
          </ac:spMkLst>
        </pc:spChg>
        <pc:spChg chg="del">
          <ac:chgData name="INDIRA DE MENEZES CASTRO (1815383)" userId="e41e4919-7570-461c-8bc9-bc96d7e0485e" providerId="ADAL" clId="{7138AB36-0DD5-49E9-8112-03B471C049E6}" dt="2022-11-07T14:24:01.441" v="105" actId="478"/>
          <ac:spMkLst>
            <pc:docMk/>
            <pc:sldMk cId="2036610864" sldId="389"/>
            <ac:spMk id="1099" creationId="{370177C9-AB8D-1CDA-4404-99FD3566C675}"/>
          </ac:spMkLst>
        </pc:spChg>
        <pc:spChg chg="del">
          <ac:chgData name="INDIRA DE MENEZES CASTRO (1815383)" userId="e41e4919-7570-461c-8bc9-bc96d7e0485e" providerId="ADAL" clId="{7138AB36-0DD5-49E9-8112-03B471C049E6}" dt="2022-11-07T14:24:01.441" v="105" actId="478"/>
          <ac:spMkLst>
            <pc:docMk/>
            <pc:sldMk cId="2036610864" sldId="389"/>
            <ac:spMk id="1100" creationId="{D538C1A5-EE1E-A402-E1B3-270F1C80D328}"/>
          </ac:spMkLst>
        </pc:spChg>
        <pc:spChg chg="del">
          <ac:chgData name="INDIRA DE MENEZES CASTRO (1815383)" userId="e41e4919-7570-461c-8bc9-bc96d7e0485e" providerId="ADAL" clId="{7138AB36-0DD5-49E9-8112-03B471C049E6}" dt="2022-11-07T14:24:01.441" v="105" actId="478"/>
          <ac:spMkLst>
            <pc:docMk/>
            <pc:sldMk cId="2036610864" sldId="389"/>
            <ac:spMk id="1101" creationId="{8FD0D42D-0D48-A823-6BBC-FD7989DAE3B1}"/>
          </ac:spMkLst>
        </pc:spChg>
        <pc:spChg chg="del">
          <ac:chgData name="INDIRA DE MENEZES CASTRO (1815383)" userId="e41e4919-7570-461c-8bc9-bc96d7e0485e" providerId="ADAL" clId="{7138AB36-0DD5-49E9-8112-03B471C049E6}" dt="2022-11-07T14:24:01.441" v="105" actId="478"/>
          <ac:spMkLst>
            <pc:docMk/>
            <pc:sldMk cId="2036610864" sldId="389"/>
            <ac:spMk id="1102" creationId="{F505160C-31CB-B3F9-26CA-4DA4F827FF45}"/>
          </ac:spMkLst>
        </pc:spChg>
        <pc:spChg chg="del">
          <ac:chgData name="INDIRA DE MENEZES CASTRO (1815383)" userId="e41e4919-7570-461c-8bc9-bc96d7e0485e" providerId="ADAL" clId="{7138AB36-0DD5-49E9-8112-03B471C049E6}" dt="2022-11-07T14:24:01.441" v="105" actId="478"/>
          <ac:spMkLst>
            <pc:docMk/>
            <pc:sldMk cId="2036610864" sldId="389"/>
            <ac:spMk id="1103" creationId="{67B6F6FF-90C3-FE37-FB27-64D5EBC3F9A2}"/>
          </ac:spMkLst>
        </pc:spChg>
        <pc:spChg chg="del">
          <ac:chgData name="INDIRA DE MENEZES CASTRO (1815383)" userId="e41e4919-7570-461c-8bc9-bc96d7e0485e" providerId="ADAL" clId="{7138AB36-0DD5-49E9-8112-03B471C049E6}" dt="2022-11-07T14:24:01.441" v="105" actId="478"/>
          <ac:spMkLst>
            <pc:docMk/>
            <pc:sldMk cId="2036610864" sldId="389"/>
            <ac:spMk id="1104" creationId="{F99F2172-AFF4-D1D1-B6EF-3DBF8EB92981}"/>
          </ac:spMkLst>
        </pc:spChg>
        <pc:spChg chg="del">
          <ac:chgData name="INDIRA DE MENEZES CASTRO (1815383)" userId="e41e4919-7570-461c-8bc9-bc96d7e0485e" providerId="ADAL" clId="{7138AB36-0DD5-49E9-8112-03B471C049E6}" dt="2022-11-07T14:24:01.441" v="105" actId="478"/>
          <ac:spMkLst>
            <pc:docMk/>
            <pc:sldMk cId="2036610864" sldId="389"/>
            <ac:spMk id="1105" creationId="{C559BE9E-F3D7-0B6E-ED7A-655ABDEF1C52}"/>
          </ac:spMkLst>
        </pc:spChg>
        <pc:spChg chg="del">
          <ac:chgData name="INDIRA DE MENEZES CASTRO (1815383)" userId="e41e4919-7570-461c-8bc9-bc96d7e0485e" providerId="ADAL" clId="{7138AB36-0DD5-49E9-8112-03B471C049E6}" dt="2022-11-07T14:24:01.441" v="105" actId="478"/>
          <ac:spMkLst>
            <pc:docMk/>
            <pc:sldMk cId="2036610864" sldId="389"/>
            <ac:spMk id="1106" creationId="{450EB192-7EC9-3EE8-9F80-653E70637131}"/>
          </ac:spMkLst>
        </pc:spChg>
        <pc:spChg chg="del">
          <ac:chgData name="INDIRA DE MENEZES CASTRO (1815383)" userId="e41e4919-7570-461c-8bc9-bc96d7e0485e" providerId="ADAL" clId="{7138AB36-0DD5-49E9-8112-03B471C049E6}" dt="2022-11-07T14:24:01.441" v="105" actId="478"/>
          <ac:spMkLst>
            <pc:docMk/>
            <pc:sldMk cId="2036610864" sldId="389"/>
            <ac:spMk id="1107" creationId="{D6D716D1-A9CB-EA93-48CF-D340F81A774E}"/>
          </ac:spMkLst>
        </pc:spChg>
        <pc:spChg chg="del">
          <ac:chgData name="INDIRA DE MENEZES CASTRO (1815383)" userId="e41e4919-7570-461c-8bc9-bc96d7e0485e" providerId="ADAL" clId="{7138AB36-0DD5-49E9-8112-03B471C049E6}" dt="2022-11-07T14:24:01.441" v="105" actId="478"/>
          <ac:spMkLst>
            <pc:docMk/>
            <pc:sldMk cId="2036610864" sldId="389"/>
            <ac:spMk id="1108" creationId="{4B144B47-B5D0-97C7-37F1-30D19C5D9C75}"/>
          </ac:spMkLst>
        </pc:spChg>
        <pc:spChg chg="del">
          <ac:chgData name="INDIRA DE MENEZES CASTRO (1815383)" userId="e41e4919-7570-461c-8bc9-bc96d7e0485e" providerId="ADAL" clId="{7138AB36-0DD5-49E9-8112-03B471C049E6}" dt="2022-11-07T14:24:01.441" v="105" actId="478"/>
          <ac:spMkLst>
            <pc:docMk/>
            <pc:sldMk cId="2036610864" sldId="389"/>
            <ac:spMk id="1109" creationId="{A0E11608-4F8A-86C0-D9A9-102B86C6B22D}"/>
          </ac:spMkLst>
        </pc:spChg>
        <pc:spChg chg="del">
          <ac:chgData name="INDIRA DE MENEZES CASTRO (1815383)" userId="e41e4919-7570-461c-8bc9-bc96d7e0485e" providerId="ADAL" clId="{7138AB36-0DD5-49E9-8112-03B471C049E6}" dt="2022-11-07T14:24:01.441" v="105" actId="478"/>
          <ac:spMkLst>
            <pc:docMk/>
            <pc:sldMk cId="2036610864" sldId="389"/>
            <ac:spMk id="1110" creationId="{7E498525-FC51-39A8-4469-5D6A7F24C176}"/>
          </ac:spMkLst>
        </pc:spChg>
        <pc:spChg chg="del">
          <ac:chgData name="INDIRA DE MENEZES CASTRO (1815383)" userId="e41e4919-7570-461c-8bc9-bc96d7e0485e" providerId="ADAL" clId="{7138AB36-0DD5-49E9-8112-03B471C049E6}" dt="2022-11-07T14:24:01.441" v="105" actId="478"/>
          <ac:spMkLst>
            <pc:docMk/>
            <pc:sldMk cId="2036610864" sldId="389"/>
            <ac:spMk id="1111" creationId="{C4C71336-1CEF-652F-A9C7-30A0F141EE3C}"/>
          </ac:spMkLst>
        </pc:spChg>
        <pc:spChg chg="del">
          <ac:chgData name="INDIRA DE MENEZES CASTRO (1815383)" userId="e41e4919-7570-461c-8bc9-bc96d7e0485e" providerId="ADAL" clId="{7138AB36-0DD5-49E9-8112-03B471C049E6}" dt="2022-11-07T14:24:01.441" v="105" actId="478"/>
          <ac:spMkLst>
            <pc:docMk/>
            <pc:sldMk cId="2036610864" sldId="389"/>
            <ac:spMk id="1112" creationId="{63C77773-14C5-BCE6-5126-36946ED197F0}"/>
          </ac:spMkLst>
        </pc:spChg>
        <pc:spChg chg="del">
          <ac:chgData name="INDIRA DE MENEZES CASTRO (1815383)" userId="e41e4919-7570-461c-8bc9-bc96d7e0485e" providerId="ADAL" clId="{7138AB36-0DD5-49E9-8112-03B471C049E6}" dt="2022-11-07T14:24:01.441" v="105" actId="478"/>
          <ac:spMkLst>
            <pc:docMk/>
            <pc:sldMk cId="2036610864" sldId="389"/>
            <ac:spMk id="1113" creationId="{8229CFA5-84FD-7365-3D10-9A0203145F27}"/>
          </ac:spMkLst>
        </pc:spChg>
        <pc:spChg chg="del">
          <ac:chgData name="INDIRA DE MENEZES CASTRO (1815383)" userId="e41e4919-7570-461c-8bc9-bc96d7e0485e" providerId="ADAL" clId="{7138AB36-0DD5-49E9-8112-03B471C049E6}" dt="2022-11-07T14:24:01.441" v="105" actId="478"/>
          <ac:spMkLst>
            <pc:docMk/>
            <pc:sldMk cId="2036610864" sldId="389"/>
            <ac:spMk id="1114" creationId="{7DC8F6A9-B838-2180-D86C-2C849AE446BC}"/>
          </ac:spMkLst>
        </pc:spChg>
        <pc:spChg chg="del">
          <ac:chgData name="INDIRA DE MENEZES CASTRO (1815383)" userId="e41e4919-7570-461c-8bc9-bc96d7e0485e" providerId="ADAL" clId="{7138AB36-0DD5-49E9-8112-03B471C049E6}" dt="2022-11-07T14:24:01.441" v="105" actId="478"/>
          <ac:spMkLst>
            <pc:docMk/>
            <pc:sldMk cId="2036610864" sldId="389"/>
            <ac:spMk id="1115" creationId="{73C85605-5C8F-15A3-576D-9B8634F2C044}"/>
          </ac:spMkLst>
        </pc:spChg>
        <pc:spChg chg="del">
          <ac:chgData name="INDIRA DE MENEZES CASTRO (1815383)" userId="e41e4919-7570-461c-8bc9-bc96d7e0485e" providerId="ADAL" clId="{7138AB36-0DD5-49E9-8112-03B471C049E6}" dt="2022-11-07T14:24:01.441" v="105" actId="478"/>
          <ac:spMkLst>
            <pc:docMk/>
            <pc:sldMk cId="2036610864" sldId="389"/>
            <ac:spMk id="1116" creationId="{A067F2B7-E18B-E218-04D5-BBD5BA92B847}"/>
          </ac:spMkLst>
        </pc:spChg>
        <pc:spChg chg="del">
          <ac:chgData name="INDIRA DE MENEZES CASTRO (1815383)" userId="e41e4919-7570-461c-8bc9-bc96d7e0485e" providerId="ADAL" clId="{7138AB36-0DD5-49E9-8112-03B471C049E6}" dt="2022-11-07T14:24:01.441" v="105" actId="478"/>
          <ac:spMkLst>
            <pc:docMk/>
            <pc:sldMk cId="2036610864" sldId="389"/>
            <ac:spMk id="1117" creationId="{55003CCD-3B8E-70B5-BA72-DA5BC69F4480}"/>
          </ac:spMkLst>
        </pc:spChg>
        <pc:spChg chg="del">
          <ac:chgData name="INDIRA DE MENEZES CASTRO (1815383)" userId="e41e4919-7570-461c-8bc9-bc96d7e0485e" providerId="ADAL" clId="{7138AB36-0DD5-49E9-8112-03B471C049E6}" dt="2022-11-07T14:24:01.441" v="105" actId="478"/>
          <ac:spMkLst>
            <pc:docMk/>
            <pc:sldMk cId="2036610864" sldId="389"/>
            <ac:spMk id="1118" creationId="{4802EC93-9581-8DE9-9321-B1099EB9D694}"/>
          </ac:spMkLst>
        </pc:spChg>
        <pc:spChg chg="del">
          <ac:chgData name="INDIRA DE MENEZES CASTRO (1815383)" userId="e41e4919-7570-461c-8bc9-bc96d7e0485e" providerId="ADAL" clId="{7138AB36-0DD5-49E9-8112-03B471C049E6}" dt="2022-11-07T14:24:01.441" v="105" actId="478"/>
          <ac:spMkLst>
            <pc:docMk/>
            <pc:sldMk cId="2036610864" sldId="389"/>
            <ac:spMk id="1119" creationId="{70D12D35-D7DF-1736-E501-CB04F7135AFB}"/>
          </ac:spMkLst>
        </pc:spChg>
        <pc:spChg chg="del">
          <ac:chgData name="INDIRA DE MENEZES CASTRO (1815383)" userId="e41e4919-7570-461c-8bc9-bc96d7e0485e" providerId="ADAL" clId="{7138AB36-0DD5-49E9-8112-03B471C049E6}" dt="2022-11-07T14:24:01.441" v="105" actId="478"/>
          <ac:spMkLst>
            <pc:docMk/>
            <pc:sldMk cId="2036610864" sldId="389"/>
            <ac:spMk id="1120" creationId="{0000F00A-BF66-3E77-936C-E9933477525B}"/>
          </ac:spMkLst>
        </pc:spChg>
        <pc:spChg chg="del">
          <ac:chgData name="INDIRA DE MENEZES CASTRO (1815383)" userId="e41e4919-7570-461c-8bc9-bc96d7e0485e" providerId="ADAL" clId="{7138AB36-0DD5-49E9-8112-03B471C049E6}" dt="2022-11-07T14:24:01.441" v="105" actId="478"/>
          <ac:spMkLst>
            <pc:docMk/>
            <pc:sldMk cId="2036610864" sldId="389"/>
            <ac:spMk id="1121" creationId="{75139B82-03C7-32BF-FE10-F0FACBDAF41F}"/>
          </ac:spMkLst>
        </pc:spChg>
        <pc:spChg chg="del">
          <ac:chgData name="INDIRA DE MENEZES CASTRO (1815383)" userId="e41e4919-7570-461c-8bc9-bc96d7e0485e" providerId="ADAL" clId="{7138AB36-0DD5-49E9-8112-03B471C049E6}" dt="2022-11-07T14:24:01.441" v="105" actId="478"/>
          <ac:spMkLst>
            <pc:docMk/>
            <pc:sldMk cId="2036610864" sldId="389"/>
            <ac:spMk id="1122" creationId="{81934BF5-D3BD-8B63-5037-51A06E48FE89}"/>
          </ac:spMkLst>
        </pc:spChg>
        <pc:spChg chg="del">
          <ac:chgData name="INDIRA DE MENEZES CASTRO (1815383)" userId="e41e4919-7570-461c-8bc9-bc96d7e0485e" providerId="ADAL" clId="{7138AB36-0DD5-49E9-8112-03B471C049E6}" dt="2022-11-07T14:24:01.441" v="105" actId="478"/>
          <ac:spMkLst>
            <pc:docMk/>
            <pc:sldMk cId="2036610864" sldId="389"/>
            <ac:spMk id="1123" creationId="{E95402C2-93C3-1439-F97A-8E89ED193694}"/>
          </ac:spMkLst>
        </pc:spChg>
        <pc:spChg chg="del">
          <ac:chgData name="INDIRA DE MENEZES CASTRO (1815383)" userId="e41e4919-7570-461c-8bc9-bc96d7e0485e" providerId="ADAL" clId="{7138AB36-0DD5-49E9-8112-03B471C049E6}" dt="2022-11-07T14:24:01.441" v="105" actId="478"/>
          <ac:spMkLst>
            <pc:docMk/>
            <pc:sldMk cId="2036610864" sldId="389"/>
            <ac:spMk id="1124" creationId="{D7BB246C-220F-D929-0D69-A6A11FB1219C}"/>
          </ac:spMkLst>
        </pc:spChg>
        <pc:spChg chg="del">
          <ac:chgData name="INDIRA DE MENEZES CASTRO (1815383)" userId="e41e4919-7570-461c-8bc9-bc96d7e0485e" providerId="ADAL" clId="{7138AB36-0DD5-49E9-8112-03B471C049E6}" dt="2022-11-07T14:24:01.441" v="105" actId="478"/>
          <ac:spMkLst>
            <pc:docMk/>
            <pc:sldMk cId="2036610864" sldId="389"/>
            <ac:spMk id="1125" creationId="{3AC0DEEC-586B-4174-A0B6-AD92F16D19B6}"/>
          </ac:spMkLst>
        </pc:spChg>
        <pc:spChg chg="del">
          <ac:chgData name="INDIRA DE MENEZES CASTRO (1815383)" userId="e41e4919-7570-461c-8bc9-bc96d7e0485e" providerId="ADAL" clId="{7138AB36-0DD5-49E9-8112-03B471C049E6}" dt="2022-11-07T14:24:01.441" v="105" actId="478"/>
          <ac:spMkLst>
            <pc:docMk/>
            <pc:sldMk cId="2036610864" sldId="389"/>
            <ac:spMk id="1126" creationId="{999683A9-B444-585B-17EC-C940E2078294}"/>
          </ac:spMkLst>
        </pc:spChg>
        <pc:spChg chg="del">
          <ac:chgData name="INDIRA DE MENEZES CASTRO (1815383)" userId="e41e4919-7570-461c-8bc9-bc96d7e0485e" providerId="ADAL" clId="{7138AB36-0DD5-49E9-8112-03B471C049E6}" dt="2022-11-07T14:24:01.441" v="105" actId="478"/>
          <ac:spMkLst>
            <pc:docMk/>
            <pc:sldMk cId="2036610864" sldId="389"/>
            <ac:spMk id="1127" creationId="{C696623D-3F70-D7B3-97A9-090776494F66}"/>
          </ac:spMkLst>
        </pc:spChg>
        <pc:spChg chg="del">
          <ac:chgData name="INDIRA DE MENEZES CASTRO (1815383)" userId="e41e4919-7570-461c-8bc9-bc96d7e0485e" providerId="ADAL" clId="{7138AB36-0DD5-49E9-8112-03B471C049E6}" dt="2022-11-07T14:24:01.441" v="105" actId="478"/>
          <ac:spMkLst>
            <pc:docMk/>
            <pc:sldMk cId="2036610864" sldId="389"/>
            <ac:spMk id="1128" creationId="{911F04B0-1456-209C-CCC2-592E66BD9DB4}"/>
          </ac:spMkLst>
        </pc:spChg>
        <pc:spChg chg="del">
          <ac:chgData name="INDIRA DE MENEZES CASTRO (1815383)" userId="e41e4919-7570-461c-8bc9-bc96d7e0485e" providerId="ADAL" clId="{7138AB36-0DD5-49E9-8112-03B471C049E6}" dt="2022-11-07T14:24:01.441" v="105" actId="478"/>
          <ac:spMkLst>
            <pc:docMk/>
            <pc:sldMk cId="2036610864" sldId="389"/>
            <ac:spMk id="1129" creationId="{200C53CD-4D2D-2B68-5494-0F10A9133B91}"/>
          </ac:spMkLst>
        </pc:spChg>
        <pc:spChg chg="del">
          <ac:chgData name="INDIRA DE MENEZES CASTRO (1815383)" userId="e41e4919-7570-461c-8bc9-bc96d7e0485e" providerId="ADAL" clId="{7138AB36-0DD5-49E9-8112-03B471C049E6}" dt="2022-11-07T14:24:01.441" v="105" actId="478"/>
          <ac:spMkLst>
            <pc:docMk/>
            <pc:sldMk cId="2036610864" sldId="389"/>
            <ac:spMk id="1130" creationId="{86B1A328-54FD-8DA2-AB29-32902AF98FF8}"/>
          </ac:spMkLst>
        </pc:spChg>
        <pc:spChg chg="del">
          <ac:chgData name="INDIRA DE MENEZES CASTRO (1815383)" userId="e41e4919-7570-461c-8bc9-bc96d7e0485e" providerId="ADAL" clId="{7138AB36-0DD5-49E9-8112-03B471C049E6}" dt="2022-11-07T14:24:01.441" v="105" actId="478"/>
          <ac:spMkLst>
            <pc:docMk/>
            <pc:sldMk cId="2036610864" sldId="389"/>
            <ac:spMk id="1131" creationId="{69F248B0-09B0-F04F-96ED-544A823ACACD}"/>
          </ac:spMkLst>
        </pc:spChg>
        <pc:spChg chg="del">
          <ac:chgData name="INDIRA DE MENEZES CASTRO (1815383)" userId="e41e4919-7570-461c-8bc9-bc96d7e0485e" providerId="ADAL" clId="{7138AB36-0DD5-49E9-8112-03B471C049E6}" dt="2022-11-07T14:24:01.441" v="105" actId="478"/>
          <ac:spMkLst>
            <pc:docMk/>
            <pc:sldMk cId="2036610864" sldId="389"/>
            <ac:spMk id="1132" creationId="{1D59CBE4-0744-7EC2-5086-E4666310399D}"/>
          </ac:spMkLst>
        </pc:spChg>
        <pc:spChg chg="del">
          <ac:chgData name="INDIRA DE MENEZES CASTRO (1815383)" userId="e41e4919-7570-461c-8bc9-bc96d7e0485e" providerId="ADAL" clId="{7138AB36-0DD5-49E9-8112-03B471C049E6}" dt="2022-11-07T14:24:01.441" v="105" actId="478"/>
          <ac:spMkLst>
            <pc:docMk/>
            <pc:sldMk cId="2036610864" sldId="389"/>
            <ac:spMk id="1133" creationId="{4E12CDAD-ED85-2512-53B4-C1B49AB44C2E}"/>
          </ac:spMkLst>
        </pc:spChg>
        <pc:spChg chg="del">
          <ac:chgData name="INDIRA DE MENEZES CASTRO (1815383)" userId="e41e4919-7570-461c-8bc9-bc96d7e0485e" providerId="ADAL" clId="{7138AB36-0DD5-49E9-8112-03B471C049E6}" dt="2022-11-07T14:24:01.441" v="105" actId="478"/>
          <ac:spMkLst>
            <pc:docMk/>
            <pc:sldMk cId="2036610864" sldId="389"/>
            <ac:spMk id="1134" creationId="{018D11CC-F567-34E1-F39C-9EA6B70900F8}"/>
          </ac:spMkLst>
        </pc:spChg>
        <pc:spChg chg="del">
          <ac:chgData name="INDIRA DE MENEZES CASTRO (1815383)" userId="e41e4919-7570-461c-8bc9-bc96d7e0485e" providerId="ADAL" clId="{7138AB36-0DD5-49E9-8112-03B471C049E6}" dt="2022-11-07T14:24:01.441" v="105" actId="478"/>
          <ac:spMkLst>
            <pc:docMk/>
            <pc:sldMk cId="2036610864" sldId="389"/>
            <ac:spMk id="1154" creationId="{1EAC6F8D-18BC-8048-629F-34FBAFF14430}"/>
          </ac:spMkLst>
        </pc:spChg>
        <pc:spChg chg="del">
          <ac:chgData name="INDIRA DE MENEZES CASTRO (1815383)" userId="e41e4919-7570-461c-8bc9-bc96d7e0485e" providerId="ADAL" clId="{7138AB36-0DD5-49E9-8112-03B471C049E6}" dt="2022-11-07T14:24:01.441" v="105" actId="478"/>
          <ac:spMkLst>
            <pc:docMk/>
            <pc:sldMk cId="2036610864" sldId="389"/>
            <ac:spMk id="1155" creationId="{D7D3414B-FE84-6B6E-FF0A-BA004CFE5EA4}"/>
          </ac:spMkLst>
        </pc:spChg>
        <pc:spChg chg="del">
          <ac:chgData name="INDIRA DE MENEZES CASTRO (1815383)" userId="e41e4919-7570-461c-8bc9-bc96d7e0485e" providerId="ADAL" clId="{7138AB36-0DD5-49E9-8112-03B471C049E6}" dt="2022-11-07T14:24:01.441" v="105" actId="478"/>
          <ac:spMkLst>
            <pc:docMk/>
            <pc:sldMk cId="2036610864" sldId="389"/>
            <ac:spMk id="1156" creationId="{9F15A62D-BE71-D7FC-D6FA-0309D6F0E723}"/>
          </ac:spMkLst>
        </pc:spChg>
        <pc:spChg chg="del">
          <ac:chgData name="INDIRA DE MENEZES CASTRO (1815383)" userId="e41e4919-7570-461c-8bc9-bc96d7e0485e" providerId="ADAL" clId="{7138AB36-0DD5-49E9-8112-03B471C049E6}" dt="2022-11-07T14:24:01.441" v="105" actId="478"/>
          <ac:spMkLst>
            <pc:docMk/>
            <pc:sldMk cId="2036610864" sldId="389"/>
            <ac:spMk id="1157" creationId="{D82B1D2C-ABE8-0D52-A7A6-B6913E79EE2A}"/>
          </ac:spMkLst>
        </pc:spChg>
        <pc:spChg chg="del">
          <ac:chgData name="INDIRA DE MENEZES CASTRO (1815383)" userId="e41e4919-7570-461c-8bc9-bc96d7e0485e" providerId="ADAL" clId="{7138AB36-0DD5-49E9-8112-03B471C049E6}" dt="2022-11-07T14:24:01.441" v="105" actId="478"/>
          <ac:spMkLst>
            <pc:docMk/>
            <pc:sldMk cId="2036610864" sldId="389"/>
            <ac:spMk id="1158" creationId="{4D7CC1E5-3B28-57F9-06B4-376F9B68B5BF}"/>
          </ac:spMkLst>
        </pc:spChg>
        <pc:spChg chg="del">
          <ac:chgData name="INDIRA DE MENEZES CASTRO (1815383)" userId="e41e4919-7570-461c-8bc9-bc96d7e0485e" providerId="ADAL" clId="{7138AB36-0DD5-49E9-8112-03B471C049E6}" dt="2022-11-07T14:24:01.441" v="105" actId="478"/>
          <ac:spMkLst>
            <pc:docMk/>
            <pc:sldMk cId="2036610864" sldId="389"/>
            <ac:spMk id="1159" creationId="{F32C529D-74B3-675B-1228-BD107FEC4AB7}"/>
          </ac:spMkLst>
        </pc:spChg>
        <pc:spChg chg="del">
          <ac:chgData name="INDIRA DE MENEZES CASTRO (1815383)" userId="e41e4919-7570-461c-8bc9-bc96d7e0485e" providerId="ADAL" clId="{7138AB36-0DD5-49E9-8112-03B471C049E6}" dt="2022-11-07T14:24:01.441" v="105" actId="478"/>
          <ac:spMkLst>
            <pc:docMk/>
            <pc:sldMk cId="2036610864" sldId="389"/>
            <ac:spMk id="1160" creationId="{E8B1D3EC-DC4F-0620-B02B-2DE26D25C48D}"/>
          </ac:spMkLst>
        </pc:spChg>
        <pc:spChg chg="del">
          <ac:chgData name="INDIRA DE MENEZES CASTRO (1815383)" userId="e41e4919-7570-461c-8bc9-bc96d7e0485e" providerId="ADAL" clId="{7138AB36-0DD5-49E9-8112-03B471C049E6}" dt="2022-11-07T14:24:01.441" v="105" actId="478"/>
          <ac:spMkLst>
            <pc:docMk/>
            <pc:sldMk cId="2036610864" sldId="389"/>
            <ac:spMk id="1161" creationId="{F2BEF2F4-3DD4-D22F-AA0B-9D8F652E1024}"/>
          </ac:spMkLst>
        </pc:spChg>
        <pc:spChg chg="del">
          <ac:chgData name="INDIRA DE MENEZES CASTRO (1815383)" userId="e41e4919-7570-461c-8bc9-bc96d7e0485e" providerId="ADAL" clId="{7138AB36-0DD5-49E9-8112-03B471C049E6}" dt="2022-11-07T14:24:01.441" v="105" actId="478"/>
          <ac:spMkLst>
            <pc:docMk/>
            <pc:sldMk cId="2036610864" sldId="389"/>
            <ac:spMk id="1162" creationId="{094B912A-C8CE-C650-14A8-4D7E9830458D}"/>
          </ac:spMkLst>
        </pc:spChg>
        <pc:spChg chg="del">
          <ac:chgData name="INDIRA DE MENEZES CASTRO (1815383)" userId="e41e4919-7570-461c-8bc9-bc96d7e0485e" providerId="ADAL" clId="{7138AB36-0DD5-49E9-8112-03B471C049E6}" dt="2022-11-07T14:24:01.441" v="105" actId="478"/>
          <ac:spMkLst>
            <pc:docMk/>
            <pc:sldMk cId="2036610864" sldId="389"/>
            <ac:spMk id="1163" creationId="{62604407-0DEA-E209-D874-6BA93DC40964}"/>
          </ac:spMkLst>
        </pc:spChg>
        <pc:spChg chg="del">
          <ac:chgData name="INDIRA DE MENEZES CASTRO (1815383)" userId="e41e4919-7570-461c-8bc9-bc96d7e0485e" providerId="ADAL" clId="{7138AB36-0DD5-49E9-8112-03B471C049E6}" dt="2022-11-07T14:24:01.441" v="105" actId="478"/>
          <ac:spMkLst>
            <pc:docMk/>
            <pc:sldMk cId="2036610864" sldId="389"/>
            <ac:spMk id="1164" creationId="{380B2457-6991-C9CA-C6BA-981028C018DD}"/>
          </ac:spMkLst>
        </pc:spChg>
        <pc:spChg chg="del">
          <ac:chgData name="INDIRA DE MENEZES CASTRO (1815383)" userId="e41e4919-7570-461c-8bc9-bc96d7e0485e" providerId="ADAL" clId="{7138AB36-0DD5-49E9-8112-03B471C049E6}" dt="2022-11-07T14:24:01.441" v="105" actId="478"/>
          <ac:spMkLst>
            <pc:docMk/>
            <pc:sldMk cId="2036610864" sldId="389"/>
            <ac:spMk id="1165" creationId="{CA327ED8-5CB7-866E-CDB0-5050A31E113D}"/>
          </ac:spMkLst>
        </pc:spChg>
        <pc:spChg chg="del">
          <ac:chgData name="INDIRA DE MENEZES CASTRO (1815383)" userId="e41e4919-7570-461c-8bc9-bc96d7e0485e" providerId="ADAL" clId="{7138AB36-0DD5-49E9-8112-03B471C049E6}" dt="2022-11-07T14:24:01.441" v="105" actId="478"/>
          <ac:spMkLst>
            <pc:docMk/>
            <pc:sldMk cId="2036610864" sldId="389"/>
            <ac:spMk id="1166" creationId="{288721CC-4CD7-9B14-8A0C-6E0B09942D8D}"/>
          </ac:spMkLst>
        </pc:spChg>
        <pc:spChg chg="del">
          <ac:chgData name="INDIRA DE MENEZES CASTRO (1815383)" userId="e41e4919-7570-461c-8bc9-bc96d7e0485e" providerId="ADAL" clId="{7138AB36-0DD5-49E9-8112-03B471C049E6}" dt="2022-11-07T14:24:01.441" v="105" actId="478"/>
          <ac:spMkLst>
            <pc:docMk/>
            <pc:sldMk cId="2036610864" sldId="389"/>
            <ac:spMk id="1167" creationId="{B7F300E6-9C5C-A980-6DD1-D8177ED0089A}"/>
          </ac:spMkLst>
        </pc:spChg>
        <pc:spChg chg="del">
          <ac:chgData name="INDIRA DE MENEZES CASTRO (1815383)" userId="e41e4919-7570-461c-8bc9-bc96d7e0485e" providerId="ADAL" clId="{7138AB36-0DD5-49E9-8112-03B471C049E6}" dt="2022-11-07T14:24:01.441" v="105" actId="478"/>
          <ac:spMkLst>
            <pc:docMk/>
            <pc:sldMk cId="2036610864" sldId="389"/>
            <ac:spMk id="1168" creationId="{FC7EBF76-A3A7-EB26-2C8A-E3F5D261D65B}"/>
          </ac:spMkLst>
        </pc:spChg>
        <pc:spChg chg="del">
          <ac:chgData name="INDIRA DE MENEZES CASTRO (1815383)" userId="e41e4919-7570-461c-8bc9-bc96d7e0485e" providerId="ADAL" clId="{7138AB36-0DD5-49E9-8112-03B471C049E6}" dt="2022-11-07T14:24:01.441" v="105" actId="478"/>
          <ac:spMkLst>
            <pc:docMk/>
            <pc:sldMk cId="2036610864" sldId="389"/>
            <ac:spMk id="1169" creationId="{60E12F2B-3DD1-1872-ADE7-74946D59CECD}"/>
          </ac:spMkLst>
        </pc:spChg>
        <pc:spChg chg="del">
          <ac:chgData name="INDIRA DE MENEZES CASTRO (1815383)" userId="e41e4919-7570-461c-8bc9-bc96d7e0485e" providerId="ADAL" clId="{7138AB36-0DD5-49E9-8112-03B471C049E6}" dt="2022-11-07T14:24:01.441" v="105" actId="478"/>
          <ac:spMkLst>
            <pc:docMk/>
            <pc:sldMk cId="2036610864" sldId="389"/>
            <ac:spMk id="1170" creationId="{5C65A711-13CB-0BCF-5A0D-7D12D0F6AD79}"/>
          </ac:spMkLst>
        </pc:spChg>
        <pc:spChg chg="del">
          <ac:chgData name="INDIRA DE MENEZES CASTRO (1815383)" userId="e41e4919-7570-461c-8bc9-bc96d7e0485e" providerId="ADAL" clId="{7138AB36-0DD5-49E9-8112-03B471C049E6}" dt="2022-11-07T14:24:01.441" v="105" actId="478"/>
          <ac:spMkLst>
            <pc:docMk/>
            <pc:sldMk cId="2036610864" sldId="389"/>
            <ac:spMk id="1171" creationId="{BB0B2928-4EAC-934C-8258-BE7C30D2E0B7}"/>
          </ac:spMkLst>
        </pc:spChg>
        <pc:spChg chg="del">
          <ac:chgData name="INDIRA DE MENEZES CASTRO (1815383)" userId="e41e4919-7570-461c-8bc9-bc96d7e0485e" providerId="ADAL" clId="{7138AB36-0DD5-49E9-8112-03B471C049E6}" dt="2022-11-07T14:24:01.441" v="105" actId="478"/>
          <ac:spMkLst>
            <pc:docMk/>
            <pc:sldMk cId="2036610864" sldId="389"/>
            <ac:spMk id="1172" creationId="{EC7DF358-8DC7-8A16-7A2C-F33EF7A7802D}"/>
          </ac:spMkLst>
        </pc:spChg>
        <pc:spChg chg="del">
          <ac:chgData name="INDIRA DE MENEZES CASTRO (1815383)" userId="e41e4919-7570-461c-8bc9-bc96d7e0485e" providerId="ADAL" clId="{7138AB36-0DD5-49E9-8112-03B471C049E6}" dt="2022-11-07T14:24:01.441" v="105" actId="478"/>
          <ac:spMkLst>
            <pc:docMk/>
            <pc:sldMk cId="2036610864" sldId="389"/>
            <ac:spMk id="1173" creationId="{4CD51393-A649-E3F2-AB69-731BB7B80638}"/>
          </ac:spMkLst>
        </pc:spChg>
        <pc:spChg chg="del">
          <ac:chgData name="INDIRA DE MENEZES CASTRO (1815383)" userId="e41e4919-7570-461c-8bc9-bc96d7e0485e" providerId="ADAL" clId="{7138AB36-0DD5-49E9-8112-03B471C049E6}" dt="2022-11-07T14:24:01.441" v="105" actId="478"/>
          <ac:spMkLst>
            <pc:docMk/>
            <pc:sldMk cId="2036610864" sldId="389"/>
            <ac:spMk id="1174" creationId="{7AFC89EC-A14D-8611-C06D-598EDE330EA9}"/>
          </ac:spMkLst>
        </pc:spChg>
        <pc:spChg chg="del">
          <ac:chgData name="INDIRA DE MENEZES CASTRO (1815383)" userId="e41e4919-7570-461c-8bc9-bc96d7e0485e" providerId="ADAL" clId="{7138AB36-0DD5-49E9-8112-03B471C049E6}" dt="2022-11-07T14:24:01.441" v="105" actId="478"/>
          <ac:spMkLst>
            <pc:docMk/>
            <pc:sldMk cId="2036610864" sldId="389"/>
            <ac:spMk id="1175" creationId="{4E8AB160-FE5C-89B8-E212-F0E63808C7F3}"/>
          </ac:spMkLst>
        </pc:spChg>
        <pc:spChg chg="del">
          <ac:chgData name="INDIRA DE MENEZES CASTRO (1815383)" userId="e41e4919-7570-461c-8bc9-bc96d7e0485e" providerId="ADAL" clId="{7138AB36-0DD5-49E9-8112-03B471C049E6}" dt="2022-11-07T14:24:01.441" v="105" actId="478"/>
          <ac:spMkLst>
            <pc:docMk/>
            <pc:sldMk cId="2036610864" sldId="389"/>
            <ac:spMk id="1176" creationId="{A5B45440-06F6-3CA1-0FC6-AFE0F149A244}"/>
          </ac:spMkLst>
        </pc:spChg>
        <pc:spChg chg="del">
          <ac:chgData name="INDIRA DE MENEZES CASTRO (1815383)" userId="e41e4919-7570-461c-8bc9-bc96d7e0485e" providerId="ADAL" clId="{7138AB36-0DD5-49E9-8112-03B471C049E6}" dt="2022-11-07T14:24:01.441" v="105" actId="478"/>
          <ac:spMkLst>
            <pc:docMk/>
            <pc:sldMk cId="2036610864" sldId="389"/>
            <ac:spMk id="1177" creationId="{8FEF9DA5-C3D2-3C02-8B91-AEB59CBA3E0E}"/>
          </ac:spMkLst>
        </pc:spChg>
        <pc:spChg chg="del">
          <ac:chgData name="INDIRA DE MENEZES CASTRO (1815383)" userId="e41e4919-7570-461c-8bc9-bc96d7e0485e" providerId="ADAL" clId="{7138AB36-0DD5-49E9-8112-03B471C049E6}" dt="2022-11-07T14:24:01.441" v="105" actId="478"/>
          <ac:spMkLst>
            <pc:docMk/>
            <pc:sldMk cId="2036610864" sldId="389"/>
            <ac:spMk id="1178" creationId="{A012471F-1A54-5C19-BD4F-E8A0EB05235A}"/>
          </ac:spMkLst>
        </pc:spChg>
        <pc:spChg chg="del">
          <ac:chgData name="INDIRA DE MENEZES CASTRO (1815383)" userId="e41e4919-7570-461c-8bc9-bc96d7e0485e" providerId="ADAL" clId="{7138AB36-0DD5-49E9-8112-03B471C049E6}" dt="2022-11-07T14:24:01.441" v="105" actId="478"/>
          <ac:spMkLst>
            <pc:docMk/>
            <pc:sldMk cId="2036610864" sldId="389"/>
            <ac:spMk id="1179" creationId="{D1070449-8689-4B95-8880-8AC31F4D4E0D}"/>
          </ac:spMkLst>
        </pc:spChg>
        <pc:spChg chg="del">
          <ac:chgData name="INDIRA DE MENEZES CASTRO (1815383)" userId="e41e4919-7570-461c-8bc9-bc96d7e0485e" providerId="ADAL" clId="{7138AB36-0DD5-49E9-8112-03B471C049E6}" dt="2022-11-07T14:24:01.441" v="105" actId="478"/>
          <ac:spMkLst>
            <pc:docMk/>
            <pc:sldMk cId="2036610864" sldId="389"/>
            <ac:spMk id="1180" creationId="{5FB77486-8BB5-597F-2CCB-573612E4E622}"/>
          </ac:spMkLst>
        </pc:spChg>
        <pc:spChg chg="del">
          <ac:chgData name="INDIRA DE MENEZES CASTRO (1815383)" userId="e41e4919-7570-461c-8bc9-bc96d7e0485e" providerId="ADAL" clId="{7138AB36-0DD5-49E9-8112-03B471C049E6}" dt="2022-11-07T14:24:01.441" v="105" actId="478"/>
          <ac:spMkLst>
            <pc:docMk/>
            <pc:sldMk cId="2036610864" sldId="389"/>
            <ac:spMk id="1181" creationId="{40470658-A103-BEC5-FD87-B7BEB431A893}"/>
          </ac:spMkLst>
        </pc:spChg>
        <pc:spChg chg="del">
          <ac:chgData name="INDIRA DE MENEZES CASTRO (1815383)" userId="e41e4919-7570-461c-8bc9-bc96d7e0485e" providerId="ADAL" clId="{7138AB36-0DD5-49E9-8112-03B471C049E6}" dt="2022-11-07T14:24:01.441" v="105" actId="478"/>
          <ac:spMkLst>
            <pc:docMk/>
            <pc:sldMk cId="2036610864" sldId="389"/>
            <ac:spMk id="1182" creationId="{40646EAE-CC15-8BAB-1473-883857F1C4F9}"/>
          </ac:spMkLst>
        </pc:spChg>
        <pc:spChg chg="mod">
          <ac:chgData name="INDIRA DE MENEZES CASTRO (1815383)" userId="e41e4919-7570-461c-8bc9-bc96d7e0485e" providerId="ADAL" clId="{7138AB36-0DD5-49E9-8112-03B471C049E6}" dt="2022-11-07T14:24:05.403" v="108"/>
          <ac:spMkLst>
            <pc:docMk/>
            <pc:sldMk cId="2036610864" sldId="389"/>
            <ac:spMk id="1194" creationId="{61E1CF50-1BEE-6C9B-32D1-3ACFF2ADD404}"/>
          </ac:spMkLst>
        </pc:spChg>
        <pc:spChg chg="mod">
          <ac:chgData name="INDIRA DE MENEZES CASTRO (1815383)" userId="e41e4919-7570-461c-8bc9-bc96d7e0485e" providerId="ADAL" clId="{7138AB36-0DD5-49E9-8112-03B471C049E6}" dt="2022-11-07T14:24:05.403" v="108"/>
          <ac:spMkLst>
            <pc:docMk/>
            <pc:sldMk cId="2036610864" sldId="389"/>
            <ac:spMk id="1195" creationId="{6A1E7F76-CE61-F290-FC81-9BDBCB1A4301}"/>
          </ac:spMkLst>
        </pc:spChg>
        <pc:spChg chg="mod">
          <ac:chgData name="INDIRA DE MENEZES CASTRO (1815383)" userId="e41e4919-7570-461c-8bc9-bc96d7e0485e" providerId="ADAL" clId="{7138AB36-0DD5-49E9-8112-03B471C049E6}" dt="2022-11-07T14:24:05.403" v="108"/>
          <ac:spMkLst>
            <pc:docMk/>
            <pc:sldMk cId="2036610864" sldId="389"/>
            <ac:spMk id="1196" creationId="{64A7A334-09FD-D52C-CAFE-F6DDED3B56CD}"/>
          </ac:spMkLst>
        </pc:spChg>
        <pc:spChg chg="mod">
          <ac:chgData name="INDIRA DE MENEZES CASTRO (1815383)" userId="e41e4919-7570-461c-8bc9-bc96d7e0485e" providerId="ADAL" clId="{7138AB36-0DD5-49E9-8112-03B471C049E6}" dt="2022-11-07T14:24:05.403" v="108"/>
          <ac:spMkLst>
            <pc:docMk/>
            <pc:sldMk cId="2036610864" sldId="389"/>
            <ac:spMk id="1197" creationId="{738622D8-A6ED-6A42-E90D-1B70B5360C95}"/>
          </ac:spMkLst>
        </pc:spChg>
        <pc:spChg chg="mod">
          <ac:chgData name="INDIRA DE MENEZES CASTRO (1815383)" userId="e41e4919-7570-461c-8bc9-bc96d7e0485e" providerId="ADAL" clId="{7138AB36-0DD5-49E9-8112-03B471C049E6}" dt="2022-11-07T14:24:05.403" v="108"/>
          <ac:spMkLst>
            <pc:docMk/>
            <pc:sldMk cId="2036610864" sldId="389"/>
            <ac:spMk id="1198" creationId="{DEEE3DB3-07F9-4E83-6ED8-46FC9F279AC3}"/>
          </ac:spMkLst>
        </pc:spChg>
        <pc:spChg chg="mod">
          <ac:chgData name="INDIRA DE MENEZES CASTRO (1815383)" userId="e41e4919-7570-461c-8bc9-bc96d7e0485e" providerId="ADAL" clId="{7138AB36-0DD5-49E9-8112-03B471C049E6}" dt="2022-11-07T14:24:05.403" v="108"/>
          <ac:spMkLst>
            <pc:docMk/>
            <pc:sldMk cId="2036610864" sldId="389"/>
            <ac:spMk id="1199" creationId="{B029D92E-926C-2D9F-034A-D59ED1FFE8E4}"/>
          </ac:spMkLst>
        </pc:spChg>
        <pc:spChg chg="mod">
          <ac:chgData name="INDIRA DE MENEZES CASTRO (1815383)" userId="e41e4919-7570-461c-8bc9-bc96d7e0485e" providerId="ADAL" clId="{7138AB36-0DD5-49E9-8112-03B471C049E6}" dt="2022-11-07T14:24:05.403" v="108"/>
          <ac:spMkLst>
            <pc:docMk/>
            <pc:sldMk cId="2036610864" sldId="389"/>
            <ac:spMk id="1200" creationId="{CB6BF84E-335A-2642-12A3-9A830A015DBB}"/>
          </ac:spMkLst>
        </pc:spChg>
        <pc:spChg chg="mod">
          <ac:chgData name="INDIRA DE MENEZES CASTRO (1815383)" userId="e41e4919-7570-461c-8bc9-bc96d7e0485e" providerId="ADAL" clId="{7138AB36-0DD5-49E9-8112-03B471C049E6}" dt="2022-11-07T14:24:05.403" v="108"/>
          <ac:spMkLst>
            <pc:docMk/>
            <pc:sldMk cId="2036610864" sldId="389"/>
            <ac:spMk id="1201" creationId="{188C02BF-43BD-EB0F-7477-95793C3509CD}"/>
          </ac:spMkLst>
        </pc:spChg>
        <pc:spChg chg="del">
          <ac:chgData name="INDIRA DE MENEZES CASTRO (1815383)" userId="e41e4919-7570-461c-8bc9-bc96d7e0485e" providerId="ADAL" clId="{7138AB36-0DD5-49E9-8112-03B471C049E6}" dt="2022-11-07T14:24:01.441" v="105" actId="478"/>
          <ac:spMkLst>
            <pc:docMk/>
            <pc:sldMk cId="2036610864" sldId="389"/>
            <ac:spMk id="1203" creationId="{5CE10CEC-3360-6E13-AF49-6C58B9145E3D}"/>
          </ac:spMkLst>
        </pc:spChg>
        <pc:spChg chg="del">
          <ac:chgData name="INDIRA DE MENEZES CASTRO (1815383)" userId="e41e4919-7570-461c-8bc9-bc96d7e0485e" providerId="ADAL" clId="{7138AB36-0DD5-49E9-8112-03B471C049E6}" dt="2022-11-07T14:24:01.441" v="105" actId="478"/>
          <ac:spMkLst>
            <pc:docMk/>
            <pc:sldMk cId="2036610864" sldId="389"/>
            <ac:spMk id="1204" creationId="{C5E61CD7-9AA6-27F1-CAA5-BDBD3A4E89C9}"/>
          </ac:spMkLst>
        </pc:spChg>
        <pc:spChg chg="del">
          <ac:chgData name="INDIRA DE MENEZES CASTRO (1815383)" userId="e41e4919-7570-461c-8bc9-bc96d7e0485e" providerId="ADAL" clId="{7138AB36-0DD5-49E9-8112-03B471C049E6}" dt="2022-11-07T14:24:01.441" v="105" actId="478"/>
          <ac:spMkLst>
            <pc:docMk/>
            <pc:sldMk cId="2036610864" sldId="389"/>
            <ac:spMk id="1205" creationId="{98D3B1A8-A850-77E4-745E-605D211BBF43}"/>
          </ac:spMkLst>
        </pc:spChg>
        <pc:spChg chg="mod">
          <ac:chgData name="INDIRA DE MENEZES CASTRO (1815383)" userId="e41e4919-7570-461c-8bc9-bc96d7e0485e" providerId="ADAL" clId="{7138AB36-0DD5-49E9-8112-03B471C049E6}" dt="2022-11-07T14:24:05.403" v="108"/>
          <ac:spMkLst>
            <pc:docMk/>
            <pc:sldMk cId="2036610864" sldId="389"/>
            <ac:spMk id="1207" creationId="{C7479115-2500-35D6-7541-E1F4DCC879EB}"/>
          </ac:spMkLst>
        </pc:spChg>
        <pc:spChg chg="mod">
          <ac:chgData name="INDIRA DE MENEZES CASTRO (1815383)" userId="e41e4919-7570-461c-8bc9-bc96d7e0485e" providerId="ADAL" clId="{7138AB36-0DD5-49E9-8112-03B471C049E6}" dt="2022-11-07T14:24:05.403" v="108"/>
          <ac:spMkLst>
            <pc:docMk/>
            <pc:sldMk cId="2036610864" sldId="389"/>
            <ac:spMk id="1208" creationId="{1F3567D9-BE2A-BECE-0F45-03AA09D5BDB9}"/>
          </ac:spMkLst>
        </pc:spChg>
        <pc:spChg chg="mod">
          <ac:chgData name="INDIRA DE MENEZES CASTRO (1815383)" userId="e41e4919-7570-461c-8bc9-bc96d7e0485e" providerId="ADAL" clId="{7138AB36-0DD5-49E9-8112-03B471C049E6}" dt="2022-11-07T14:24:05.403" v="108"/>
          <ac:spMkLst>
            <pc:docMk/>
            <pc:sldMk cId="2036610864" sldId="389"/>
            <ac:spMk id="1209" creationId="{F7A1CC9E-6D3A-5934-74E4-4ED69CEEADEC}"/>
          </ac:spMkLst>
        </pc:spChg>
        <pc:spChg chg="mod">
          <ac:chgData name="INDIRA DE MENEZES CASTRO (1815383)" userId="e41e4919-7570-461c-8bc9-bc96d7e0485e" providerId="ADAL" clId="{7138AB36-0DD5-49E9-8112-03B471C049E6}" dt="2022-11-07T14:24:05.403" v="108"/>
          <ac:spMkLst>
            <pc:docMk/>
            <pc:sldMk cId="2036610864" sldId="389"/>
            <ac:spMk id="1210" creationId="{FBAED538-6BAF-E545-DC1C-0611237299B6}"/>
          </ac:spMkLst>
        </pc:spChg>
        <pc:spChg chg="mod">
          <ac:chgData name="INDIRA DE MENEZES CASTRO (1815383)" userId="e41e4919-7570-461c-8bc9-bc96d7e0485e" providerId="ADAL" clId="{7138AB36-0DD5-49E9-8112-03B471C049E6}" dt="2022-11-07T14:24:05.403" v="108"/>
          <ac:spMkLst>
            <pc:docMk/>
            <pc:sldMk cId="2036610864" sldId="389"/>
            <ac:spMk id="1211" creationId="{EF4927F5-2E98-3FF8-708A-CB1090196BF5}"/>
          </ac:spMkLst>
        </pc:spChg>
        <pc:spChg chg="mod">
          <ac:chgData name="INDIRA DE MENEZES CASTRO (1815383)" userId="e41e4919-7570-461c-8bc9-bc96d7e0485e" providerId="ADAL" clId="{7138AB36-0DD5-49E9-8112-03B471C049E6}" dt="2022-11-07T14:24:05.403" v="108"/>
          <ac:spMkLst>
            <pc:docMk/>
            <pc:sldMk cId="2036610864" sldId="389"/>
            <ac:spMk id="1212" creationId="{C2DC24B5-B029-89F6-FD23-5B21C2C847C8}"/>
          </ac:spMkLst>
        </pc:spChg>
        <pc:spChg chg="mod">
          <ac:chgData name="INDIRA DE MENEZES CASTRO (1815383)" userId="e41e4919-7570-461c-8bc9-bc96d7e0485e" providerId="ADAL" clId="{7138AB36-0DD5-49E9-8112-03B471C049E6}" dt="2022-11-07T14:24:05.403" v="108"/>
          <ac:spMkLst>
            <pc:docMk/>
            <pc:sldMk cId="2036610864" sldId="389"/>
            <ac:spMk id="1213" creationId="{F9CA9704-B63F-97A5-D6A5-F8ABC0E442EE}"/>
          </ac:spMkLst>
        </pc:spChg>
        <pc:spChg chg="mod">
          <ac:chgData name="INDIRA DE MENEZES CASTRO (1815383)" userId="e41e4919-7570-461c-8bc9-bc96d7e0485e" providerId="ADAL" clId="{7138AB36-0DD5-49E9-8112-03B471C049E6}" dt="2022-11-07T14:24:05.403" v="108"/>
          <ac:spMkLst>
            <pc:docMk/>
            <pc:sldMk cId="2036610864" sldId="389"/>
            <ac:spMk id="1214" creationId="{C86F68ED-4FCB-E54F-C1CF-B81B31F8ACFC}"/>
          </ac:spMkLst>
        </pc:spChg>
        <pc:spChg chg="mod">
          <ac:chgData name="INDIRA DE MENEZES CASTRO (1815383)" userId="e41e4919-7570-461c-8bc9-bc96d7e0485e" providerId="ADAL" clId="{7138AB36-0DD5-49E9-8112-03B471C049E6}" dt="2022-11-07T14:24:05.403" v="108"/>
          <ac:spMkLst>
            <pc:docMk/>
            <pc:sldMk cId="2036610864" sldId="389"/>
            <ac:spMk id="1215" creationId="{621A2927-FB90-D9D2-A771-E062E229DFCD}"/>
          </ac:spMkLst>
        </pc:spChg>
        <pc:spChg chg="mod">
          <ac:chgData name="INDIRA DE MENEZES CASTRO (1815383)" userId="e41e4919-7570-461c-8bc9-bc96d7e0485e" providerId="ADAL" clId="{7138AB36-0DD5-49E9-8112-03B471C049E6}" dt="2022-11-07T14:24:05.403" v="108"/>
          <ac:spMkLst>
            <pc:docMk/>
            <pc:sldMk cId="2036610864" sldId="389"/>
            <ac:spMk id="1216" creationId="{CA6933E6-EBA3-8A7C-52B4-AD8E243ABD5A}"/>
          </ac:spMkLst>
        </pc:spChg>
        <pc:spChg chg="mod">
          <ac:chgData name="INDIRA DE MENEZES CASTRO (1815383)" userId="e41e4919-7570-461c-8bc9-bc96d7e0485e" providerId="ADAL" clId="{7138AB36-0DD5-49E9-8112-03B471C049E6}" dt="2022-11-07T14:24:05.403" v="108"/>
          <ac:spMkLst>
            <pc:docMk/>
            <pc:sldMk cId="2036610864" sldId="389"/>
            <ac:spMk id="1217" creationId="{118A98E4-0DBF-B5AF-ED61-0AA34464F214}"/>
          </ac:spMkLst>
        </pc:spChg>
        <pc:spChg chg="mod">
          <ac:chgData name="INDIRA DE MENEZES CASTRO (1815383)" userId="e41e4919-7570-461c-8bc9-bc96d7e0485e" providerId="ADAL" clId="{7138AB36-0DD5-49E9-8112-03B471C049E6}" dt="2022-11-07T14:24:05.403" v="108"/>
          <ac:spMkLst>
            <pc:docMk/>
            <pc:sldMk cId="2036610864" sldId="389"/>
            <ac:spMk id="1218" creationId="{BFA831A9-9649-68AE-F8EC-B71F911D4EB0}"/>
          </ac:spMkLst>
        </pc:spChg>
        <pc:spChg chg="mod">
          <ac:chgData name="INDIRA DE MENEZES CASTRO (1815383)" userId="e41e4919-7570-461c-8bc9-bc96d7e0485e" providerId="ADAL" clId="{7138AB36-0DD5-49E9-8112-03B471C049E6}" dt="2022-11-07T14:24:05.403" v="108"/>
          <ac:spMkLst>
            <pc:docMk/>
            <pc:sldMk cId="2036610864" sldId="389"/>
            <ac:spMk id="1219" creationId="{0F76DBD6-1EF9-A12E-C28E-69AD4D171EC4}"/>
          </ac:spMkLst>
        </pc:spChg>
        <pc:spChg chg="mod">
          <ac:chgData name="INDIRA DE MENEZES CASTRO (1815383)" userId="e41e4919-7570-461c-8bc9-bc96d7e0485e" providerId="ADAL" clId="{7138AB36-0DD5-49E9-8112-03B471C049E6}" dt="2022-11-07T14:24:05.403" v="108"/>
          <ac:spMkLst>
            <pc:docMk/>
            <pc:sldMk cId="2036610864" sldId="389"/>
            <ac:spMk id="1220" creationId="{938F4BB0-2711-766B-6E39-379BF7BF9488}"/>
          </ac:spMkLst>
        </pc:spChg>
        <pc:spChg chg="mod">
          <ac:chgData name="INDIRA DE MENEZES CASTRO (1815383)" userId="e41e4919-7570-461c-8bc9-bc96d7e0485e" providerId="ADAL" clId="{7138AB36-0DD5-49E9-8112-03B471C049E6}" dt="2022-11-07T14:24:05.403" v="108"/>
          <ac:spMkLst>
            <pc:docMk/>
            <pc:sldMk cId="2036610864" sldId="389"/>
            <ac:spMk id="1221" creationId="{B79215B7-A5B4-14A4-54C8-DBB29F4C646D}"/>
          </ac:spMkLst>
        </pc:spChg>
        <pc:spChg chg="mod">
          <ac:chgData name="INDIRA DE MENEZES CASTRO (1815383)" userId="e41e4919-7570-461c-8bc9-bc96d7e0485e" providerId="ADAL" clId="{7138AB36-0DD5-49E9-8112-03B471C049E6}" dt="2022-11-07T14:24:05.403" v="108"/>
          <ac:spMkLst>
            <pc:docMk/>
            <pc:sldMk cId="2036610864" sldId="389"/>
            <ac:spMk id="1222" creationId="{1BE3E2D4-B61C-1466-5DD2-D34927AA1EA4}"/>
          </ac:spMkLst>
        </pc:spChg>
        <pc:spChg chg="mod">
          <ac:chgData name="INDIRA DE MENEZES CASTRO (1815383)" userId="e41e4919-7570-461c-8bc9-bc96d7e0485e" providerId="ADAL" clId="{7138AB36-0DD5-49E9-8112-03B471C049E6}" dt="2022-11-07T14:24:05.403" v="108"/>
          <ac:spMkLst>
            <pc:docMk/>
            <pc:sldMk cId="2036610864" sldId="389"/>
            <ac:spMk id="1223" creationId="{1C8E3297-AEFF-BF2F-CEC1-E96B1A36308E}"/>
          </ac:spMkLst>
        </pc:spChg>
        <pc:spChg chg="add del mod">
          <ac:chgData name="INDIRA DE MENEZES CASTRO (1815383)" userId="e41e4919-7570-461c-8bc9-bc96d7e0485e" providerId="ADAL" clId="{7138AB36-0DD5-49E9-8112-03B471C049E6}" dt="2022-11-07T14:26:03.929" v="141" actId="21"/>
          <ac:spMkLst>
            <pc:docMk/>
            <pc:sldMk cId="2036610864" sldId="389"/>
            <ac:spMk id="1224" creationId="{C6E66486-1C05-31A2-F3AF-17107DCFFBF4}"/>
          </ac:spMkLst>
        </pc:spChg>
        <pc:spChg chg="mod">
          <ac:chgData name="INDIRA DE MENEZES CASTRO (1815383)" userId="e41e4919-7570-461c-8bc9-bc96d7e0485e" providerId="ADAL" clId="{7138AB36-0DD5-49E9-8112-03B471C049E6}" dt="2022-11-07T14:24:05.403" v="108"/>
          <ac:spMkLst>
            <pc:docMk/>
            <pc:sldMk cId="2036610864" sldId="389"/>
            <ac:spMk id="1226" creationId="{4B949DED-F813-EAEA-A749-07572A3E7CB8}"/>
          </ac:spMkLst>
        </pc:spChg>
        <pc:spChg chg="mod">
          <ac:chgData name="INDIRA DE MENEZES CASTRO (1815383)" userId="e41e4919-7570-461c-8bc9-bc96d7e0485e" providerId="ADAL" clId="{7138AB36-0DD5-49E9-8112-03B471C049E6}" dt="2022-11-07T14:24:05.403" v="108"/>
          <ac:spMkLst>
            <pc:docMk/>
            <pc:sldMk cId="2036610864" sldId="389"/>
            <ac:spMk id="1227" creationId="{CEF1B0D2-9E29-DB2D-6738-4FDAE44695E4}"/>
          </ac:spMkLst>
        </pc:spChg>
        <pc:spChg chg="mod">
          <ac:chgData name="INDIRA DE MENEZES CASTRO (1815383)" userId="e41e4919-7570-461c-8bc9-bc96d7e0485e" providerId="ADAL" clId="{7138AB36-0DD5-49E9-8112-03B471C049E6}" dt="2022-11-07T14:24:05.403" v="108"/>
          <ac:spMkLst>
            <pc:docMk/>
            <pc:sldMk cId="2036610864" sldId="389"/>
            <ac:spMk id="1228" creationId="{804EE97E-73B9-F0B7-0400-2AD2C9AFC009}"/>
          </ac:spMkLst>
        </pc:spChg>
        <pc:spChg chg="mod">
          <ac:chgData name="INDIRA DE MENEZES CASTRO (1815383)" userId="e41e4919-7570-461c-8bc9-bc96d7e0485e" providerId="ADAL" clId="{7138AB36-0DD5-49E9-8112-03B471C049E6}" dt="2022-11-07T14:24:05.403" v="108"/>
          <ac:spMkLst>
            <pc:docMk/>
            <pc:sldMk cId="2036610864" sldId="389"/>
            <ac:spMk id="1229" creationId="{0D587C4F-540D-3BAF-F697-F804DA6538F8}"/>
          </ac:spMkLst>
        </pc:spChg>
        <pc:spChg chg="mod">
          <ac:chgData name="INDIRA DE MENEZES CASTRO (1815383)" userId="e41e4919-7570-461c-8bc9-bc96d7e0485e" providerId="ADAL" clId="{7138AB36-0DD5-49E9-8112-03B471C049E6}" dt="2022-11-07T14:24:05.403" v="108"/>
          <ac:spMkLst>
            <pc:docMk/>
            <pc:sldMk cId="2036610864" sldId="389"/>
            <ac:spMk id="1230" creationId="{980F2747-3ED6-7543-6A4B-EA1E8CBAE34C}"/>
          </ac:spMkLst>
        </pc:spChg>
        <pc:spChg chg="mod">
          <ac:chgData name="INDIRA DE MENEZES CASTRO (1815383)" userId="e41e4919-7570-461c-8bc9-bc96d7e0485e" providerId="ADAL" clId="{7138AB36-0DD5-49E9-8112-03B471C049E6}" dt="2022-11-07T14:24:05.403" v="108"/>
          <ac:spMkLst>
            <pc:docMk/>
            <pc:sldMk cId="2036610864" sldId="389"/>
            <ac:spMk id="1231" creationId="{45813F9D-8EF6-A477-4527-ED443DB7ABA2}"/>
          </ac:spMkLst>
        </pc:spChg>
        <pc:spChg chg="mod">
          <ac:chgData name="INDIRA DE MENEZES CASTRO (1815383)" userId="e41e4919-7570-461c-8bc9-bc96d7e0485e" providerId="ADAL" clId="{7138AB36-0DD5-49E9-8112-03B471C049E6}" dt="2022-11-07T14:24:05.403" v="108"/>
          <ac:spMkLst>
            <pc:docMk/>
            <pc:sldMk cId="2036610864" sldId="389"/>
            <ac:spMk id="1232" creationId="{B5FB9EEB-2029-FFBB-DEF0-6A976FC6E00E}"/>
          </ac:spMkLst>
        </pc:spChg>
        <pc:spChg chg="mod">
          <ac:chgData name="INDIRA DE MENEZES CASTRO (1815383)" userId="e41e4919-7570-461c-8bc9-bc96d7e0485e" providerId="ADAL" clId="{7138AB36-0DD5-49E9-8112-03B471C049E6}" dt="2022-11-07T14:24:05.403" v="108"/>
          <ac:spMkLst>
            <pc:docMk/>
            <pc:sldMk cId="2036610864" sldId="389"/>
            <ac:spMk id="1233" creationId="{A53F0398-B66C-AE4C-D428-3C3BAE7149BB}"/>
          </ac:spMkLst>
        </pc:spChg>
        <pc:spChg chg="mod">
          <ac:chgData name="INDIRA DE MENEZES CASTRO (1815383)" userId="e41e4919-7570-461c-8bc9-bc96d7e0485e" providerId="ADAL" clId="{7138AB36-0DD5-49E9-8112-03B471C049E6}" dt="2022-11-07T14:24:05.403" v="108"/>
          <ac:spMkLst>
            <pc:docMk/>
            <pc:sldMk cId="2036610864" sldId="389"/>
            <ac:spMk id="1234" creationId="{501A6B9D-7E1F-381D-1F61-172BC40588C9}"/>
          </ac:spMkLst>
        </pc:spChg>
        <pc:spChg chg="mod">
          <ac:chgData name="INDIRA DE MENEZES CASTRO (1815383)" userId="e41e4919-7570-461c-8bc9-bc96d7e0485e" providerId="ADAL" clId="{7138AB36-0DD5-49E9-8112-03B471C049E6}" dt="2022-11-07T14:24:05.403" v="108"/>
          <ac:spMkLst>
            <pc:docMk/>
            <pc:sldMk cId="2036610864" sldId="389"/>
            <ac:spMk id="1235" creationId="{730AAECC-2966-3747-F20E-DFD21E467ADE}"/>
          </ac:spMkLst>
        </pc:spChg>
        <pc:spChg chg="mod">
          <ac:chgData name="INDIRA DE MENEZES CASTRO (1815383)" userId="e41e4919-7570-461c-8bc9-bc96d7e0485e" providerId="ADAL" clId="{7138AB36-0DD5-49E9-8112-03B471C049E6}" dt="2022-11-07T14:24:05.403" v="108"/>
          <ac:spMkLst>
            <pc:docMk/>
            <pc:sldMk cId="2036610864" sldId="389"/>
            <ac:spMk id="1237" creationId="{CA568508-A4DC-3F3E-7F23-20B204DEC46F}"/>
          </ac:spMkLst>
        </pc:spChg>
        <pc:spChg chg="mod">
          <ac:chgData name="INDIRA DE MENEZES CASTRO (1815383)" userId="e41e4919-7570-461c-8bc9-bc96d7e0485e" providerId="ADAL" clId="{7138AB36-0DD5-49E9-8112-03B471C049E6}" dt="2022-11-07T14:24:05.403" v="108"/>
          <ac:spMkLst>
            <pc:docMk/>
            <pc:sldMk cId="2036610864" sldId="389"/>
            <ac:spMk id="1238" creationId="{A3924C43-AC2C-5423-6C8E-58A574A61CB9}"/>
          </ac:spMkLst>
        </pc:spChg>
        <pc:spChg chg="mod">
          <ac:chgData name="INDIRA DE MENEZES CASTRO (1815383)" userId="e41e4919-7570-461c-8bc9-bc96d7e0485e" providerId="ADAL" clId="{7138AB36-0DD5-49E9-8112-03B471C049E6}" dt="2022-11-07T14:24:05.403" v="108"/>
          <ac:spMkLst>
            <pc:docMk/>
            <pc:sldMk cId="2036610864" sldId="389"/>
            <ac:spMk id="1241" creationId="{06D90518-9BAA-7EC0-DF9E-38F6DF7D6769}"/>
          </ac:spMkLst>
        </pc:spChg>
        <pc:spChg chg="mod">
          <ac:chgData name="INDIRA DE MENEZES CASTRO (1815383)" userId="e41e4919-7570-461c-8bc9-bc96d7e0485e" providerId="ADAL" clId="{7138AB36-0DD5-49E9-8112-03B471C049E6}" dt="2022-11-07T14:24:05.403" v="108"/>
          <ac:spMkLst>
            <pc:docMk/>
            <pc:sldMk cId="2036610864" sldId="389"/>
            <ac:spMk id="1242" creationId="{305F7A2C-087B-88E6-EDA1-EDE901C4756C}"/>
          </ac:spMkLst>
        </pc:spChg>
        <pc:spChg chg="mod">
          <ac:chgData name="INDIRA DE MENEZES CASTRO (1815383)" userId="e41e4919-7570-461c-8bc9-bc96d7e0485e" providerId="ADAL" clId="{7138AB36-0DD5-49E9-8112-03B471C049E6}" dt="2022-11-07T14:24:05.403" v="108"/>
          <ac:spMkLst>
            <pc:docMk/>
            <pc:sldMk cId="2036610864" sldId="389"/>
            <ac:spMk id="1243" creationId="{095E6E29-151C-945E-F885-CDD08025A642}"/>
          </ac:spMkLst>
        </pc:spChg>
        <pc:spChg chg="mod">
          <ac:chgData name="INDIRA DE MENEZES CASTRO (1815383)" userId="e41e4919-7570-461c-8bc9-bc96d7e0485e" providerId="ADAL" clId="{7138AB36-0DD5-49E9-8112-03B471C049E6}" dt="2022-11-07T14:24:05.403" v="108"/>
          <ac:spMkLst>
            <pc:docMk/>
            <pc:sldMk cId="2036610864" sldId="389"/>
            <ac:spMk id="1244" creationId="{8653CC93-EAC7-BEE7-4BCD-B8853121C632}"/>
          </ac:spMkLst>
        </pc:spChg>
        <pc:spChg chg="mod">
          <ac:chgData name="INDIRA DE MENEZES CASTRO (1815383)" userId="e41e4919-7570-461c-8bc9-bc96d7e0485e" providerId="ADAL" clId="{7138AB36-0DD5-49E9-8112-03B471C049E6}" dt="2022-11-07T14:24:05.403" v="108"/>
          <ac:spMkLst>
            <pc:docMk/>
            <pc:sldMk cId="2036610864" sldId="389"/>
            <ac:spMk id="1245" creationId="{C2991DDD-DCB2-E453-2842-4A21DC8AB9F3}"/>
          </ac:spMkLst>
        </pc:spChg>
        <pc:spChg chg="mod">
          <ac:chgData name="INDIRA DE MENEZES CASTRO (1815383)" userId="e41e4919-7570-461c-8bc9-bc96d7e0485e" providerId="ADAL" clId="{7138AB36-0DD5-49E9-8112-03B471C049E6}" dt="2022-11-07T14:24:05.403" v="108"/>
          <ac:spMkLst>
            <pc:docMk/>
            <pc:sldMk cId="2036610864" sldId="389"/>
            <ac:spMk id="1246" creationId="{A533FBCD-2E9A-3226-22AF-98E752C175F4}"/>
          </ac:spMkLst>
        </pc:spChg>
        <pc:spChg chg="mod">
          <ac:chgData name="INDIRA DE MENEZES CASTRO (1815383)" userId="e41e4919-7570-461c-8bc9-bc96d7e0485e" providerId="ADAL" clId="{7138AB36-0DD5-49E9-8112-03B471C049E6}" dt="2022-11-07T14:24:05.403" v="108"/>
          <ac:spMkLst>
            <pc:docMk/>
            <pc:sldMk cId="2036610864" sldId="389"/>
            <ac:spMk id="1247" creationId="{BAC48563-604E-6229-F0E4-B95A4307EDC8}"/>
          </ac:spMkLst>
        </pc:spChg>
        <pc:spChg chg="mod">
          <ac:chgData name="INDIRA DE MENEZES CASTRO (1815383)" userId="e41e4919-7570-461c-8bc9-bc96d7e0485e" providerId="ADAL" clId="{7138AB36-0DD5-49E9-8112-03B471C049E6}" dt="2022-11-07T14:24:05.403" v="108"/>
          <ac:spMkLst>
            <pc:docMk/>
            <pc:sldMk cId="2036610864" sldId="389"/>
            <ac:spMk id="1248" creationId="{146EEF26-010C-3B69-1D09-96EB5BFB5EB8}"/>
          </ac:spMkLst>
        </pc:spChg>
        <pc:spChg chg="mod">
          <ac:chgData name="INDIRA DE MENEZES CASTRO (1815383)" userId="e41e4919-7570-461c-8bc9-bc96d7e0485e" providerId="ADAL" clId="{7138AB36-0DD5-49E9-8112-03B471C049E6}" dt="2022-11-07T14:24:05.403" v="108"/>
          <ac:spMkLst>
            <pc:docMk/>
            <pc:sldMk cId="2036610864" sldId="389"/>
            <ac:spMk id="1249" creationId="{195823B0-6E95-A82A-A967-2E4F025A8A9E}"/>
          </ac:spMkLst>
        </pc:spChg>
        <pc:spChg chg="mod">
          <ac:chgData name="INDIRA DE MENEZES CASTRO (1815383)" userId="e41e4919-7570-461c-8bc9-bc96d7e0485e" providerId="ADAL" clId="{7138AB36-0DD5-49E9-8112-03B471C049E6}" dt="2022-11-07T14:24:05.403" v="108"/>
          <ac:spMkLst>
            <pc:docMk/>
            <pc:sldMk cId="2036610864" sldId="389"/>
            <ac:spMk id="1250" creationId="{2D94C609-7AFA-5EA3-B793-CF4A2BBBC25D}"/>
          </ac:spMkLst>
        </pc:spChg>
        <pc:spChg chg="add del mod">
          <ac:chgData name="INDIRA DE MENEZES CASTRO (1815383)" userId="e41e4919-7570-461c-8bc9-bc96d7e0485e" providerId="ADAL" clId="{7138AB36-0DD5-49E9-8112-03B471C049E6}" dt="2022-11-07T14:26:03.929" v="141" actId="21"/>
          <ac:spMkLst>
            <pc:docMk/>
            <pc:sldMk cId="2036610864" sldId="389"/>
            <ac:spMk id="1251" creationId="{3D671711-4212-B6F9-A0AA-8F81966D966A}"/>
          </ac:spMkLst>
        </pc:spChg>
        <pc:spChg chg="add del mod">
          <ac:chgData name="INDIRA DE MENEZES CASTRO (1815383)" userId="e41e4919-7570-461c-8bc9-bc96d7e0485e" providerId="ADAL" clId="{7138AB36-0DD5-49E9-8112-03B471C049E6}" dt="2022-11-07T14:26:03.929" v="141" actId="21"/>
          <ac:spMkLst>
            <pc:docMk/>
            <pc:sldMk cId="2036610864" sldId="389"/>
            <ac:spMk id="1252" creationId="{CFA02A5A-2E9B-4412-D225-58EF99BAEE5B}"/>
          </ac:spMkLst>
        </pc:spChg>
        <pc:spChg chg="add del mod">
          <ac:chgData name="INDIRA DE MENEZES CASTRO (1815383)" userId="e41e4919-7570-461c-8bc9-bc96d7e0485e" providerId="ADAL" clId="{7138AB36-0DD5-49E9-8112-03B471C049E6}" dt="2022-11-07T14:26:03.929" v="141" actId="21"/>
          <ac:spMkLst>
            <pc:docMk/>
            <pc:sldMk cId="2036610864" sldId="389"/>
            <ac:spMk id="1253" creationId="{C85B72C8-E49B-ABD8-5DBF-4C50F52EA31A}"/>
          </ac:spMkLst>
        </pc:spChg>
        <pc:spChg chg="add del mod">
          <ac:chgData name="INDIRA DE MENEZES CASTRO (1815383)" userId="e41e4919-7570-461c-8bc9-bc96d7e0485e" providerId="ADAL" clId="{7138AB36-0DD5-49E9-8112-03B471C049E6}" dt="2022-11-07T14:26:03.929" v="141" actId="21"/>
          <ac:spMkLst>
            <pc:docMk/>
            <pc:sldMk cId="2036610864" sldId="389"/>
            <ac:spMk id="1254" creationId="{A7EC7714-9FB7-1267-DF57-DC996DEBAAC5}"/>
          </ac:spMkLst>
        </pc:spChg>
        <pc:spChg chg="add del mod">
          <ac:chgData name="INDIRA DE MENEZES CASTRO (1815383)" userId="e41e4919-7570-461c-8bc9-bc96d7e0485e" providerId="ADAL" clId="{7138AB36-0DD5-49E9-8112-03B471C049E6}" dt="2022-11-07T14:26:03.929" v="141" actId="21"/>
          <ac:spMkLst>
            <pc:docMk/>
            <pc:sldMk cId="2036610864" sldId="389"/>
            <ac:spMk id="1255" creationId="{BFCB6585-A859-0C1B-649F-1DF706D2D676}"/>
          </ac:spMkLst>
        </pc:spChg>
        <pc:spChg chg="add del mod">
          <ac:chgData name="INDIRA DE MENEZES CASTRO (1815383)" userId="e41e4919-7570-461c-8bc9-bc96d7e0485e" providerId="ADAL" clId="{7138AB36-0DD5-49E9-8112-03B471C049E6}" dt="2022-11-07T14:26:03.929" v="141" actId="21"/>
          <ac:spMkLst>
            <pc:docMk/>
            <pc:sldMk cId="2036610864" sldId="389"/>
            <ac:spMk id="1256" creationId="{FBC60AC0-BDF9-89EE-65B8-A0935D58C6CF}"/>
          </ac:spMkLst>
        </pc:spChg>
        <pc:spChg chg="add del mod">
          <ac:chgData name="INDIRA DE MENEZES CASTRO (1815383)" userId="e41e4919-7570-461c-8bc9-bc96d7e0485e" providerId="ADAL" clId="{7138AB36-0DD5-49E9-8112-03B471C049E6}" dt="2022-11-07T14:26:03.929" v="141" actId="21"/>
          <ac:spMkLst>
            <pc:docMk/>
            <pc:sldMk cId="2036610864" sldId="389"/>
            <ac:spMk id="1257" creationId="{8977FF51-E908-DB0B-AF28-5E97C369D0E8}"/>
          </ac:spMkLst>
        </pc:spChg>
        <pc:spChg chg="add del mod">
          <ac:chgData name="INDIRA DE MENEZES CASTRO (1815383)" userId="e41e4919-7570-461c-8bc9-bc96d7e0485e" providerId="ADAL" clId="{7138AB36-0DD5-49E9-8112-03B471C049E6}" dt="2022-11-07T14:26:03.929" v="141" actId="21"/>
          <ac:spMkLst>
            <pc:docMk/>
            <pc:sldMk cId="2036610864" sldId="389"/>
            <ac:spMk id="1258" creationId="{8F1DF431-1933-A892-008F-6D9376C358F5}"/>
          </ac:spMkLst>
        </pc:spChg>
        <pc:spChg chg="add del mod">
          <ac:chgData name="INDIRA DE MENEZES CASTRO (1815383)" userId="e41e4919-7570-461c-8bc9-bc96d7e0485e" providerId="ADAL" clId="{7138AB36-0DD5-49E9-8112-03B471C049E6}" dt="2022-11-07T14:26:03.929" v="141" actId="21"/>
          <ac:spMkLst>
            <pc:docMk/>
            <pc:sldMk cId="2036610864" sldId="389"/>
            <ac:spMk id="1259" creationId="{2DD3EA0B-2260-7ECC-91BA-C3A1A46882D5}"/>
          </ac:spMkLst>
        </pc:spChg>
        <pc:spChg chg="add del mod">
          <ac:chgData name="INDIRA DE MENEZES CASTRO (1815383)" userId="e41e4919-7570-461c-8bc9-bc96d7e0485e" providerId="ADAL" clId="{7138AB36-0DD5-49E9-8112-03B471C049E6}" dt="2022-11-07T14:26:03.929" v="141" actId="21"/>
          <ac:spMkLst>
            <pc:docMk/>
            <pc:sldMk cId="2036610864" sldId="389"/>
            <ac:spMk id="1260" creationId="{F47F433E-D1FA-0885-19F1-B3BD6686826B}"/>
          </ac:spMkLst>
        </pc:spChg>
        <pc:spChg chg="mod">
          <ac:chgData name="INDIRA DE MENEZES CASTRO (1815383)" userId="e41e4919-7570-461c-8bc9-bc96d7e0485e" providerId="ADAL" clId="{7138AB36-0DD5-49E9-8112-03B471C049E6}" dt="2022-11-07T14:24:05.403" v="108"/>
          <ac:spMkLst>
            <pc:docMk/>
            <pc:sldMk cId="2036610864" sldId="389"/>
            <ac:spMk id="1262" creationId="{21A86FC0-AAF6-4395-1D09-0A36EEC7F783}"/>
          </ac:spMkLst>
        </pc:spChg>
        <pc:spChg chg="mod">
          <ac:chgData name="INDIRA DE MENEZES CASTRO (1815383)" userId="e41e4919-7570-461c-8bc9-bc96d7e0485e" providerId="ADAL" clId="{7138AB36-0DD5-49E9-8112-03B471C049E6}" dt="2022-11-07T14:24:05.403" v="108"/>
          <ac:spMkLst>
            <pc:docMk/>
            <pc:sldMk cId="2036610864" sldId="389"/>
            <ac:spMk id="1263" creationId="{D586A9D1-5610-6986-6B64-F0C91E2A34A1}"/>
          </ac:spMkLst>
        </pc:spChg>
        <pc:spChg chg="add del mod">
          <ac:chgData name="INDIRA DE MENEZES CASTRO (1815383)" userId="e41e4919-7570-461c-8bc9-bc96d7e0485e" providerId="ADAL" clId="{7138AB36-0DD5-49E9-8112-03B471C049E6}" dt="2022-11-07T14:26:03.929" v="141" actId="21"/>
          <ac:spMkLst>
            <pc:docMk/>
            <pc:sldMk cId="2036610864" sldId="389"/>
            <ac:spMk id="1264" creationId="{EA1D43D7-2046-C5C4-3832-D9F008A937F6}"/>
          </ac:spMkLst>
        </pc:spChg>
        <pc:spChg chg="add del mod">
          <ac:chgData name="INDIRA DE MENEZES CASTRO (1815383)" userId="e41e4919-7570-461c-8bc9-bc96d7e0485e" providerId="ADAL" clId="{7138AB36-0DD5-49E9-8112-03B471C049E6}" dt="2022-11-07T14:26:03.929" v="141" actId="21"/>
          <ac:spMkLst>
            <pc:docMk/>
            <pc:sldMk cId="2036610864" sldId="389"/>
            <ac:spMk id="1265" creationId="{3CB07FCD-FBB7-76B2-6363-4E631C1DF42A}"/>
          </ac:spMkLst>
        </pc:spChg>
        <pc:spChg chg="mod">
          <ac:chgData name="INDIRA DE MENEZES CASTRO (1815383)" userId="e41e4919-7570-461c-8bc9-bc96d7e0485e" providerId="ADAL" clId="{7138AB36-0DD5-49E9-8112-03B471C049E6}" dt="2022-11-07T14:24:05.403" v="108"/>
          <ac:spMkLst>
            <pc:docMk/>
            <pc:sldMk cId="2036610864" sldId="389"/>
            <ac:spMk id="1267" creationId="{E5EEAC89-8596-E3F0-D7ED-E256E5FCBC55}"/>
          </ac:spMkLst>
        </pc:spChg>
        <pc:spChg chg="mod">
          <ac:chgData name="INDIRA DE MENEZES CASTRO (1815383)" userId="e41e4919-7570-461c-8bc9-bc96d7e0485e" providerId="ADAL" clId="{7138AB36-0DD5-49E9-8112-03B471C049E6}" dt="2022-11-07T14:24:05.403" v="108"/>
          <ac:spMkLst>
            <pc:docMk/>
            <pc:sldMk cId="2036610864" sldId="389"/>
            <ac:spMk id="1268" creationId="{613FE528-5A5F-048C-5D4A-29228A01EEEB}"/>
          </ac:spMkLst>
        </pc:spChg>
        <pc:spChg chg="mod">
          <ac:chgData name="INDIRA DE MENEZES CASTRO (1815383)" userId="e41e4919-7570-461c-8bc9-bc96d7e0485e" providerId="ADAL" clId="{7138AB36-0DD5-49E9-8112-03B471C049E6}" dt="2022-11-07T14:24:05.403" v="108"/>
          <ac:spMkLst>
            <pc:docMk/>
            <pc:sldMk cId="2036610864" sldId="389"/>
            <ac:spMk id="1270" creationId="{6E9674C5-14C9-194C-83AC-23A9816CF751}"/>
          </ac:spMkLst>
        </pc:spChg>
        <pc:spChg chg="mod">
          <ac:chgData name="INDIRA DE MENEZES CASTRO (1815383)" userId="e41e4919-7570-461c-8bc9-bc96d7e0485e" providerId="ADAL" clId="{7138AB36-0DD5-49E9-8112-03B471C049E6}" dt="2022-11-07T14:24:05.403" v="108"/>
          <ac:spMkLst>
            <pc:docMk/>
            <pc:sldMk cId="2036610864" sldId="389"/>
            <ac:spMk id="1271" creationId="{D9C302FE-4F74-2C99-F763-9F3887F4C349}"/>
          </ac:spMkLst>
        </pc:spChg>
        <pc:spChg chg="add del mod">
          <ac:chgData name="INDIRA DE MENEZES CASTRO (1815383)" userId="e41e4919-7570-461c-8bc9-bc96d7e0485e" providerId="ADAL" clId="{7138AB36-0DD5-49E9-8112-03B471C049E6}" dt="2022-11-07T14:26:03.929" v="141" actId="21"/>
          <ac:spMkLst>
            <pc:docMk/>
            <pc:sldMk cId="2036610864" sldId="389"/>
            <ac:spMk id="1272" creationId="{6E13313D-D92C-635D-0236-21A124DCE4F0}"/>
          </ac:spMkLst>
        </pc:spChg>
        <pc:spChg chg="add del mod">
          <ac:chgData name="INDIRA DE MENEZES CASTRO (1815383)" userId="e41e4919-7570-461c-8bc9-bc96d7e0485e" providerId="ADAL" clId="{7138AB36-0DD5-49E9-8112-03B471C049E6}" dt="2022-11-07T14:26:03.929" v="141" actId="21"/>
          <ac:spMkLst>
            <pc:docMk/>
            <pc:sldMk cId="2036610864" sldId="389"/>
            <ac:spMk id="1273" creationId="{3744229C-E246-437A-CCED-300BBC233276}"/>
          </ac:spMkLst>
        </pc:spChg>
        <pc:spChg chg="add del mod">
          <ac:chgData name="INDIRA DE MENEZES CASTRO (1815383)" userId="e41e4919-7570-461c-8bc9-bc96d7e0485e" providerId="ADAL" clId="{7138AB36-0DD5-49E9-8112-03B471C049E6}" dt="2022-11-07T14:26:03.929" v="141" actId="21"/>
          <ac:spMkLst>
            <pc:docMk/>
            <pc:sldMk cId="2036610864" sldId="389"/>
            <ac:spMk id="1274" creationId="{D1368B22-8069-6CFD-6744-8FBC3F001F7E}"/>
          </ac:spMkLst>
        </pc:spChg>
        <pc:spChg chg="add del mod">
          <ac:chgData name="INDIRA DE MENEZES CASTRO (1815383)" userId="e41e4919-7570-461c-8bc9-bc96d7e0485e" providerId="ADAL" clId="{7138AB36-0DD5-49E9-8112-03B471C049E6}" dt="2022-11-07T14:26:03.929" v="141" actId="21"/>
          <ac:spMkLst>
            <pc:docMk/>
            <pc:sldMk cId="2036610864" sldId="389"/>
            <ac:spMk id="1275" creationId="{D57FB010-86F0-1E67-5AEC-3123A67474FA}"/>
          </ac:spMkLst>
        </pc:spChg>
        <pc:spChg chg="mod">
          <ac:chgData name="INDIRA DE MENEZES CASTRO (1815383)" userId="e41e4919-7570-461c-8bc9-bc96d7e0485e" providerId="ADAL" clId="{7138AB36-0DD5-49E9-8112-03B471C049E6}" dt="2022-11-07T14:24:05.403" v="108"/>
          <ac:spMkLst>
            <pc:docMk/>
            <pc:sldMk cId="2036610864" sldId="389"/>
            <ac:spMk id="1277" creationId="{8BD80B0B-B368-060E-84F3-4CD0B9E9F98E}"/>
          </ac:spMkLst>
        </pc:spChg>
        <pc:spChg chg="mod">
          <ac:chgData name="INDIRA DE MENEZES CASTRO (1815383)" userId="e41e4919-7570-461c-8bc9-bc96d7e0485e" providerId="ADAL" clId="{7138AB36-0DD5-49E9-8112-03B471C049E6}" dt="2022-11-07T14:24:05.403" v="108"/>
          <ac:spMkLst>
            <pc:docMk/>
            <pc:sldMk cId="2036610864" sldId="389"/>
            <ac:spMk id="1278" creationId="{B6572B4B-0655-3405-6AF5-C05EB640C54D}"/>
          </ac:spMkLst>
        </pc:spChg>
        <pc:spChg chg="mod">
          <ac:chgData name="INDIRA DE MENEZES CASTRO (1815383)" userId="e41e4919-7570-461c-8bc9-bc96d7e0485e" providerId="ADAL" clId="{7138AB36-0DD5-49E9-8112-03B471C049E6}" dt="2022-11-07T14:24:05.403" v="108"/>
          <ac:spMkLst>
            <pc:docMk/>
            <pc:sldMk cId="2036610864" sldId="389"/>
            <ac:spMk id="1279" creationId="{BBDEE4EE-3F09-9156-361B-3A52A4E0A267}"/>
          </ac:spMkLst>
        </pc:spChg>
        <pc:spChg chg="mod">
          <ac:chgData name="INDIRA DE MENEZES CASTRO (1815383)" userId="e41e4919-7570-461c-8bc9-bc96d7e0485e" providerId="ADAL" clId="{7138AB36-0DD5-49E9-8112-03B471C049E6}" dt="2022-11-07T14:24:05.403" v="108"/>
          <ac:spMkLst>
            <pc:docMk/>
            <pc:sldMk cId="2036610864" sldId="389"/>
            <ac:spMk id="1280" creationId="{0A14A222-E14D-5211-7930-242014C5F0C0}"/>
          </ac:spMkLst>
        </pc:spChg>
        <pc:spChg chg="mod">
          <ac:chgData name="INDIRA DE MENEZES CASTRO (1815383)" userId="e41e4919-7570-461c-8bc9-bc96d7e0485e" providerId="ADAL" clId="{7138AB36-0DD5-49E9-8112-03B471C049E6}" dt="2022-11-07T14:24:05.403" v="108"/>
          <ac:spMkLst>
            <pc:docMk/>
            <pc:sldMk cId="2036610864" sldId="389"/>
            <ac:spMk id="1281" creationId="{C43450FC-7C9A-DCDF-D8E2-FAC7567A06F5}"/>
          </ac:spMkLst>
        </pc:spChg>
        <pc:spChg chg="mod">
          <ac:chgData name="INDIRA DE MENEZES CASTRO (1815383)" userId="e41e4919-7570-461c-8bc9-bc96d7e0485e" providerId="ADAL" clId="{7138AB36-0DD5-49E9-8112-03B471C049E6}" dt="2022-11-07T14:24:05.403" v="108"/>
          <ac:spMkLst>
            <pc:docMk/>
            <pc:sldMk cId="2036610864" sldId="389"/>
            <ac:spMk id="1282" creationId="{9F8842A6-6238-C56A-5025-6A9D5C8AA768}"/>
          </ac:spMkLst>
        </pc:spChg>
        <pc:spChg chg="mod">
          <ac:chgData name="INDIRA DE MENEZES CASTRO (1815383)" userId="e41e4919-7570-461c-8bc9-bc96d7e0485e" providerId="ADAL" clId="{7138AB36-0DD5-49E9-8112-03B471C049E6}" dt="2022-11-07T14:24:05.403" v="108"/>
          <ac:spMkLst>
            <pc:docMk/>
            <pc:sldMk cId="2036610864" sldId="389"/>
            <ac:spMk id="1283" creationId="{8BA05E2F-5DD1-46BE-7658-F3F8C2ED1520}"/>
          </ac:spMkLst>
        </pc:spChg>
        <pc:spChg chg="mod">
          <ac:chgData name="INDIRA DE MENEZES CASTRO (1815383)" userId="e41e4919-7570-461c-8bc9-bc96d7e0485e" providerId="ADAL" clId="{7138AB36-0DD5-49E9-8112-03B471C049E6}" dt="2022-11-07T14:24:05.403" v="108"/>
          <ac:spMkLst>
            <pc:docMk/>
            <pc:sldMk cId="2036610864" sldId="389"/>
            <ac:spMk id="1284" creationId="{D1E03106-778E-62F1-95F8-5CEA5057B460}"/>
          </ac:spMkLst>
        </pc:spChg>
        <pc:spChg chg="mod">
          <ac:chgData name="INDIRA DE MENEZES CASTRO (1815383)" userId="e41e4919-7570-461c-8bc9-bc96d7e0485e" providerId="ADAL" clId="{7138AB36-0DD5-49E9-8112-03B471C049E6}" dt="2022-11-07T14:24:05.403" v="108"/>
          <ac:spMkLst>
            <pc:docMk/>
            <pc:sldMk cId="2036610864" sldId="389"/>
            <ac:spMk id="1285" creationId="{02B9A4DF-6F97-AA2A-A5DD-5DA80603DCD5}"/>
          </ac:spMkLst>
        </pc:spChg>
        <pc:spChg chg="mod">
          <ac:chgData name="INDIRA DE MENEZES CASTRO (1815383)" userId="e41e4919-7570-461c-8bc9-bc96d7e0485e" providerId="ADAL" clId="{7138AB36-0DD5-49E9-8112-03B471C049E6}" dt="2022-11-07T14:24:05.403" v="108"/>
          <ac:spMkLst>
            <pc:docMk/>
            <pc:sldMk cId="2036610864" sldId="389"/>
            <ac:spMk id="1286" creationId="{1D94A829-E855-5190-6AD7-D520F9983BF0}"/>
          </ac:spMkLst>
        </pc:spChg>
        <pc:spChg chg="mod">
          <ac:chgData name="INDIRA DE MENEZES CASTRO (1815383)" userId="e41e4919-7570-461c-8bc9-bc96d7e0485e" providerId="ADAL" clId="{7138AB36-0DD5-49E9-8112-03B471C049E6}" dt="2022-11-07T14:24:05.403" v="108"/>
          <ac:spMkLst>
            <pc:docMk/>
            <pc:sldMk cId="2036610864" sldId="389"/>
            <ac:spMk id="1288" creationId="{AD577B27-4812-9DCC-07F2-260F8EC5C582}"/>
          </ac:spMkLst>
        </pc:spChg>
        <pc:spChg chg="mod">
          <ac:chgData name="INDIRA DE MENEZES CASTRO (1815383)" userId="e41e4919-7570-461c-8bc9-bc96d7e0485e" providerId="ADAL" clId="{7138AB36-0DD5-49E9-8112-03B471C049E6}" dt="2022-11-07T14:24:05.403" v="108"/>
          <ac:spMkLst>
            <pc:docMk/>
            <pc:sldMk cId="2036610864" sldId="389"/>
            <ac:spMk id="1289" creationId="{27E70E6C-C46E-3128-BC98-0AAF41A8D572}"/>
          </ac:spMkLst>
        </pc:spChg>
        <pc:spChg chg="mod">
          <ac:chgData name="INDIRA DE MENEZES CASTRO (1815383)" userId="e41e4919-7570-461c-8bc9-bc96d7e0485e" providerId="ADAL" clId="{7138AB36-0DD5-49E9-8112-03B471C049E6}" dt="2022-11-07T14:24:05.403" v="108"/>
          <ac:spMkLst>
            <pc:docMk/>
            <pc:sldMk cId="2036610864" sldId="389"/>
            <ac:spMk id="1292" creationId="{B29BC47B-FF6B-B6D8-B27C-FB59D5DBF48E}"/>
          </ac:spMkLst>
        </pc:spChg>
        <pc:spChg chg="mod">
          <ac:chgData name="INDIRA DE MENEZES CASTRO (1815383)" userId="e41e4919-7570-461c-8bc9-bc96d7e0485e" providerId="ADAL" clId="{7138AB36-0DD5-49E9-8112-03B471C049E6}" dt="2022-11-07T14:24:05.403" v="108"/>
          <ac:spMkLst>
            <pc:docMk/>
            <pc:sldMk cId="2036610864" sldId="389"/>
            <ac:spMk id="1293" creationId="{A13A063E-5BA1-0AA9-CF5F-BE494C5E1D32}"/>
          </ac:spMkLst>
        </pc:spChg>
        <pc:spChg chg="mod">
          <ac:chgData name="INDIRA DE MENEZES CASTRO (1815383)" userId="e41e4919-7570-461c-8bc9-bc96d7e0485e" providerId="ADAL" clId="{7138AB36-0DD5-49E9-8112-03B471C049E6}" dt="2022-11-07T14:24:05.403" v="108"/>
          <ac:spMkLst>
            <pc:docMk/>
            <pc:sldMk cId="2036610864" sldId="389"/>
            <ac:spMk id="1294" creationId="{A0B78A15-295F-5EC7-3771-951AA064C46A}"/>
          </ac:spMkLst>
        </pc:spChg>
        <pc:spChg chg="mod">
          <ac:chgData name="INDIRA DE MENEZES CASTRO (1815383)" userId="e41e4919-7570-461c-8bc9-bc96d7e0485e" providerId="ADAL" clId="{7138AB36-0DD5-49E9-8112-03B471C049E6}" dt="2022-11-07T14:24:05.403" v="108"/>
          <ac:spMkLst>
            <pc:docMk/>
            <pc:sldMk cId="2036610864" sldId="389"/>
            <ac:spMk id="1295" creationId="{C83B4CBA-2AD9-136F-A030-734D721F39D4}"/>
          </ac:spMkLst>
        </pc:spChg>
        <pc:spChg chg="mod">
          <ac:chgData name="INDIRA DE MENEZES CASTRO (1815383)" userId="e41e4919-7570-461c-8bc9-bc96d7e0485e" providerId="ADAL" clId="{7138AB36-0DD5-49E9-8112-03B471C049E6}" dt="2022-11-07T14:24:05.403" v="108"/>
          <ac:spMkLst>
            <pc:docMk/>
            <pc:sldMk cId="2036610864" sldId="389"/>
            <ac:spMk id="1296" creationId="{E36CEF7F-FA2D-C7E3-53B6-131BE9744B12}"/>
          </ac:spMkLst>
        </pc:spChg>
        <pc:spChg chg="mod">
          <ac:chgData name="INDIRA DE MENEZES CASTRO (1815383)" userId="e41e4919-7570-461c-8bc9-bc96d7e0485e" providerId="ADAL" clId="{7138AB36-0DD5-49E9-8112-03B471C049E6}" dt="2022-11-07T14:24:05.403" v="108"/>
          <ac:spMkLst>
            <pc:docMk/>
            <pc:sldMk cId="2036610864" sldId="389"/>
            <ac:spMk id="1297" creationId="{BD693CBE-0C00-38F8-3A4D-DB0DA6211194}"/>
          </ac:spMkLst>
        </pc:spChg>
        <pc:spChg chg="mod">
          <ac:chgData name="INDIRA DE MENEZES CASTRO (1815383)" userId="e41e4919-7570-461c-8bc9-bc96d7e0485e" providerId="ADAL" clId="{7138AB36-0DD5-49E9-8112-03B471C049E6}" dt="2022-11-07T14:24:05.403" v="108"/>
          <ac:spMkLst>
            <pc:docMk/>
            <pc:sldMk cId="2036610864" sldId="389"/>
            <ac:spMk id="1298" creationId="{18215933-BDAB-93D4-3184-901C5343CC46}"/>
          </ac:spMkLst>
        </pc:spChg>
        <pc:spChg chg="mod">
          <ac:chgData name="INDIRA DE MENEZES CASTRO (1815383)" userId="e41e4919-7570-461c-8bc9-bc96d7e0485e" providerId="ADAL" clId="{7138AB36-0DD5-49E9-8112-03B471C049E6}" dt="2022-11-07T14:24:05.403" v="108"/>
          <ac:spMkLst>
            <pc:docMk/>
            <pc:sldMk cId="2036610864" sldId="389"/>
            <ac:spMk id="1299" creationId="{E519A8C2-BBAA-3AD2-FA01-A30DD5B3C880}"/>
          </ac:spMkLst>
        </pc:spChg>
        <pc:spChg chg="mod">
          <ac:chgData name="INDIRA DE MENEZES CASTRO (1815383)" userId="e41e4919-7570-461c-8bc9-bc96d7e0485e" providerId="ADAL" clId="{7138AB36-0DD5-49E9-8112-03B471C049E6}" dt="2022-11-07T14:24:05.403" v="108"/>
          <ac:spMkLst>
            <pc:docMk/>
            <pc:sldMk cId="2036610864" sldId="389"/>
            <ac:spMk id="1300" creationId="{FC2583DD-AB26-97E9-2FF5-A1B8D1E9F639}"/>
          </ac:spMkLst>
        </pc:spChg>
        <pc:spChg chg="mod">
          <ac:chgData name="INDIRA DE MENEZES CASTRO (1815383)" userId="e41e4919-7570-461c-8bc9-bc96d7e0485e" providerId="ADAL" clId="{7138AB36-0DD5-49E9-8112-03B471C049E6}" dt="2022-11-07T14:24:05.403" v="108"/>
          <ac:spMkLst>
            <pc:docMk/>
            <pc:sldMk cId="2036610864" sldId="389"/>
            <ac:spMk id="1301" creationId="{B9A685AB-5871-D2C8-60D7-1F88985C315F}"/>
          </ac:spMkLst>
        </pc:spChg>
        <pc:spChg chg="mod">
          <ac:chgData name="INDIRA DE MENEZES CASTRO (1815383)" userId="e41e4919-7570-461c-8bc9-bc96d7e0485e" providerId="ADAL" clId="{7138AB36-0DD5-49E9-8112-03B471C049E6}" dt="2022-11-07T14:24:05.403" v="108"/>
          <ac:spMkLst>
            <pc:docMk/>
            <pc:sldMk cId="2036610864" sldId="389"/>
            <ac:spMk id="1303" creationId="{3414ACF6-6F4C-E3AC-0403-AB0E9E642FFC}"/>
          </ac:spMkLst>
        </pc:spChg>
        <pc:spChg chg="mod">
          <ac:chgData name="INDIRA DE MENEZES CASTRO (1815383)" userId="e41e4919-7570-461c-8bc9-bc96d7e0485e" providerId="ADAL" clId="{7138AB36-0DD5-49E9-8112-03B471C049E6}" dt="2022-11-07T14:24:05.403" v="108"/>
          <ac:spMkLst>
            <pc:docMk/>
            <pc:sldMk cId="2036610864" sldId="389"/>
            <ac:spMk id="1304" creationId="{96405C24-FC6E-5535-6DBF-5EC4FF45CE02}"/>
          </ac:spMkLst>
        </pc:spChg>
        <pc:spChg chg="mod">
          <ac:chgData name="INDIRA DE MENEZES CASTRO (1815383)" userId="e41e4919-7570-461c-8bc9-bc96d7e0485e" providerId="ADAL" clId="{7138AB36-0DD5-49E9-8112-03B471C049E6}" dt="2022-11-07T14:24:05.403" v="108"/>
          <ac:spMkLst>
            <pc:docMk/>
            <pc:sldMk cId="2036610864" sldId="389"/>
            <ac:spMk id="1305" creationId="{6DEEF23B-CDEA-89F8-027A-BC11BAF4FE3D}"/>
          </ac:spMkLst>
        </pc:spChg>
        <pc:spChg chg="mod">
          <ac:chgData name="INDIRA DE MENEZES CASTRO (1815383)" userId="e41e4919-7570-461c-8bc9-bc96d7e0485e" providerId="ADAL" clId="{7138AB36-0DD5-49E9-8112-03B471C049E6}" dt="2022-11-07T14:24:05.403" v="108"/>
          <ac:spMkLst>
            <pc:docMk/>
            <pc:sldMk cId="2036610864" sldId="389"/>
            <ac:spMk id="1306" creationId="{084D5534-2EDF-1124-1633-0B831ABE8CD3}"/>
          </ac:spMkLst>
        </pc:spChg>
        <pc:spChg chg="mod">
          <ac:chgData name="INDIRA DE MENEZES CASTRO (1815383)" userId="e41e4919-7570-461c-8bc9-bc96d7e0485e" providerId="ADAL" clId="{7138AB36-0DD5-49E9-8112-03B471C049E6}" dt="2022-11-07T14:24:05.403" v="108"/>
          <ac:spMkLst>
            <pc:docMk/>
            <pc:sldMk cId="2036610864" sldId="389"/>
            <ac:spMk id="1307" creationId="{D2ED9C83-B39A-A78C-C8BE-91349C08D712}"/>
          </ac:spMkLst>
        </pc:spChg>
        <pc:spChg chg="mod">
          <ac:chgData name="INDIRA DE MENEZES CASTRO (1815383)" userId="e41e4919-7570-461c-8bc9-bc96d7e0485e" providerId="ADAL" clId="{7138AB36-0DD5-49E9-8112-03B471C049E6}" dt="2022-11-07T14:24:05.403" v="108"/>
          <ac:spMkLst>
            <pc:docMk/>
            <pc:sldMk cId="2036610864" sldId="389"/>
            <ac:spMk id="1308" creationId="{82A9A378-041C-5B9E-71A7-A69E19FD19F3}"/>
          </ac:spMkLst>
        </pc:spChg>
        <pc:spChg chg="mod">
          <ac:chgData name="INDIRA DE MENEZES CASTRO (1815383)" userId="e41e4919-7570-461c-8bc9-bc96d7e0485e" providerId="ADAL" clId="{7138AB36-0DD5-49E9-8112-03B471C049E6}" dt="2022-11-07T14:24:05.403" v="108"/>
          <ac:spMkLst>
            <pc:docMk/>
            <pc:sldMk cId="2036610864" sldId="389"/>
            <ac:spMk id="1309" creationId="{F0129F3C-CA64-3B21-16CF-D81DF6616F48}"/>
          </ac:spMkLst>
        </pc:spChg>
        <pc:spChg chg="mod">
          <ac:chgData name="INDIRA DE MENEZES CASTRO (1815383)" userId="e41e4919-7570-461c-8bc9-bc96d7e0485e" providerId="ADAL" clId="{7138AB36-0DD5-49E9-8112-03B471C049E6}" dt="2022-11-07T14:24:05.403" v="108"/>
          <ac:spMkLst>
            <pc:docMk/>
            <pc:sldMk cId="2036610864" sldId="389"/>
            <ac:spMk id="1310" creationId="{17D729FB-2DE2-8942-7E0C-02CBDC958140}"/>
          </ac:spMkLst>
        </pc:spChg>
        <pc:spChg chg="mod">
          <ac:chgData name="INDIRA DE MENEZES CASTRO (1815383)" userId="e41e4919-7570-461c-8bc9-bc96d7e0485e" providerId="ADAL" clId="{7138AB36-0DD5-49E9-8112-03B471C049E6}" dt="2022-11-07T14:24:05.403" v="108"/>
          <ac:spMkLst>
            <pc:docMk/>
            <pc:sldMk cId="2036610864" sldId="389"/>
            <ac:spMk id="1311" creationId="{E9C07E1D-8AAE-B9C4-7F58-B86D479A2A6A}"/>
          </ac:spMkLst>
        </pc:spChg>
        <pc:spChg chg="mod">
          <ac:chgData name="INDIRA DE MENEZES CASTRO (1815383)" userId="e41e4919-7570-461c-8bc9-bc96d7e0485e" providerId="ADAL" clId="{7138AB36-0DD5-49E9-8112-03B471C049E6}" dt="2022-11-07T14:24:05.403" v="108"/>
          <ac:spMkLst>
            <pc:docMk/>
            <pc:sldMk cId="2036610864" sldId="389"/>
            <ac:spMk id="1312" creationId="{6EE1B9F6-F65F-9A61-2130-DD251B0F2A76}"/>
          </ac:spMkLst>
        </pc:spChg>
        <pc:spChg chg="mod">
          <ac:chgData name="INDIRA DE MENEZES CASTRO (1815383)" userId="e41e4919-7570-461c-8bc9-bc96d7e0485e" providerId="ADAL" clId="{7138AB36-0DD5-49E9-8112-03B471C049E6}" dt="2022-11-07T14:24:05.403" v="108"/>
          <ac:spMkLst>
            <pc:docMk/>
            <pc:sldMk cId="2036610864" sldId="389"/>
            <ac:spMk id="1314" creationId="{F5AC6239-5D36-AEF1-0E02-9D3EB08CB111}"/>
          </ac:spMkLst>
        </pc:spChg>
        <pc:spChg chg="mod">
          <ac:chgData name="INDIRA DE MENEZES CASTRO (1815383)" userId="e41e4919-7570-461c-8bc9-bc96d7e0485e" providerId="ADAL" clId="{7138AB36-0DD5-49E9-8112-03B471C049E6}" dt="2022-11-07T14:24:05.403" v="108"/>
          <ac:spMkLst>
            <pc:docMk/>
            <pc:sldMk cId="2036610864" sldId="389"/>
            <ac:spMk id="1315" creationId="{1AFFFF4D-6670-22B9-8902-BA39A3ADE246}"/>
          </ac:spMkLst>
        </pc:spChg>
        <pc:spChg chg="mod">
          <ac:chgData name="INDIRA DE MENEZES CASTRO (1815383)" userId="e41e4919-7570-461c-8bc9-bc96d7e0485e" providerId="ADAL" clId="{7138AB36-0DD5-49E9-8112-03B471C049E6}" dt="2022-11-07T14:24:05.403" v="108"/>
          <ac:spMkLst>
            <pc:docMk/>
            <pc:sldMk cId="2036610864" sldId="389"/>
            <ac:spMk id="1318" creationId="{3AF49556-E80A-09B7-D329-5A54A9031AAB}"/>
          </ac:spMkLst>
        </pc:spChg>
        <pc:spChg chg="mod">
          <ac:chgData name="INDIRA DE MENEZES CASTRO (1815383)" userId="e41e4919-7570-461c-8bc9-bc96d7e0485e" providerId="ADAL" clId="{7138AB36-0DD5-49E9-8112-03B471C049E6}" dt="2022-11-07T14:24:05.403" v="108"/>
          <ac:spMkLst>
            <pc:docMk/>
            <pc:sldMk cId="2036610864" sldId="389"/>
            <ac:spMk id="1319" creationId="{2A1BE2DC-013A-00C1-32EF-76F9A1854B16}"/>
          </ac:spMkLst>
        </pc:spChg>
        <pc:spChg chg="mod">
          <ac:chgData name="INDIRA DE MENEZES CASTRO (1815383)" userId="e41e4919-7570-461c-8bc9-bc96d7e0485e" providerId="ADAL" clId="{7138AB36-0DD5-49E9-8112-03B471C049E6}" dt="2022-11-07T14:24:05.403" v="108"/>
          <ac:spMkLst>
            <pc:docMk/>
            <pc:sldMk cId="2036610864" sldId="389"/>
            <ac:spMk id="1320" creationId="{BBE7823B-64D0-97C0-1B6E-1F54E3411A6E}"/>
          </ac:spMkLst>
        </pc:spChg>
        <pc:spChg chg="mod">
          <ac:chgData name="INDIRA DE MENEZES CASTRO (1815383)" userId="e41e4919-7570-461c-8bc9-bc96d7e0485e" providerId="ADAL" clId="{7138AB36-0DD5-49E9-8112-03B471C049E6}" dt="2022-11-07T14:24:05.403" v="108"/>
          <ac:spMkLst>
            <pc:docMk/>
            <pc:sldMk cId="2036610864" sldId="389"/>
            <ac:spMk id="1321" creationId="{0ADCFB09-8FEE-4FCB-029F-CC735A5C8AA8}"/>
          </ac:spMkLst>
        </pc:spChg>
        <pc:spChg chg="mod">
          <ac:chgData name="INDIRA DE MENEZES CASTRO (1815383)" userId="e41e4919-7570-461c-8bc9-bc96d7e0485e" providerId="ADAL" clId="{7138AB36-0DD5-49E9-8112-03B471C049E6}" dt="2022-11-07T14:24:05.403" v="108"/>
          <ac:spMkLst>
            <pc:docMk/>
            <pc:sldMk cId="2036610864" sldId="389"/>
            <ac:spMk id="1322" creationId="{93323E86-F218-CD6C-18A6-DC410C03EC90}"/>
          </ac:spMkLst>
        </pc:spChg>
        <pc:spChg chg="mod">
          <ac:chgData name="INDIRA DE MENEZES CASTRO (1815383)" userId="e41e4919-7570-461c-8bc9-bc96d7e0485e" providerId="ADAL" clId="{7138AB36-0DD5-49E9-8112-03B471C049E6}" dt="2022-11-07T14:24:05.403" v="108"/>
          <ac:spMkLst>
            <pc:docMk/>
            <pc:sldMk cId="2036610864" sldId="389"/>
            <ac:spMk id="1323" creationId="{4988D524-AC90-01BB-EB3B-6ED874BF4D22}"/>
          </ac:spMkLst>
        </pc:spChg>
        <pc:spChg chg="mod">
          <ac:chgData name="INDIRA DE MENEZES CASTRO (1815383)" userId="e41e4919-7570-461c-8bc9-bc96d7e0485e" providerId="ADAL" clId="{7138AB36-0DD5-49E9-8112-03B471C049E6}" dt="2022-11-07T14:24:05.403" v="108"/>
          <ac:spMkLst>
            <pc:docMk/>
            <pc:sldMk cId="2036610864" sldId="389"/>
            <ac:spMk id="1324" creationId="{6350DA1E-4546-55E5-BBE8-DEC977C5B7B3}"/>
          </ac:spMkLst>
        </pc:spChg>
        <pc:spChg chg="mod">
          <ac:chgData name="INDIRA DE MENEZES CASTRO (1815383)" userId="e41e4919-7570-461c-8bc9-bc96d7e0485e" providerId="ADAL" clId="{7138AB36-0DD5-49E9-8112-03B471C049E6}" dt="2022-11-07T14:24:05.403" v="108"/>
          <ac:spMkLst>
            <pc:docMk/>
            <pc:sldMk cId="2036610864" sldId="389"/>
            <ac:spMk id="1325" creationId="{A2937E0E-E61A-E557-3FD1-47BF1AF203BC}"/>
          </ac:spMkLst>
        </pc:spChg>
        <pc:spChg chg="mod">
          <ac:chgData name="INDIRA DE MENEZES CASTRO (1815383)" userId="e41e4919-7570-461c-8bc9-bc96d7e0485e" providerId="ADAL" clId="{7138AB36-0DD5-49E9-8112-03B471C049E6}" dt="2022-11-07T14:24:05.403" v="108"/>
          <ac:spMkLst>
            <pc:docMk/>
            <pc:sldMk cId="2036610864" sldId="389"/>
            <ac:spMk id="1326" creationId="{6430A9D4-398A-4D54-92BC-9BEC6B4B2DEB}"/>
          </ac:spMkLst>
        </pc:spChg>
        <pc:spChg chg="mod">
          <ac:chgData name="INDIRA DE MENEZES CASTRO (1815383)" userId="e41e4919-7570-461c-8bc9-bc96d7e0485e" providerId="ADAL" clId="{7138AB36-0DD5-49E9-8112-03B471C049E6}" dt="2022-11-07T14:24:05.403" v="108"/>
          <ac:spMkLst>
            <pc:docMk/>
            <pc:sldMk cId="2036610864" sldId="389"/>
            <ac:spMk id="1327" creationId="{C8032752-A00F-599F-EA19-BF05778AEF0E}"/>
          </ac:spMkLst>
        </pc:spChg>
        <pc:spChg chg="mod">
          <ac:chgData name="INDIRA DE MENEZES CASTRO (1815383)" userId="e41e4919-7570-461c-8bc9-bc96d7e0485e" providerId="ADAL" clId="{7138AB36-0DD5-49E9-8112-03B471C049E6}" dt="2022-11-07T14:24:05.403" v="108"/>
          <ac:spMkLst>
            <pc:docMk/>
            <pc:sldMk cId="2036610864" sldId="389"/>
            <ac:spMk id="1329" creationId="{9B716D65-0E0F-9F19-0985-49875359E771}"/>
          </ac:spMkLst>
        </pc:spChg>
        <pc:spChg chg="mod">
          <ac:chgData name="INDIRA DE MENEZES CASTRO (1815383)" userId="e41e4919-7570-461c-8bc9-bc96d7e0485e" providerId="ADAL" clId="{7138AB36-0DD5-49E9-8112-03B471C049E6}" dt="2022-11-07T14:24:05.403" v="108"/>
          <ac:spMkLst>
            <pc:docMk/>
            <pc:sldMk cId="2036610864" sldId="389"/>
            <ac:spMk id="1330" creationId="{E6257F42-EC32-7B1B-6995-147ECBFB14BE}"/>
          </ac:spMkLst>
        </pc:spChg>
        <pc:spChg chg="mod">
          <ac:chgData name="INDIRA DE MENEZES CASTRO (1815383)" userId="e41e4919-7570-461c-8bc9-bc96d7e0485e" providerId="ADAL" clId="{7138AB36-0DD5-49E9-8112-03B471C049E6}" dt="2022-11-07T14:24:05.403" v="108"/>
          <ac:spMkLst>
            <pc:docMk/>
            <pc:sldMk cId="2036610864" sldId="389"/>
            <ac:spMk id="1331" creationId="{9F7CED38-1EB1-1547-BB72-F00487E8E4FC}"/>
          </ac:spMkLst>
        </pc:spChg>
        <pc:spChg chg="mod">
          <ac:chgData name="INDIRA DE MENEZES CASTRO (1815383)" userId="e41e4919-7570-461c-8bc9-bc96d7e0485e" providerId="ADAL" clId="{7138AB36-0DD5-49E9-8112-03B471C049E6}" dt="2022-11-07T14:24:05.403" v="108"/>
          <ac:spMkLst>
            <pc:docMk/>
            <pc:sldMk cId="2036610864" sldId="389"/>
            <ac:spMk id="1332" creationId="{A0FE941D-FCE3-40B5-2D14-19529A140ACC}"/>
          </ac:spMkLst>
        </pc:spChg>
        <pc:spChg chg="mod">
          <ac:chgData name="INDIRA DE MENEZES CASTRO (1815383)" userId="e41e4919-7570-461c-8bc9-bc96d7e0485e" providerId="ADAL" clId="{7138AB36-0DD5-49E9-8112-03B471C049E6}" dt="2022-11-07T14:24:05.403" v="108"/>
          <ac:spMkLst>
            <pc:docMk/>
            <pc:sldMk cId="2036610864" sldId="389"/>
            <ac:spMk id="1333" creationId="{ED4EC1BF-F927-7385-B948-814032F64AE7}"/>
          </ac:spMkLst>
        </pc:spChg>
        <pc:spChg chg="mod">
          <ac:chgData name="INDIRA DE MENEZES CASTRO (1815383)" userId="e41e4919-7570-461c-8bc9-bc96d7e0485e" providerId="ADAL" clId="{7138AB36-0DD5-49E9-8112-03B471C049E6}" dt="2022-11-07T14:24:05.403" v="108"/>
          <ac:spMkLst>
            <pc:docMk/>
            <pc:sldMk cId="2036610864" sldId="389"/>
            <ac:spMk id="1334" creationId="{5A5325E1-CA2F-6CC2-C2A7-805AEE69B808}"/>
          </ac:spMkLst>
        </pc:spChg>
        <pc:spChg chg="mod">
          <ac:chgData name="INDIRA DE MENEZES CASTRO (1815383)" userId="e41e4919-7570-461c-8bc9-bc96d7e0485e" providerId="ADAL" clId="{7138AB36-0DD5-49E9-8112-03B471C049E6}" dt="2022-11-07T14:24:05.403" v="108"/>
          <ac:spMkLst>
            <pc:docMk/>
            <pc:sldMk cId="2036610864" sldId="389"/>
            <ac:spMk id="1335" creationId="{7B76B06E-E6CD-2F7D-3D33-030E05D07289}"/>
          </ac:spMkLst>
        </pc:spChg>
        <pc:spChg chg="mod">
          <ac:chgData name="INDIRA DE MENEZES CASTRO (1815383)" userId="e41e4919-7570-461c-8bc9-bc96d7e0485e" providerId="ADAL" clId="{7138AB36-0DD5-49E9-8112-03B471C049E6}" dt="2022-11-07T14:24:05.403" v="108"/>
          <ac:spMkLst>
            <pc:docMk/>
            <pc:sldMk cId="2036610864" sldId="389"/>
            <ac:spMk id="1336" creationId="{AA12314D-599A-CE7F-C832-1B2B9287EB8E}"/>
          </ac:spMkLst>
        </pc:spChg>
        <pc:spChg chg="mod">
          <ac:chgData name="INDIRA DE MENEZES CASTRO (1815383)" userId="e41e4919-7570-461c-8bc9-bc96d7e0485e" providerId="ADAL" clId="{7138AB36-0DD5-49E9-8112-03B471C049E6}" dt="2022-11-07T14:24:05.403" v="108"/>
          <ac:spMkLst>
            <pc:docMk/>
            <pc:sldMk cId="2036610864" sldId="389"/>
            <ac:spMk id="1337" creationId="{1EE93365-4A34-CD25-9C39-7620AD6E092C}"/>
          </ac:spMkLst>
        </pc:spChg>
        <pc:spChg chg="mod">
          <ac:chgData name="INDIRA DE MENEZES CASTRO (1815383)" userId="e41e4919-7570-461c-8bc9-bc96d7e0485e" providerId="ADAL" clId="{7138AB36-0DD5-49E9-8112-03B471C049E6}" dt="2022-11-07T14:24:05.403" v="108"/>
          <ac:spMkLst>
            <pc:docMk/>
            <pc:sldMk cId="2036610864" sldId="389"/>
            <ac:spMk id="1338" creationId="{FBB818F3-54C8-91A6-6E15-2402F0188C76}"/>
          </ac:spMkLst>
        </pc:spChg>
        <pc:spChg chg="mod">
          <ac:chgData name="INDIRA DE MENEZES CASTRO (1815383)" userId="e41e4919-7570-461c-8bc9-bc96d7e0485e" providerId="ADAL" clId="{7138AB36-0DD5-49E9-8112-03B471C049E6}" dt="2022-11-07T14:24:05.403" v="108"/>
          <ac:spMkLst>
            <pc:docMk/>
            <pc:sldMk cId="2036610864" sldId="389"/>
            <ac:spMk id="1340" creationId="{97DF780D-4763-FA7F-0037-A355EDF5D9F9}"/>
          </ac:spMkLst>
        </pc:spChg>
        <pc:spChg chg="mod">
          <ac:chgData name="INDIRA DE MENEZES CASTRO (1815383)" userId="e41e4919-7570-461c-8bc9-bc96d7e0485e" providerId="ADAL" clId="{7138AB36-0DD5-49E9-8112-03B471C049E6}" dt="2022-11-07T14:24:05.403" v="108"/>
          <ac:spMkLst>
            <pc:docMk/>
            <pc:sldMk cId="2036610864" sldId="389"/>
            <ac:spMk id="1341" creationId="{508BABAA-17FA-9ADA-845D-05F8D4A24023}"/>
          </ac:spMkLst>
        </pc:spChg>
        <pc:spChg chg="mod">
          <ac:chgData name="INDIRA DE MENEZES CASTRO (1815383)" userId="e41e4919-7570-461c-8bc9-bc96d7e0485e" providerId="ADAL" clId="{7138AB36-0DD5-49E9-8112-03B471C049E6}" dt="2022-11-07T14:24:05.403" v="108"/>
          <ac:spMkLst>
            <pc:docMk/>
            <pc:sldMk cId="2036610864" sldId="389"/>
            <ac:spMk id="1344" creationId="{79D0A549-5CD8-B575-5037-5BEB00368A54}"/>
          </ac:spMkLst>
        </pc:spChg>
        <pc:spChg chg="mod">
          <ac:chgData name="INDIRA DE MENEZES CASTRO (1815383)" userId="e41e4919-7570-461c-8bc9-bc96d7e0485e" providerId="ADAL" clId="{7138AB36-0DD5-49E9-8112-03B471C049E6}" dt="2022-11-07T14:24:05.403" v="108"/>
          <ac:spMkLst>
            <pc:docMk/>
            <pc:sldMk cId="2036610864" sldId="389"/>
            <ac:spMk id="1345" creationId="{5B21840E-68AF-2BE3-C973-6974FC8325E1}"/>
          </ac:spMkLst>
        </pc:spChg>
        <pc:spChg chg="mod">
          <ac:chgData name="INDIRA DE MENEZES CASTRO (1815383)" userId="e41e4919-7570-461c-8bc9-bc96d7e0485e" providerId="ADAL" clId="{7138AB36-0DD5-49E9-8112-03B471C049E6}" dt="2022-11-07T14:24:05.403" v="108"/>
          <ac:spMkLst>
            <pc:docMk/>
            <pc:sldMk cId="2036610864" sldId="389"/>
            <ac:spMk id="1346" creationId="{D789A082-85B8-9264-9754-CAEC96312F41}"/>
          </ac:spMkLst>
        </pc:spChg>
        <pc:spChg chg="mod">
          <ac:chgData name="INDIRA DE MENEZES CASTRO (1815383)" userId="e41e4919-7570-461c-8bc9-bc96d7e0485e" providerId="ADAL" clId="{7138AB36-0DD5-49E9-8112-03B471C049E6}" dt="2022-11-07T14:24:05.403" v="108"/>
          <ac:spMkLst>
            <pc:docMk/>
            <pc:sldMk cId="2036610864" sldId="389"/>
            <ac:spMk id="1347" creationId="{63CCE55D-25FB-4B74-C535-DD476A5A0A4C}"/>
          </ac:spMkLst>
        </pc:spChg>
        <pc:spChg chg="mod">
          <ac:chgData name="INDIRA DE MENEZES CASTRO (1815383)" userId="e41e4919-7570-461c-8bc9-bc96d7e0485e" providerId="ADAL" clId="{7138AB36-0DD5-49E9-8112-03B471C049E6}" dt="2022-11-07T14:24:05.403" v="108"/>
          <ac:spMkLst>
            <pc:docMk/>
            <pc:sldMk cId="2036610864" sldId="389"/>
            <ac:spMk id="1348" creationId="{7BA830F5-E2BA-82F2-01D0-047B94A3E7CE}"/>
          </ac:spMkLst>
        </pc:spChg>
        <pc:spChg chg="mod">
          <ac:chgData name="INDIRA DE MENEZES CASTRO (1815383)" userId="e41e4919-7570-461c-8bc9-bc96d7e0485e" providerId="ADAL" clId="{7138AB36-0DD5-49E9-8112-03B471C049E6}" dt="2022-11-07T14:24:05.403" v="108"/>
          <ac:spMkLst>
            <pc:docMk/>
            <pc:sldMk cId="2036610864" sldId="389"/>
            <ac:spMk id="1349" creationId="{21551CAE-3D75-09D5-1EA8-DB68212C5BD0}"/>
          </ac:spMkLst>
        </pc:spChg>
        <pc:spChg chg="mod">
          <ac:chgData name="INDIRA DE MENEZES CASTRO (1815383)" userId="e41e4919-7570-461c-8bc9-bc96d7e0485e" providerId="ADAL" clId="{7138AB36-0DD5-49E9-8112-03B471C049E6}" dt="2022-11-07T14:24:05.403" v="108"/>
          <ac:spMkLst>
            <pc:docMk/>
            <pc:sldMk cId="2036610864" sldId="389"/>
            <ac:spMk id="1350" creationId="{B672B951-CD23-C463-20CB-777AFF3894CC}"/>
          </ac:spMkLst>
        </pc:spChg>
        <pc:spChg chg="mod">
          <ac:chgData name="INDIRA DE MENEZES CASTRO (1815383)" userId="e41e4919-7570-461c-8bc9-bc96d7e0485e" providerId="ADAL" clId="{7138AB36-0DD5-49E9-8112-03B471C049E6}" dt="2022-11-07T14:24:05.403" v="108"/>
          <ac:spMkLst>
            <pc:docMk/>
            <pc:sldMk cId="2036610864" sldId="389"/>
            <ac:spMk id="1351" creationId="{5757E688-F3A4-4291-2ECC-70A280361367}"/>
          </ac:spMkLst>
        </pc:spChg>
        <pc:spChg chg="mod">
          <ac:chgData name="INDIRA DE MENEZES CASTRO (1815383)" userId="e41e4919-7570-461c-8bc9-bc96d7e0485e" providerId="ADAL" clId="{7138AB36-0DD5-49E9-8112-03B471C049E6}" dt="2022-11-07T14:24:05.403" v="108"/>
          <ac:spMkLst>
            <pc:docMk/>
            <pc:sldMk cId="2036610864" sldId="389"/>
            <ac:spMk id="1352" creationId="{D2B5FCDE-3B5C-787F-4075-CC41477649FC}"/>
          </ac:spMkLst>
        </pc:spChg>
        <pc:spChg chg="mod">
          <ac:chgData name="INDIRA DE MENEZES CASTRO (1815383)" userId="e41e4919-7570-461c-8bc9-bc96d7e0485e" providerId="ADAL" clId="{7138AB36-0DD5-49E9-8112-03B471C049E6}" dt="2022-11-07T14:24:05.403" v="108"/>
          <ac:spMkLst>
            <pc:docMk/>
            <pc:sldMk cId="2036610864" sldId="389"/>
            <ac:spMk id="1353" creationId="{00650DF9-5DA3-DE34-C86B-B840527AB906}"/>
          </ac:spMkLst>
        </pc:spChg>
        <pc:spChg chg="mod">
          <ac:chgData name="INDIRA DE MENEZES CASTRO (1815383)" userId="e41e4919-7570-461c-8bc9-bc96d7e0485e" providerId="ADAL" clId="{7138AB36-0DD5-49E9-8112-03B471C049E6}" dt="2022-11-07T14:24:05.403" v="108"/>
          <ac:spMkLst>
            <pc:docMk/>
            <pc:sldMk cId="2036610864" sldId="389"/>
            <ac:spMk id="1357" creationId="{E2DF0DD7-5EBD-E201-11DD-DE6CB3DD8A65}"/>
          </ac:spMkLst>
        </pc:spChg>
        <pc:spChg chg="mod">
          <ac:chgData name="INDIRA DE MENEZES CASTRO (1815383)" userId="e41e4919-7570-461c-8bc9-bc96d7e0485e" providerId="ADAL" clId="{7138AB36-0DD5-49E9-8112-03B471C049E6}" dt="2022-11-07T14:24:05.403" v="108"/>
          <ac:spMkLst>
            <pc:docMk/>
            <pc:sldMk cId="2036610864" sldId="389"/>
            <ac:spMk id="1358" creationId="{D8639F31-17C7-858F-26FC-92514518EBD5}"/>
          </ac:spMkLst>
        </pc:spChg>
        <pc:spChg chg="mod">
          <ac:chgData name="INDIRA DE MENEZES CASTRO (1815383)" userId="e41e4919-7570-461c-8bc9-bc96d7e0485e" providerId="ADAL" clId="{7138AB36-0DD5-49E9-8112-03B471C049E6}" dt="2022-11-07T14:24:05.403" v="108"/>
          <ac:spMkLst>
            <pc:docMk/>
            <pc:sldMk cId="2036610864" sldId="389"/>
            <ac:spMk id="1359" creationId="{AE54039B-152A-716C-329E-D547D4D0DBF2}"/>
          </ac:spMkLst>
        </pc:spChg>
        <pc:spChg chg="mod">
          <ac:chgData name="INDIRA DE MENEZES CASTRO (1815383)" userId="e41e4919-7570-461c-8bc9-bc96d7e0485e" providerId="ADAL" clId="{7138AB36-0DD5-49E9-8112-03B471C049E6}" dt="2022-11-07T14:24:05.403" v="108"/>
          <ac:spMkLst>
            <pc:docMk/>
            <pc:sldMk cId="2036610864" sldId="389"/>
            <ac:spMk id="1360" creationId="{D51DCFD1-59EE-9213-A698-552C028AF58A}"/>
          </ac:spMkLst>
        </pc:spChg>
        <pc:spChg chg="mod">
          <ac:chgData name="INDIRA DE MENEZES CASTRO (1815383)" userId="e41e4919-7570-461c-8bc9-bc96d7e0485e" providerId="ADAL" clId="{7138AB36-0DD5-49E9-8112-03B471C049E6}" dt="2022-11-07T14:24:05.403" v="108"/>
          <ac:spMkLst>
            <pc:docMk/>
            <pc:sldMk cId="2036610864" sldId="389"/>
            <ac:spMk id="1361" creationId="{5FE9A9A1-85F8-C928-D8C8-9600AB164C5A}"/>
          </ac:spMkLst>
        </pc:spChg>
        <pc:spChg chg="mod">
          <ac:chgData name="INDIRA DE MENEZES CASTRO (1815383)" userId="e41e4919-7570-461c-8bc9-bc96d7e0485e" providerId="ADAL" clId="{7138AB36-0DD5-49E9-8112-03B471C049E6}" dt="2022-11-07T14:24:05.403" v="108"/>
          <ac:spMkLst>
            <pc:docMk/>
            <pc:sldMk cId="2036610864" sldId="389"/>
            <ac:spMk id="1362" creationId="{4F47F393-C6AE-AD15-5C83-EFD514250366}"/>
          </ac:spMkLst>
        </pc:spChg>
        <pc:spChg chg="mod">
          <ac:chgData name="INDIRA DE MENEZES CASTRO (1815383)" userId="e41e4919-7570-461c-8bc9-bc96d7e0485e" providerId="ADAL" clId="{7138AB36-0DD5-49E9-8112-03B471C049E6}" dt="2022-11-07T14:24:05.403" v="108"/>
          <ac:spMkLst>
            <pc:docMk/>
            <pc:sldMk cId="2036610864" sldId="389"/>
            <ac:spMk id="1363" creationId="{8378D83C-971F-7F40-8EF5-D5B159ECC9A2}"/>
          </ac:spMkLst>
        </pc:spChg>
        <pc:spChg chg="mod">
          <ac:chgData name="INDIRA DE MENEZES CASTRO (1815383)" userId="e41e4919-7570-461c-8bc9-bc96d7e0485e" providerId="ADAL" clId="{7138AB36-0DD5-49E9-8112-03B471C049E6}" dt="2022-11-07T14:24:05.403" v="108"/>
          <ac:spMkLst>
            <pc:docMk/>
            <pc:sldMk cId="2036610864" sldId="389"/>
            <ac:spMk id="1364" creationId="{54547E5A-2462-C02E-2BB7-355502E68293}"/>
          </ac:spMkLst>
        </pc:spChg>
        <pc:spChg chg="mod">
          <ac:chgData name="INDIRA DE MENEZES CASTRO (1815383)" userId="e41e4919-7570-461c-8bc9-bc96d7e0485e" providerId="ADAL" clId="{7138AB36-0DD5-49E9-8112-03B471C049E6}" dt="2022-11-07T14:24:05.403" v="108"/>
          <ac:spMkLst>
            <pc:docMk/>
            <pc:sldMk cId="2036610864" sldId="389"/>
            <ac:spMk id="1367" creationId="{4C8D1139-7A25-7ED3-C1E2-90A14BF93458}"/>
          </ac:spMkLst>
        </pc:spChg>
        <pc:spChg chg="mod">
          <ac:chgData name="INDIRA DE MENEZES CASTRO (1815383)" userId="e41e4919-7570-461c-8bc9-bc96d7e0485e" providerId="ADAL" clId="{7138AB36-0DD5-49E9-8112-03B471C049E6}" dt="2022-11-07T14:24:05.403" v="108"/>
          <ac:spMkLst>
            <pc:docMk/>
            <pc:sldMk cId="2036610864" sldId="389"/>
            <ac:spMk id="1369" creationId="{536E3533-2463-DA02-BA57-8D0342CDE657}"/>
          </ac:spMkLst>
        </pc:spChg>
        <pc:spChg chg="mod">
          <ac:chgData name="INDIRA DE MENEZES CASTRO (1815383)" userId="e41e4919-7570-461c-8bc9-bc96d7e0485e" providerId="ADAL" clId="{7138AB36-0DD5-49E9-8112-03B471C049E6}" dt="2022-11-07T14:24:05.403" v="108"/>
          <ac:spMkLst>
            <pc:docMk/>
            <pc:sldMk cId="2036610864" sldId="389"/>
            <ac:spMk id="1370" creationId="{9D53FF3D-0091-9DCA-2828-BDB868EC37C6}"/>
          </ac:spMkLst>
        </pc:spChg>
        <pc:spChg chg="mod">
          <ac:chgData name="INDIRA DE MENEZES CASTRO (1815383)" userId="e41e4919-7570-461c-8bc9-bc96d7e0485e" providerId="ADAL" clId="{7138AB36-0DD5-49E9-8112-03B471C049E6}" dt="2022-11-07T14:24:05.403" v="108"/>
          <ac:spMkLst>
            <pc:docMk/>
            <pc:sldMk cId="2036610864" sldId="389"/>
            <ac:spMk id="1371" creationId="{62D1AA1B-3B8C-B38A-91CD-F8E2C9FB9E85}"/>
          </ac:spMkLst>
        </pc:spChg>
        <pc:spChg chg="mod">
          <ac:chgData name="INDIRA DE MENEZES CASTRO (1815383)" userId="e41e4919-7570-461c-8bc9-bc96d7e0485e" providerId="ADAL" clId="{7138AB36-0DD5-49E9-8112-03B471C049E6}" dt="2022-11-07T14:24:05.403" v="108"/>
          <ac:spMkLst>
            <pc:docMk/>
            <pc:sldMk cId="2036610864" sldId="389"/>
            <ac:spMk id="1372" creationId="{3B63A8B6-873B-C9FF-3005-7752C5840821}"/>
          </ac:spMkLst>
        </pc:spChg>
        <pc:spChg chg="mod">
          <ac:chgData name="INDIRA DE MENEZES CASTRO (1815383)" userId="e41e4919-7570-461c-8bc9-bc96d7e0485e" providerId="ADAL" clId="{7138AB36-0DD5-49E9-8112-03B471C049E6}" dt="2022-11-07T14:24:05.403" v="108"/>
          <ac:spMkLst>
            <pc:docMk/>
            <pc:sldMk cId="2036610864" sldId="389"/>
            <ac:spMk id="1373" creationId="{FD680670-B2F7-A085-19F9-13D15624D4C9}"/>
          </ac:spMkLst>
        </pc:spChg>
        <pc:spChg chg="mod">
          <ac:chgData name="INDIRA DE MENEZES CASTRO (1815383)" userId="e41e4919-7570-461c-8bc9-bc96d7e0485e" providerId="ADAL" clId="{7138AB36-0DD5-49E9-8112-03B471C049E6}" dt="2022-11-07T14:24:05.403" v="108"/>
          <ac:spMkLst>
            <pc:docMk/>
            <pc:sldMk cId="2036610864" sldId="389"/>
            <ac:spMk id="1375" creationId="{20C9A519-C707-060E-7AF7-138A79820FE2}"/>
          </ac:spMkLst>
        </pc:spChg>
        <pc:spChg chg="mod">
          <ac:chgData name="INDIRA DE MENEZES CASTRO (1815383)" userId="e41e4919-7570-461c-8bc9-bc96d7e0485e" providerId="ADAL" clId="{7138AB36-0DD5-49E9-8112-03B471C049E6}" dt="2022-11-07T14:24:05.403" v="108"/>
          <ac:spMkLst>
            <pc:docMk/>
            <pc:sldMk cId="2036610864" sldId="389"/>
            <ac:spMk id="1376" creationId="{EFFC7459-3268-FB5A-0144-C31BB72CFE6F}"/>
          </ac:spMkLst>
        </pc:spChg>
        <pc:spChg chg="mod">
          <ac:chgData name="INDIRA DE MENEZES CASTRO (1815383)" userId="e41e4919-7570-461c-8bc9-bc96d7e0485e" providerId="ADAL" clId="{7138AB36-0DD5-49E9-8112-03B471C049E6}" dt="2022-11-07T14:24:05.403" v="108"/>
          <ac:spMkLst>
            <pc:docMk/>
            <pc:sldMk cId="2036610864" sldId="389"/>
            <ac:spMk id="1377" creationId="{CEE3A916-FE12-6856-BEA3-2D4236B9AAAC}"/>
          </ac:spMkLst>
        </pc:spChg>
        <pc:spChg chg="mod">
          <ac:chgData name="INDIRA DE MENEZES CASTRO (1815383)" userId="e41e4919-7570-461c-8bc9-bc96d7e0485e" providerId="ADAL" clId="{7138AB36-0DD5-49E9-8112-03B471C049E6}" dt="2022-11-07T14:24:05.403" v="108"/>
          <ac:spMkLst>
            <pc:docMk/>
            <pc:sldMk cId="2036610864" sldId="389"/>
            <ac:spMk id="1378" creationId="{5A4042D8-B342-61C3-8450-34CEC51C60FE}"/>
          </ac:spMkLst>
        </pc:spChg>
        <pc:spChg chg="mod">
          <ac:chgData name="INDIRA DE MENEZES CASTRO (1815383)" userId="e41e4919-7570-461c-8bc9-bc96d7e0485e" providerId="ADAL" clId="{7138AB36-0DD5-49E9-8112-03B471C049E6}" dt="2022-11-07T14:24:05.403" v="108"/>
          <ac:spMkLst>
            <pc:docMk/>
            <pc:sldMk cId="2036610864" sldId="389"/>
            <ac:spMk id="1379" creationId="{0C4ACEE2-A569-940F-12D7-A6350A90CA90}"/>
          </ac:spMkLst>
        </pc:spChg>
        <pc:spChg chg="mod">
          <ac:chgData name="INDIRA DE MENEZES CASTRO (1815383)" userId="e41e4919-7570-461c-8bc9-bc96d7e0485e" providerId="ADAL" clId="{7138AB36-0DD5-49E9-8112-03B471C049E6}" dt="2022-11-07T14:24:05.403" v="108"/>
          <ac:spMkLst>
            <pc:docMk/>
            <pc:sldMk cId="2036610864" sldId="389"/>
            <ac:spMk id="1380" creationId="{45C93134-A4F7-5E98-A797-591D0CD7422D}"/>
          </ac:spMkLst>
        </pc:spChg>
        <pc:spChg chg="mod">
          <ac:chgData name="INDIRA DE MENEZES CASTRO (1815383)" userId="e41e4919-7570-461c-8bc9-bc96d7e0485e" providerId="ADAL" clId="{7138AB36-0DD5-49E9-8112-03B471C049E6}" dt="2022-11-07T14:24:05.403" v="108"/>
          <ac:spMkLst>
            <pc:docMk/>
            <pc:sldMk cId="2036610864" sldId="389"/>
            <ac:spMk id="1381" creationId="{38B5A211-1E54-4D0A-0839-F3FB4E072599}"/>
          </ac:spMkLst>
        </pc:spChg>
        <pc:spChg chg="mod">
          <ac:chgData name="INDIRA DE MENEZES CASTRO (1815383)" userId="e41e4919-7570-461c-8bc9-bc96d7e0485e" providerId="ADAL" clId="{7138AB36-0DD5-49E9-8112-03B471C049E6}" dt="2022-11-07T14:24:05.403" v="108"/>
          <ac:spMkLst>
            <pc:docMk/>
            <pc:sldMk cId="2036610864" sldId="389"/>
            <ac:spMk id="1382" creationId="{3AD47962-AF03-5060-5A29-DF222558AD55}"/>
          </ac:spMkLst>
        </pc:spChg>
        <pc:spChg chg="mod">
          <ac:chgData name="INDIRA DE MENEZES CASTRO (1815383)" userId="e41e4919-7570-461c-8bc9-bc96d7e0485e" providerId="ADAL" clId="{7138AB36-0DD5-49E9-8112-03B471C049E6}" dt="2022-11-07T14:24:05.403" v="108"/>
          <ac:spMkLst>
            <pc:docMk/>
            <pc:sldMk cId="2036610864" sldId="389"/>
            <ac:spMk id="1383" creationId="{70A0E43C-171F-9767-D9AB-C01AAA584686}"/>
          </ac:spMkLst>
        </pc:spChg>
        <pc:spChg chg="mod">
          <ac:chgData name="INDIRA DE MENEZES CASTRO (1815383)" userId="e41e4919-7570-461c-8bc9-bc96d7e0485e" providerId="ADAL" clId="{7138AB36-0DD5-49E9-8112-03B471C049E6}" dt="2022-11-07T14:24:05.403" v="108"/>
          <ac:spMkLst>
            <pc:docMk/>
            <pc:sldMk cId="2036610864" sldId="389"/>
            <ac:spMk id="1384" creationId="{6646AD0B-2773-BAA9-02FA-0C3E5A73CB4A}"/>
          </ac:spMkLst>
        </pc:spChg>
        <pc:spChg chg="mod">
          <ac:chgData name="INDIRA DE MENEZES CASTRO (1815383)" userId="e41e4919-7570-461c-8bc9-bc96d7e0485e" providerId="ADAL" clId="{7138AB36-0DD5-49E9-8112-03B471C049E6}" dt="2022-11-07T14:24:05.403" v="108"/>
          <ac:spMkLst>
            <pc:docMk/>
            <pc:sldMk cId="2036610864" sldId="389"/>
            <ac:spMk id="1386" creationId="{A6E2DB92-0BFF-CB85-64B6-C70B2F510FE8}"/>
          </ac:spMkLst>
        </pc:spChg>
        <pc:spChg chg="mod">
          <ac:chgData name="INDIRA DE MENEZES CASTRO (1815383)" userId="e41e4919-7570-461c-8bc9-bc96d7e0485e" providerId="ADAL" clId="{7138AB36-0DD5-49E9-8112-03B471C049E6}" dt="2022-11-07T14:24:05.403" v="108"/>
          <ac:spMkLst>
            <pc:docMk/>
            <pc:sldMk cId="2036610864" sldId="389"/>
            <ac:spMk id="1387" creationId="{25D421A7-AB10-1824-F694-FB3E2E019A80}"/>
          </ac:spMkLst>
        </pc:spChg>
        <pc:spChg chg="mod">
          <ac:chgData name="INDIRA DE MENEZES CASTRO (1815383)" userId="e41e4919-7570-461c-8bc9-bc96d7e0485e" providerId="ADAL" clId="{7138AB36-0DD5-49E9-8112-03B471C049E6}" dt="2022-11-07T14:24:05.403" v="108"/>
          <ac:spMkLst>
            <pc:docMk/>
            <pc:sldMk cId="2036610864" sldId="389"/>
            <ac:spMk id="1390" creationId="{E53FF955-84B4-17E0-9FEE-74BDE408D955}"/>
          </ac:spMkLst>
        </pc:spChg>
        <pc:spChg chg="mod">
          <ac:chgData name="INDIRA DE MENEZES CASTRO (1815383)" userId="e41e4919-7570-461c-8bc9-bc96d7e0485e" providerId="ADAL" clId="{7138AB36-0DD5-49E9-8112-03B471C049E6}" dt="2022-11-07T14:24:05.403" v="108"/>
          <ac:spMkLst>
            <pc:docMk/>
            <pc:sldMk cId="2036610864" sldId="389"/>
            <ac:spMk id="1391" creationId="{3C8ECD9A-1BC6-86F0-6750-B37D49811E63}"/>
          </ac:spMkLst>
        </pc:spChg>
        <pc:spChg chg="mod">
          <ac:chgData name="INDIRA DE MENEZES CASTRO (1815383)" userId="e41e4919-7570-461c-8bc9-bc96d7e0485e" providerId="ADAL" clId="{7138AB36-0DD5-49E9-8112-03B471C049E6}" dt="2022-11-07T14:24:05.403" v="108"/>
          <ac:spMkLst>
            <pc:docMk/>
            <pc:sldMk cId="2036610864" sldId="389"/>
            <ac:spMk id="1392" creationId="{4D1B3600-A5F5-DC0D-4A41-B766D4566A82}"/>
          </ac:spMkLst>
        </pc:spChg>
        <pc:spChg chg="mod">
          <ac:chgData name="INDIRA DE MENEZES CASTRO (1815383)" userId="e41e4919-7570-461c-8bc9-bc96d7e0485e" providerId="ADAL" clId="{7138AB36-0DD5-49E9-8112-03B471C049E6}" dt="2022-11-07T14:24:05.403" v="108"/>
          <ac:spMkLst>
            <pc:docMk/>
            <pc:sldMk cId="2036610864" sldId="389"/>
            <ac:spMk id="1393" creationId="{FC7D6C75-E52E-12CE-482A-9812A577CBE2}"/>
          </ac:spMkLst>
        </pc:spChg>
        <pc:spChg chg="mod">
          <ac:chgData name="INDIRA DE MENEZES CASTRO (1815383)" userId="e41e4919-7570-461c-8bc9-bc96d7e0485e" providerId="ADAL" clId="{7138AB36-0DD5-49E9-8112-03B471C049E6}" dt="2022-11-07T14:24:05.403" v="108"/>
          <ac:spMkLst>
            <pc:docMk/>
            <pc:sldMk cId="2036610864" sldId="389"/>
            <ac:spMk id="1394" creationId="{B84E75C9-5C7E-F872-C911-11E0BAD0EB38}"/>
          </ac:spMkLst>
        </pc:spChg>
        <pc:spChg chg="mod">
          <ac:chgData name="INDIRA DE MENEZES CASTRO (1815383)" userId="e41e4919-7570-461c-8bc9-bc96d7e0485e" providerId="ADAL" clId="{7138AB36-0DD5-49E9-8112-03B471C049E6}" dt="2022-11-07T14:24:05.403" v="108"/>
          <ac:spMkLst>
            <pc:docMk/>
            <pc:sldMk cId="2036610864" sldId="389"/>
            <ac:spMk id="1395" creationId="{F0FE0650-2634-2FBB-EF62-F04D3D3666B6}"/>
          </ac:spMkLst>
        </pc:spChg>
        <pc:spChg chg="mod">
          <ac:chgData name="INDIRA DE MENEZES CASTRO (1815383)" userId="e41e4919-7570-461c-8bc9-bc96d7e0485e" providerId="ADAL" clId="{7138AB36-0DD5-49E9-8112-03B471C049E6}" dt="2022-11-07T14:24:05.403" v="108"/>
          <ac:spMkLst>
            <pc:docMk/>
            <pc:sldMk cId="2036610864" sldId="389"/>
            <ac:spMk id="1396" creationId="{FE07E05C-8D21-13D5-1364-FDF5D5D978FD}"/>
          </ac:spMkLst>
        </pc:spChg>
        <pc:spChg chg="mod">
          <ac:chgData name="INDIRA DE MENEZES CASTRO (1815383)" userId="e41e4919-7570-461c-8bc9-bc96d7e0485e" providerId="ADAL" clId="{7138AB36-0DD5-49E9-8112-03B471C049E6}" dt="2022-11-07T14:24:05.403" v="108"/>
          <ac:spMkLst>
            <pc:docMk/>
            <pc:sldMk cId="2036610864" sldId="389"/>
            <ac:spMk id="1397" creationId="{C2C46FF4-DBAF-2BAE-71EB-4F3C9EA93D91}"/>
          </ac:spMkLst>
        </pc:spChg>
        <pc:spChg chg="mod">
          <ac:chgData name="INDIRA DE MENEZES CASTRO (1815383)" userId="e41e4919-7570-461c-8bc9-bc96d7e0485e" providerId="ADAL" clId="{7138AB36-0DD5-49E9-8112-03B471C049E6}" dt="2022-11-07T14:24:05.403" v="108"/>
          <ac:spMkLst>
            <pc:docMk/>
            <pc:sldMk cId="2036610864" sldId="389"/>
            <ac:spMk id="1398" creationId="{10908842-24DE-3C6B-4F98-3ABC25DEED8E}"/>
          </ac:spMkLst>
        </pc:spChg>
        <pc:spChg chg="mod">
          <ac:chgData name="INDIRA DE MENEZES CASTRO (1815383)" userId="e41e4919-7570-461c-8bc9-bc96d7e0485e" providerId="ADAL" clId="{7138AB36-0DD5-49E9-8112-03B471C049E6}" dt="2022-11-07T14:24:05.403" v="108"/>
          <ac:spMkLst>
            <pc:docMk/>
            <pc:sldMk cId="2036610864" sldId="389"/>
            <ac:spMk id="1399" creationId="{17F30179-0DDA-AB0F-E437-23502E831296}"/>
          </ac:spMkLst>
        </pc:spChg>
        <pc:spChg chg="add del mod">
          <ac:chgData name="INDIRA DE MENEZES CASTRO (1815383)" userId="e41e4919-7570-461c-8bc9-bc96d7e0485e" providerId="ADAL" clId="{7138AB36-0DD5-49E9-8112-03B471C049E6}" dt="2022-11-07T14:26:03.929" v="141" actId="21"/>
          <ac:spMkLst>
            <pc:docMk/>
            <pc:sldMk cId="2036610864" sldId="389"/>
            <ac:spMk id="1400" creationId="{9AA27547-D121-C377-98D6-A6FD931BDD56}"/>
          </ac:spMkLst>
        </pc:spChg>
        <pc:spChg chg="add del mod">
          <ac:chgData name="INDIRA DE MENEZES CASTRO (1815383)" userId="e41e4919-7570-461c-8bc9-bc96d7e0485e" providerId="ADAL" clId="{7138AB36-0DD5-49E9-8112-03B471C049E6}" dt="2022-11-07T14:26:03.929" v="141" actId="21"/>
          <ac:spMkLst>
            <pc:docMk/>
            <pc:sldMk cId="2036610864" sldId="389"/>
            <ac:spMk id="1401" creationId="{050498D2-9E5E-0335-EAFE-AB561ECC1B1D}"/>
          </ac:spMkLst>
        </pc:spChg>
        <pc:spChg chg="add del mod">
          <ac:chgData name="INDIRA DE MENEZES CASTRO (1815383)" userId="e41e4919-7570-461c-8bc9-bc96d7e0485e" providerId="ADAL" clId="{7138AB36-0DD5-49E9-8112-03B471C049E6}" dt="2022-11-07T14:26:03.929" v="141" actId="21"/>
          <ac:spMkLst>
            <pc:docMk/>
            <pc:sldMk cId="2036610864" sldId="389"/>
            <ac:spMk id="1437" creationId="{83D260E6-3595-767C-9654-2FC7FA71B0DC}"/>
          </ac:spMkLst>
        </pc:spChg>
        <pc:spChg chg="add del mod">
          <ac:chgData name="INDIRA DE MENEZES CASTRO (1815383)" userId="e41e4919-7570-461c-8bc9-bc96d7e0485e" providerId="ADAL" clId="{7138AB36-0DD5-49E9-8112-03B471C049E6}" dt="2022-11-07T14:26:03.929" v="141" actId="21"/>
          <ac:spMkLst>
            <pc:docMk/>
            <pc:sldMk cId="2036610864" sldId="389"/>
            <ac:spMk id="1439" creationId="{20A25289-0CA1-372D-F9E4-6664C37B0AF1}"/>
          </ac:spMkLst>
        </pc:spChg>
        <pc:spChg chg="add del mod">
          <ac:chgData name="INDIRA DE MENEZES CASTRO (1815383)" userId="e41e4919-7570-461c-8bc9-bc96d7e0485e" providerId="ADAL" clId="{7138AB36-0DD5-49E9-8112-03B471C049E6}" dt="2022-11-07T14:26:03.929" v="141" actId="21"/>
          <ac:spMkLst>
            <pc:docMk/>
            <pc:sldMk cId="2036610864" sldId="389"/>
            <ac:spMk id="1440" creationId="{ECA239CE-F024-3305-EF51-27777B6B7DF4}"/>
          </ac:spMkLst>
        </pc:spChg>
        <pc:spChg chg="add del mod">
          <ac:chgData name="INDIRA DE MENEZES CASTRO (1815383)" userId="e41e4919-7570-461c-8bc9-bc96d7e0485e" providerId="ADAL" clId="{7138AB36-0DD5-49E9-8112-03B471C049E6}" dt="2022-11-07T14:26:03.929" v="141" actId="21"/>
          <ac:spMkLst>
            <pc:docMk/>
            <pc:sldMk cId="2036610864" sldId="389"/>
            <ac:spMk id="1441" creationId="{017578ED-1353-2B65-BD4C-AD945420D586}"/>
          </ac:spMkLst>
        </pc:spChg>
        <pc:spChg chg="add del mod">
          <ac:chgData name="INDIRA DE MENEZES CASTRO (1815383)" userId="e41e4919-7570-461c-8bc9-bc96d7e0485e" providerId="ADAL" clId="{7138AB36-0DD5-49E9-8112-03B471C049E6}" dt="2022-11-07T14:26:03.929" v="141" actId="21"/>
          <ac:spMkLst>
            <pc:docMk/>
            <pc:sldMk cId="2036610864" sldId="389"/>
            <ac:spMk id="1442" creationId="{BC9CFD79-8424-4CE0-597D-5D9937FC6377}"/>
          </ac:spMkLst>
        </pc:spChg>
        <pc:spChg chg="add del mod">
          <ac:chgData name="INDIRA DE MENEZES CASTRO (1815383)" userId="e41e4919-7570-461c-8bc9-bc96d7e0485e" providerId="ADAL" clId="{7138AB36-0DD5-49E9-8112-03B471C049E6}" dt="2022-11-07T14:26:03.929" v="141" actId="21"/>
          <ac:spMkLst>
            <pc:docMk/>
            <pc:sldMk cId="2036610864" sldId="389"/>
            <ac:spMk id="1443" creationId="{BA18D1AC-7568-BE2C-C986-499D5FF05BD5}"/>
          </ac:spMkLst>
        </pc:spChg>
        <pc:spChg chg="add del mod">
          <ac:chgData name="INDIRA DE MENEZES CASTRO (1815383)" userId="e41e4919-7570-461c-8bc9-bc96d7e0485e" providerId="ADAL" clId="{7138AB36-0DD5-49E9-8112-03B471C049E6}" dt="2022-11-07T14:26:03.929" v="141" actId="21"/>
          <ac:spMkLst>
            <pc:docMk/>
            <pc:sldMk cId="2036610864" sldId="389"/>
            <ac:spMk id="1444" creationId="{96D2DB2B-0B4C-A4A1-09DE-2EC4C281AD12}"/>
          </ac:spMkLst>
        </pc:spChg>
        <pc:spChg chg="add del mod">
          <ac:chgData name="INDIRA DE MENEZES CASTRO (1815383)" userId="e41e4919-7570-461c-8bc9-bc96d7e0485e" providerId="ADAL" clId="{7138AB36-0DD5-49E9-8112-03B471C049E6}" dt="2022-11-07T14:26:03.929" v="141" actId="21"/>
          <ac:spMkLst>
            <pc:docMk/>
            <pc:sldMk cId="2036610864" sldId="389"/>
            <ac:spMk id="1445" creationId="{41D9895C-6526-21B8-7DDC-C96DCA755C6A}"/>
          </ac:spMkLst>
        </pc:spChg>
        <pc:spChg chg="add del mod">
          <ac:chgData name="INDIRA DE MENEZES CASTRO (1815383)" userId="e41e4919-7570-461c-8bc9-bc96d7e0485e" providerId="ADAL" clId="{7138AB36-0DD5-49E9-8112-03B471C049E6}" dt="2022-11-07T14:26:03.929" v="141" actId="21"/>
          <ac:spMkLst>
            <pc:docMk/>
            <pc:sldMk cId="2036610864" sldId="389"/>
            <ac:spMk id="1446" creationId="{F44AEA52-58C1-4EC7-284A-AC17086B84A3}"/>
          </ac:spMkLst>
        </pc:spChg>
        <pc:spChg chg="add del mod">
          <ac:chgData name="INDIRA DE MENEZES CASTRO (1815383)" userId="e41e4919-7570-461c-8bc9-bc96d7e0485e" providerId="ADAL" clId="{7138AB36-0DD5-49E9-8112-03B471C049E6}" dt="2022-11-07T14:26:03.929" v="141" actId="21"/>
          <ac:spMkLst>
            <pc:docMk/>
            <pc:sldMk cId="2036610864" sldId="389"/>
            <ac:spMk id="1447" creationId="{0C9DF41C-715B-C7C9-A7A1-D7C3BC10BBBC}"/>
          </ac:spMkLst>
        </pc:spChg>
        <pc:spChg chg="add del mod">
          <ac:chgData name="INDIRA DE MENEZES CASTRO (1815383)" userId="e41e4919-7570-461c-8bc9-bc96d7e0485e" providerId="ADAL" clId="{7138AB36-0DD5-49E9-8112-03B471C049E6}" dt="2022-11-07T14:26:03.929" v="141" actId="21"/>
          <ac:spMkLst>
            <pc:docMk/>
            <pc:sldMk cId="2036610864" sldId="389"/>
            <ac:spMk id="1448" creationId="{698C7BFB-1410-D939-AEA5-F67F5541023F}"/>
          </ac:spMkLst>
        </pc:spChg>
        <pc:spChg chg="add del mod">
          <ac:chgData name="INDIRA DE MENEZES CASTRO (1815383)" userId="e41e4919-7570-461c-8bc9-bc96d7e0485e" providerId="ADAL" clId="{7138AB36-0DD5-49E9-8112-03B471C049E6}" dt="2022-11-07T14:26:03.929" v="141" actId="21"/>
          <ac:spMkLst>
            <pc:docMk/>
            <pc:sldMk cId="2036610864" sldId="389"/>
            <ac:spMk id="1449" creationId="{2497845D-7AA8-DC0D-54FF-E869B4345914}"/>
          </ac:spMkLst>
        </pc:spChg>
        <pc:spChg chg="add del mod">
          <ac:chgData name="INDIRA DE MENEZES CASTRO (1815383)" userId="e41e4919-7570-461c-8bc9-bc96d7e0485e" providerId="ADAL" clId="{7138AB36-0DD5-49E9-8112-03B471C049E6}" dt="2022-11-07T14:26:03.929" v="141" actId="21"/>
          <ac:spMkLst>
            <pc:docMk/>
            <pc:sldMk cId="2036610864" sldId="389"/>
            <ac:spMk id="1450" creationId="{F47C7940-6A74-F96D-0739-407FBEF6BF02}"/>
          </ac:spMkLst>
        </pc:spChg>
        <pc:spChg chg="add del mod">
          <ac:chgData name="INDIRA DE MENEZES CASTRO (1815383)" userId="e41e4919-7570-461c-8bc9-bc96d7e0485e" providerId="ADAL" clId="{7138AB36-0DD5-49E9-8112-03B471C049E6}" dt="2022-11-07T14:26:03.929" v="141" actId="21"/>
          <ac:spMkLst>
            <pc:docMk/>
            <pc:sldMk cId="2036610864" sldId="389"/>
            <ac:spMk id="1451" creationId="{68F8AE97-2440-F39A-0071-7655972BADD4}"/>
          </ac:spMkLst>
        </pc:spChg>
        <pc:spChg chg="add del mod">
          <ac:chgData name="INDIRA DE MENEZES CASTRO (1815383)" userId="e41e4919-7570-461c-8bc9-bc96d7e0485e" providerId="ADAL" clId="{7138AB36-0DD5-49E9-8112-03B471C049E6}" dt="2022-11-07T14:26:03.929" v="141" actId="21"/>
          <ac:spMkLst>
            <pc:docMk/>
            <pc:sldMk cId="2036610864" sldId="389"/>
            <ac:spMk id="1452" creationId="{FFF1B7C0-032F-1F6F-5D76-0633F666490C}"/>
          </ac:spMkLst>
        </pc:spChg>
        <pc:spChg chg="add del mod">
          <ac:chgData name="INDIRA DE MENEZES CASTRO (1815383)" userId="e41e4919-7570-461c-8bc9-bc96d7e0485e" providerId="ADAL" clId="{7138AB36-0DD5-49E9-8112-03B471C049E6}" dt="2022-11-07T14:26:03.929" v="141" actId="21"/>
          <ac:spMkLst>
            <pc:docMk/>
            <pc:sldMk cId="2036610864" sldId="389"/>
            <ac:spMk id="1453" creationId="{0153AE61-41CB-F256-E27A-F0F3FE12057C}"/>
          </ac:spMkLst>
        </pc:spChg>
        <pc:spChg chg="add del mod">
          <ac:chgData name="INDIRA DE MENEZES CASTRO (1815383)" userId="e41e4919-7570-461c-8bc9-bc96d7e0485e" providerId="ADAL" clId="{7138AB36-0DD5-49E9-8112-03B471C049E6}" dt="2022-11-07T14:26:03.929" v="141" actId="21"/>
          <ac:spMkLst>
            <pc:docMk/>
            <pc:sldMk cId="2036610864" sldId="389"/>
            <ac:spMk id="1454" creationId="{0F7332EF-C7C6-BE66-F005-D4FC117EA2ED}"/>
          </ac:spMkLst>
        </pc:spChg>
        <pc:spChg chg="add del mod">
          <ac:chgData name="INDIRA DE MENEZES CASTRO (1815383)" userId="e41e4919-7570-461c-8bc9-bc96d7e0485e" providerId="ADAL" clId="{7138AB36-0DD5-49E9-8112-03B471C049E6}" dt="2022-11-07T14:26:03.929" v="141" actId="21"/>
          <ac:spMkLst>
            <pc:docMk/>
            <pc:sldMk cId="2036610864" sldId="389"/>
            <ac:spMk id="1455" creationId="{5280383A-951C-5B1B-05F5-2D9163328709}"/>
          </ac:spMkLst>
        </pc:spChg>
        <pc:spChg chg="add del mod">
          <ac:chgData name="INDIRA DE MENEZES CASTRO (1815383)" userId="e41e4919-7570-461c-8bc9-bc96d7e0485e" providerId="ADAL" clId="{7138AB36-0DD5-49E9-8112-03B471C049E6}" dt="2022-11-07T14:26:03.929" v="141" actId="21"/>
          <ac:spMkLst>
            <pc:docMk/>
            <pc:sldMk cId="2036610864" sldId="389"/>
            <ac:spMk id="1456" creationId="{FA1FCB36-B0C4-4131-DC99-131DA904EF99}"/>
          </ac:spMkLst>
        </pc:spChg>
        <pc:spChg chg="add del mod">
          <ac:chgData name="INDIRA DE MENEZES CASTRO (1815383)" userId="e41e4919-7570-461c-8bc9-bc96d7e0485e" providerId="ADAL" clId="{7138AB36-0DD5-49E9-8112-03B471C049E6}" dt="2022-11-07T14:26:03.929" v="141" actId="21"/>
          <ac:spMkLst>
            <pc:docMk/>
            <pc:sldMk cId="2036610864" sldId="389"/>
            <ac:spMk id="1457" creationId="{6B50C5CC-AE6D-4004-FDDF-B4038EB853CD}"/>
          </ac:spMkLst>
        </pc:spChg>
        <pc:spChg chg="add del mod">
          <ac:chgData name="INDIRA DE MENEZES CASTRO (1815383)" userId="e41e4919-7570-461c-8bc9-bc96d7e0485e" providerId="ADAL" clId="{7138AB36-0DD5-49E9-8112-03B471C049E6}" dt="2022-11-07T14:26:03.929" v="141" actId="21"/>
          <ac:spMkLst>
            <pc:docMk/>
            <pc:sldMk cId="2036610864" sldId="389"/>
            <ac:spMk id="1458" creationId="{61894826-91A2-691B-FA2C-DB4743E453C1}"/>
          </ac:spMkLst>
        </pc:spChg>
        <pc:spChg chg="add del mod">
          <ac:chgData name="INDIRA DE MENEZES CASTRO (1815383)" userId="e41e4919-7570-461c-8bc9-bc96d7e0485e" providerId="ADAL" clId="{7138AB36-0DD5-49E9-8112-03B471C049E6}" dt="2022-11-07T14:26:03.929" v="141" actId="21"/>
          <ac:spMkLst>
            <pc:docMk/>
            <pc:sldMk cId="2036610864" sldId="389"/>
            <ac:spMk id="1459" creationId="{1FFA6295-14FB-F5FC-67D7-9EFF9FDA0CFA}"/>
          </ac:spMkLst>
        </pc:spChg>
        <pc:spChg chg="add del mod">
          <ac:chgData name="INDIRA DE MENEZES CASTRO (1815383)" userId="e41e4919-7570-461c-8bc9-bc96d7e0485e" providerId="ADAL" clId="{7138AB36-0DD5-49E9-8112-03B471C049E6}" dt="2022-11-07T14:26:03.929" v="141" actId="21"/>
          <ac:spMkLst>
            <pc:docMk/>
            <pc:sldMk cId="2036610864" sldId="389"/>
            <ac:spMk id="1460" creationId="{7B1948E0-AA99-91E1-E937-E8F8F202E04E}"/>
          </ac:spMkLst>
        </pc:spChg>
        <pc:spChg chg="add del mod">
          <ac:chgData name="INDIRA DE MENEZES CASTRO (1815383)" userId="e41e4919-7570-461c-8bc9-bc96d7e0485e" providerId="ADAL" clId="{7138AB36-0DD5-49E9-8112-03B471C049E6}" dt="2022-11-07T14:26:03.929" v="141" actId="21"/>
          <ac:spMkLst>
            <pc:docMk/>
            <pc:sldMk cId="2036610864" sldId="389"/>
            <ac:spMk id="1461" creationId="{5D82D77A-C14A-5995-9436-6B5DA7B09D02}"/>
          </ac:spMkLst>
        </pc:spChg>
        <pc:spChg chg="add del mod">
          <ac:chgData name="INDIRA DE MENEZES CASTRO (1815383)" userId="e41e4919-7570-461c-8bc9-bc96d7e0485e" providerId="ADAL" clId="{7138AB36-0DD5-49E9-8112-03B471C049E6}" dt="2022-11-07T14:26:03.929" v="141" actId="21"/>
          <ac:spMkLst>
            <pc:docMk/>
            <pc:sldMk cId="2036610864" sldId="389"/>
            <ac:spMk id="1462" creationId="{46D21E3E-0911-7C35-7E49-EC2FB7A48D17}"/>
          </ac:spMkLst>
        </pc:spChg>
        <pc:spChg chg="add del mod">
          <ac:chgData name="INDIRA DE MENEZES CASTRO (1815383)" userId="e41e4919-7570-461c-8bc9-bc96d7e0485e" providerId="ADAL" clId="{7138AB36-0DD5-49E9-8112-03B471C049E6}" dt="2022-11-07T14:26:03.929" v="141" actId="21"/>
          <ac:spMkLst>
            <pc:docMk/>
            <pc:sldMk cId="2036610864" sldId="389"/>
            <ac:spMk id="1463" creationId="{D7CA01FA-8F07-947D-DBD7-9C2D36B5CE00}"/>
          </ac:spMkLst>
        </pc:spChg>
        <pc:spChg chg="add del mod">
          <ac:chgData name="INDIRA DE MENEZES CASTRO (1815383)" userId="e41e4919-7570-461c-8bc9-bc96d7e0485e" providerId="ADAL" clId="{7138AB36-0DD5-49E9-8112-03B471C049E6}" dt="2022-11-07T14:26:03.929" v="141" actId="21"/>
          <ac:spMkLst>
            <pc:docMk/>
            <pc:sldMk cId="2036610864" sldId="389"/>
            <ac:spMk id="1464" creationId="{5AB5FAE6-9B55-50D8-AAC6-63E057195A96}"/>
          </ac:spMkLst>
        </pc:spChg>
        <pc:spChg chg="add del mod">
          <ac:chgData name="INDIRA DE MENEZES CASTRO (1815383)" userId="e41e4919-7570-461c-8bc9-bc96d7e0485e" providerId="ADAL" clId="{7138AB36-0DD5-49E9-8112-03B471C049E6}" dt="2022-11-07T14:26:03.929" v="141" actId="21"/>
          <ac:spMkLst>
            <pc:docMk/>
            <pc:sldMk cId="2036610864" sldId="389"/>
            <ac:spMk id="1465" creationId="{197BAC4A-37FD-787E-BB78-E73901A4A89A}"/>
          </ac:spMkLst>
        </pc:spChg>
        <pc:spChg chg="add del mod">
          <ac:chgData name="INDIRA DE MENEZES CASTRO (1815383)" userId="e41e4919-7570-461c-8bc9-bc96d7e0485e" providerId="ADAL" clId="{7138AB36-0DD5-49E9-8112-03B471C049E6}" dt="2022-11-07T14:26:03.929" v="141" actId="21"/>
          <ac:spMkLst>
            <pc:docMk/>
            <pc:sldMk cId="2036610864" sldId="389"/>
            <ac:spMk id="1466" creationId="{AFE80339-3F2C-FA4A-1BF2-EA5E1B8FC0C6}"/>
          </ac:spMkLst>
        </pc:spChg>
        <pc:spChg chg="add del mod">
          <ac:chgData name="INDIRA DE MENEZES CASTRO (1815383)" userId="e41e4919-7570-461c-8bc9-bc96d7e0485e" providerId="ADAL" clId="{7138AB36-0DD5-49E9-8112-03B471C049E6}" dt="2022-11-07T14:26:03.929" v="141" actId="21"/>
          <ac:spMkLst>
            <pc:docMk/>
            <pc:sldMk cId="2036610864" sldId="389"/>
            <ac:spMk id="1467" creationId="{D800525B-19EC-7C70-EFBF-672206F0CC2D}"/>
          </ac:spMkLst>
        </pc:spChg>
        <pc:spChg chg="add del mod">
          <ac:chgData name="INDIRA DE MENEZES CASTRO (1815383)" userId="e41e4919-7570-461c-8bc9-bc96d7e0485e" providerId="ADAL" clId="{7138AB36-0DD5-49E9-8112-03B471C049E6}" dt="2022-11-07T14:26:03.929" v="141" actId="21"/>
          <ac:spMkLst>
            <pc:docMk/>
            <pc:sldMk cId="2036610864" sldId="389"/>
            <ac:spMk id="1468" creationId="{DEA978EF-CB14-D0FC-1087-4F12B79E38E1}"/>
          </ac:spMkLst>
        </pc:spChg>
        <pc:spChg chg="add del mod">
          <ac:chgData name="INDIRA DE MENEZES CASTRO (1815383)" userId="e41e4919-7570-461c-8bc9-bc96d7e0485e" providerId="ADAL" clId="{7138AB36-0DD5-49E9-8112-03B471C049E6}" dt="2022-11-07T14:26:03.929" v="141" actId="21"/>
          <ac:spMkLst>
            <pc:docMk/>
            <pc:sldMk cId="2036610864" sldId="389"/>
            <ac:spMk id="1469" creationId="{98EAC458-BC75-070C-DD2E-B9E28DA91327}"/>
          </ac:spMkLst>
        </pc:spChg>
        <pc:spChg chg="add del mod">
          <ac:chgData name="INDIRA DE MENEZES CASTRO (1815383)" userId="e41e4919-7570-461c-8bc9-bc96d7e0485e" providerId="ADAL" clId="{7138AB36-0DD5-49E9-8112-03B471C049E6}" dt="2022-11-07T14:26:03.929" v="141" actId="21"/>
          <ac:spMkLst>
            <pc:docMk/>
            <pc:sldMk cId="2036610864" sldId="389"/>
            <ac:spMk id="1470" creationId="{A0CA8440-F57F-36A6-6DB7-7CB5B72FA191}"/>
          </ac:spMkLst>
        </pc:spChg>
        <pc:spChg chg="add del mod">
          <ac:chgData name="INDIRA DE MENEZES CASTRO (1815383)" userId="e41e4919-7570-461c-8bc9-bc96d7e0485e" providerId="ADAL" clId="{7138AB36-0DD5-49E9-8112-03B471C049E6}" dt="2022-11-07T14:26:03.929" v="141" actId="21"/>
          <ac:spMkLst>
            <pc:docMk/>
            <pc:sldMk cId="2036610864" sldId="389"/>
            <ac:spMk id="1471" creationId="{8A9CF60C-7F57-AD0E-3838-0C929062ECED}"/>
          </ac:spMkLst>
        </pc:spChg>
        <pc:spChg chg="add del mod">
          <ac:chgData name="INDIRA DE MENEZES CASTRO (1815383)" userId="e41e4919-7570-461c-8bc9-bc96d7e0485e" providerId="ADAL" clId="{7138AB36-0DD5-49E9-8112-03B471C049E6}" dt="2022-11-07T14:26:03.929" v="141" actId="21"/>
          <ac:spMkLst>
            <pc:docMk/>
            <pc:sldMk cId="2036610864" sldId="389"/>
            <ac:spMk id="1472" creationId="{DC763DEF-8722-7A78-4794-9AF038311A35}"/>
          </ac:spMkLst>
        </pc:spChg>
        <pc:spChg chg="add del mod">
          <ac:chgData name="INDIRA DE MENEZES CASTRO (1815383)" userId="e41e4919-7570-461c-8bc9-bc96d7e0485e" providerId="ADAL" clId="{7138AB36-0DD5-49E9-8112-03B471C049E6}" dt="2022-11-07T14:26:03.929" v="141" actId="21"/>
          <ac:spMkLst>
            <pc:docMk/>
            <pc:sldMk cId="2036610864" sldId="389"/>
            <ac:spMk id="1473" creationId="{E4D1A5E1-5E20-07C6-8122-A9C06B3D4995}"/>
          </ac:spMkLst>
        </pc:spChg>
        <pc:spChg chg="add del mod">
          <ac:chgData name="INDIRA DE MENEZES CASTRO (1815383)" userId="e41e4919-7570-461c-8bc9-bc96d7e0485e" providerId="ADAL" clId="{7138AB36-0DD5-49E9-8112-03B471C049E6}" dt="2022-11-07T14:26:03.929" v="141" actId="21"/>
          <ac:spMkLst>
            <pc:docMk/>
            <pc:sldMk cId="2036610864" sldId="389"/>
            <ac:spMk id="1474" creationId="{D404813D-4DDF-266A-BF91-5371610FCB0F}"/>
          </ac:spMkLst>
        </pc:spChg>
        <pc:spChg chg="add del mod">
          <ac:chgData name="INDIRA DE MENEZES CASTRO (1815383)" userId="e41e4919-7570-461c-8bc9-bc96d7e0485e" providerId="ADAL" clId="{7138AB36-0DD5-49E9-8112-03B471C049E6}" dt="2022-11-07T14:26:03.929" v="141" actId="21"/>
          <ac:spMkLst>
            <pc:docMk/>
            <pc:sldMk cId="2036610864" sldId="389"/>
            <ac:spMk id="1475" creationId="{B9369478-F4F6-F8CC-0FC3-2562A4159DDF}"/>
          </ac:spMkLst>
        </pc:spChg>
        <pc:spChg chg="add del mod">
          <ac:chgData name="INDIRA DE MENEZES CASTRO (1815383)" userId="e41e4919-7570-461c-8bc9-bc96d7e0485e" providerId="ADAL" clId="{7138AB36-0DD5-49E9-8112-03B471C049E6}" dt="2022-11-07T14:26:03.929" v="141" actId="21"/>
          <ac:spMkLst>
            <pc:docMk/>
            <pc:sldMk cId="2036610864" sldId="389"/>
            <ac:spMk id="1476" creationId="{B1F6BF0C-DCF4-220F-6803-CD2BBA951216}"/>
          </ac:spMkLst>
        </pc:spChg>
        <pc:spChg chg="add del mod">
          <ac:chgData name="INDIRA DE MENEZES CASTRO (1815383)" userId="e41e4919-7570-461c-8bc9-bc96d7e0485e" providerId="ADAL" clId="{7138AB36-0DD5-49E9-8112-03B471C049E6}" dt="2022-11-07T14:26:03.929" v="141" actId="21"/>
          <ac:spMkLst>
            <pc:docMk/>
            <pc:sldMk cId="2036610864" sldId="389"/>
            <ac:spMk id="1477" creationId="{6840A3C3-2FDC-779B-1471-05C0DD4065BC}"/>
          </ac:spMkLst>
        </pc:spChg>
        <pc:spChg chg="add del mod">
          <ac:chgData name="INDIRA DE MENEZES CASTRO (1815383)" userId="e41e4919-7570-461c-8bc9-bc96d7e0485e" providerId="ADAL" clId="{7138AB36-0DD5-49E9-8112-03B471C049E6}" dt="2022-11-07T14:26:03.929" v="141" actId="21"/>
          <ac:spMkLst>
            <pc:docMk/>
            <pc:sldMk cId="2036610864" sldId="389"/>
            <ac:spMk id="1478" creationId="{05AAFC7E-DD88-DDDC-180D-3039B599F51B}"/>
          </ac:spMkLst>
        </pc:spChg>
        <pc:spChg chg="add del mod">
          <ac:chgData name="INDIRA DE MENEZES CASTRO (1815383)" userId="e41e4919-7570-461c-8bc9-bc96d7e0485e" providerId="ADAL" clId="{7138AB36-0DD5-49E9-8112-03B471C049E6}" dt="2022-11-07T14:26:03.929" v="141" actId="21"/>
          <ac:spMkLst>
            <pc:docMk/>
            <pc:sldMk cId="2036610864" sldId="389"/>
            <ac:spMk id="1479" creationId="{DFBE59EA-FB38-2E0B-B155-33848471AE41}"/>
          </ac:spMkLst>
        </pc:spChg>
        <pc:spChg chg="add del mod">
          <ac:chgData name="INDIRA DE MENEZES CASTRO (1815383)" userId="e41e4919-7570-461c-8bc9-bc96d7e0485e" providerId="ADAL" clId="{7138AB36-0DD5-49E9-8112-03B471C049E6}" dt="2022-11-07T14:26:03.929" v="141" actId="21"/>
          <ac:spMkLst>
            <pc:docMk/>
            <pc:sldMk cId="2036610864" sldId="389"/>
            <ac:spMk id="1480" creationId="{40EC95C6-D607-DF92-0429-2435049537D1}"/>
          </ac:spMkLst>
        </pc:spChg>
        <pc:spChg chg="add del mod">
          <ac:chgData name="INDIRA DE MENEZES CASTRO (1815383)" userId="e41e4919-7570-461c-8bc9-bc96d7e0485e" providerId="ADAL" clId="{7138AB36-0DD5-49E9-8112-03B471C049E6}" dt="2022-11-07T14:26:03.929" v="141" actId="21"/>
          <ac:spMkLst>
            <pc:docMk/>
            <pc:sldMk cId="2036610864" sldId="389"/>
            <ac:spMk id="1481" creationId="{E567B4AC-7663-6E1E-642D-B30C20C94D09}"/>
          </ac:spMkLst>
        </pc:spChg>
        <pc:spChg chg="add del mod">
          <ac:chgData name="INDIRA DE MENEZES CASTRO (1815383)" userId="e41e4919-7570-461c-8bc9-bc96d7e0485e" providerId="ADAL" clId="{7138AB36-0DD5-49E9-8112-03B471C049E6}" dt="2022-11-07T14:26:03.929" v="141" actId="21"/>
          <ac:spMkLst>
            <pc:docMk/>
            <pc:sldMk cId="2036610864" sldId="389"/>
            <ac:spMk id="1482" creationId="{6FE7F38D-5EA6-2F61-6E0A-A729C70C47CF}"/>
          </ac:spMkLst>
        </pc:spChg>
        <pc:spChg chg="add del mod">
          <ac:chgData name="INDIRA DE MENEZES CASTRO (1815383)" userId="e41e4919-7570-461c-8bc9-bc96d7e0485e" providerId="ADAL" clId="{7138AB36-0DD5-49E9-8112-03B471C049E6}" dt="2022-11-07T14:26:03.929" v="141" actId="21"/>
          <ac:spMkLst>
            <pc:docMk/>
            <pc:sldMk cId="2036610864" sldId="389"/>
            <ac:spMk id="1483" creationId="{115CEB91-8FD7-A9AD-9421-61DC80D333CC}"/>
          </ac:spMkLst>
        </pc:spChg>
        <pc:spChg chg="add del mod">
          <ac:chgData name="INDIRA DE MENEZES CASTRO (1815383)" userId="e41e4919-7570-461c-8bc9-bc96d7e0485e" providerId="ADAL" clId="{7138AB36-0DD5-49E9-8112-03B471C049E6}" dt="2022-11-07T14:26:03.929" v="141" actId="21"/>
          <ac:spMkLst>
            <pc:docMk/>
            <pc:sldMk cId="2036610864" sldId="389"/>
            <ac:spMk id="1484" creationId="{46C63FB7-92E3-D9C8-B08C-A7A254F9E221}"/>
          </ac:spMkLst>
        </pc:spChg>
        <pc:spChg chg="add del mod">
          <ac:chgData name="INDIRA DE MENEZES CASTRO (1815383)" userId="e41e4919-7570-461c-8bc9-bc96d7e0485e" providerId="ADAL" clId="{7138AB36-0DD5-49E9-8112-03B471C049E6}" dt="2022-11-07T14:26:03.929" v="141" actId="21"/>
          <ac:spMkLst>
            <pc:docMk/>
            <pc:sldMk cId="2036610864" sldId="389"/>
            <ac:spMk id="1485" creationId="{582D4B7A-0522-4950-6409-4BDEDDA4F9C0}"/>
          </ac:spMkLst>
        </pc:spChg>
        <pc:spChg chg="add del mod">
          <ac:chgData name="INDIRA DE MENEZES CASTRO (1815383)" userId="e41e4919-7570-461c-8bc9-bc96d7e0485e" providerId="ADAL" clId="{7138AB36-0DD5-49E9-8112-03B471C049E6}" dt="2022-11-07T14:26:03.929" v="141" actId="21"/>
          <ac:spMkLst>
            <pc:docMk/>
            <pc:sldMk cId="2036610864" sldId="389"/>
            <ac:spMk id="1486" creationId="{A8500A6C-4DE8-D0AC-E4E6-A4DEE333B71B}"/>
          </ac:spMkLst>
        </pc:spChg>
        <pc:spChg chg="add del mod">
          <ac:chgData name="INDIRA DE MENEZES CASTRO (1815383)" userId="e41e4919-7570-461c-8bc9-bc96d7e0485e" providerId="ADAL" clId="{7138AB36-0DD5-49E9-8112-03B471C049E6}" dt="2022-11-07T14:26:03.929" v="141" actId="21"/>
          <ac:spMkLst>
            <pc:docMk/>
            <pc:sldMk cId="2036610864" sldId="389"/>
            <ac:spMk id="1487" creationId="{BCDE5E64-78BB-18F9-9848-5F8C93ED696F}"/>
          </ac:spMkLst>
        </pc:spChg>
        <pc:spChg chg="add del mod">
          <ac:chgData name="INDIRA DE MENEZES CASTRO (1815383)" userId="e41e4919-7570-461c-8bc9-bc96d7e0485e" providerId="ADAL" clId="{7138AB36-0DD5-49E9-8112-03B471C049E6}" dt="2022-11-07T14:26:03.929" v="141" actId="21"/>
          <ac:spMkLst>
            <pc:docMk/>
            <pc:sldMk cId="2036610864" sldId="389"/>
            <ac:spMk id="1488" creationId="{0741B3B0-69A0-D875-7ABE-3DB49438F7F9}"/>
          </ac:spMkLst>
        </pc:spChg>
        <pc:spChg chg="add del mod">
          <ac:chgData name="INDIRA DE MENEZES CASTRO (1815383)" userId="e41e4919-7570-461c-8bc9-bc96d7e0485e" providerId="ADAL" clId="{7138AB36-0DD5-49E9-8112-03B471C049E6}" dt="2022-11-07T14:26:03.929" v="141" actId="21"/>
          <ac:spMkLst>
            <pc:docMk/>
            <pc:sldMk cId="2036610864" sldId="389"/>
            <ac:spMk id="1489" creationId="{0A2456BA-D860-31DC-4474-F893E7886465}"/>
          </ac:spMkLst>
        </pc:spChg>
        <pc:spChg chg="add del mod">
          <ac:chgData name="INDIRA DE MENEZES CASTRO (1815383)" userId="e41e4919-7570-461c-8bc9-bc96d7e0485e" providerId="ADAL" clId="{7138AB36-0DD5-49E9-8112-03B471C049E6}" dt="2022-11-07T14:26:03.929" v="141" actId="21"/>
          <ac:spMkLst>
            <pc:docMk/>
            <pc:sldMk cId="2036610864" sldId="389"/>
            <ac:spMk id="1490" creationId="{130440E2-627A-168E-45F4-59B85B9C8933}"/>
          </ac:spMkLst>
        </pc:spChg>
        <pc:spChg chg="add del mod">
          <ac:chgData name="INDIRA DE MENEZES CASTRO (1815383)" userId="e41e4919-7570-461c-8bc9-bc96d7e0485e" providerId="ADAL" clId="{7138AB36-0DD5-49E9-8112-03B471C049E6}" dt="2022-11-07T14:26:03.929" v="141" actId="21"/>
          <ac:spMkLst>
            <pc:docMk/>
            <pc:sldMk cId="2036610864" sldId="389"/>
            <ac:spMk id="1491" creationId="{3C1675EC-A683-0486-229E-3B6F0FD36D53}"/>
          </ac:spMkLst>
        </pc:spChg>
        <pc:spChg chg="add del mod">
          <ac:chgData name="INDIRA DE MENEZES CASTRO (1815383)" userId="e41e4919-7570-461c-8bc9-bc96d7e0485e" providerId="ADAL" clId="{7138AB36-0DD5-49E9-8112-03B471C049E6}" dt="2022-11-07T14:26:03.929" v="141" actId="21"/>
          <ac:spMkLst>
            <pc:docMk/>
            <pc:sldMk cId="2036610864" sldId="389"/>
            <ac:spMk id="1492" creationId="{DD835B09-8E4D-7AEA-5FDB-0CE7A5E69CD1}"/>
          </ac:spMkLst>
        </pc:spChg>
        <pc:spChg chg="add del mod">
          <ac:chgData name="INDIRA DE MENEZES CASTRO (1815383)" userId="e41e4919-7570-461c-8bc9-bc96d7e0485e" providerId="ADAL" clId="{7138AB36-0DD5-49E9-8112-03B471C049E6}" dt="2022-11-07T14:26:03.929" v="141" actId="21"/>
          <ac:spMkLst>
            <pc:docMk/>
            <pc:sldMk cId="2036610864" sldId="389"/>
            <ac:spMk id="1493" creationId="{8D3A8A53-289B-F691-F9B0-D0C97F185BD4}"/>
          </ac:spMkLst>
        </pc:spChg>
        <pc:spChg chg="add del mod">
          <ac:chgData name="INDIRA DE MENEZES CASTRO (1815383)" userId="e41e4919-7570-461c-8bc9-bc96d7e0485e" providerId="ADAL" clId="{7138AB36-0DD5-49E9-8112-03B471C049E6}" dt="2022-11-07T14:26:03.929" v="141" actId="21"/>
          <ac:spMkLst>
            <pc:docMk/>
            <pc:sldMk cId="2036610864" sldId="389"/>
            <ac:spMk id="1494" creationId="{840636FB-00EB-BDC0-E4B6-881F29D195EC}"/>
          </ac:spMkLst>
        </pc:spChg>
        <pc:spChg chg="add del mod">
          <ac:chgData name="INDIRA DE MENEZES CASTRO (1815383)" userId="e41e4919-7570-461c-8bc9-bc96d7e0485e" providerId="ADAL" clId="{7138AB36-0DD5-49E9-8112-03B471C049E6}" dt="2022-11-07T14:26:03.929" v="141" actId="21"/>
          <ac:spMkLst>
            <pc:docMk/>
            <pc:sldMk cId="2036610864" sldId="389"/>
            <ac:spMk id="1495" creationId="{14D34DA5-28E3-04A1-8A59-B2FB81942E7F}"/>
          </ac:spMkLst>
        </pc:spChg>
        <pc:spChg chg="add del mod">
          <ac:chgData name="INDIRA DE MENEZES CASTRO (1815383)" userId="e41e4919-7570-461c-8bc9-bc96d7e0485e" providerId="ADAL" clId="{7138AB36-0DD5-49E9-8112-03B471C049E6}" dt="2022-11-07T14:26:03.929" v="141" actId="21"/>
          <ac:spMkLst>
            <pc:docMk/>
            <pc:sldMk cId="2036610864" sldId="389"/>
            <ac:spMk id="1496" creationId="{FB7B519D-F488-CED0-C44D-E54DE758C7EA}"/>
          </ac:spMkLst>
        </pc:spChg>
        <pc:spChg chg="add del mod">
          <ac:chgData name="INDIRA DE MENEZES CASTRO (1815383)" userId="e41e4919-7570-461c-8bc9-bc96d7e0485e" providerId="ADAL" clId="{7138AB36-0DD5-49E9-8112-03B471C049E6}" dt="2022-11-07T14:26:03.929" v="141" actId="21"/>
          <ac:spMkLst>
            <pc:docMk/>
            <pc:sldMk cId="2036610864" sldId="389"/>
            <ac:spMk id="1497" creationId="{2F02CBE1-5E89-74A2-7031-2B44CEC91DCA}"/>
          </ac:spMkLst>
        </pc:spChg>
        <pc:spChg chg="add del mod">
          <ac:chgData name="INDIRA DE MENEZES CASTRO (1815383)" userId="e41e4919-7570-461c-8bc9-bc96d7e0485e" providerId="ADAL" clId="{7138AB36-0DD5-49E9-8112-03B471C049E6}" dt="2022-11-07T14:26:03.929" v="141" actId="21"/>
          <ac:spMkLst>
            <pc:docMk/>
            <pc:sldMk cId="2036610864" sldId="389"/>
            <ac:spMk id="1498" creationId="{CC021712-6ADD-9C87-7F5A-2BC12C93745E}"/>
          </ac:spMkLst>
        </pc:spChg>
        <pc:spChg chg="add del mod">
          <ac:chgData name="INDIRA DE MENEZES CASTRO (1815383)" userId="e41e4919-7570-461c-8bc9-bc96d7e0485e" providerId="ADAL" clId="{7138AB36-0DD5-49E9-8112-03B471C049E6}" dt="2022-11-07T14:26:03.929" v="141" actId="21"/>
          <ac:spMkLst>
            <pc:docMk/>
            <pc:sldMk cId="2036610864" sldId="389"/>
            <ac:spMk id="1499" creationId="{8D000BC8-6EB1-0531-0F0B-1BE2545BE3F0}"/>
          </ac:spMkLst>
        </pc:spChg>
        <pc:spChg chg="add del mod">
          <ac:chgData name="INDIRA DE MENEZES CASTRO (1815383)" userId="e41e4919-7570-461c-8bc9-bc96d7e0485e" providerId="ADAL" clId="{7138AB36-0DD5-49E9-8112-03B471C049E6}" dt="2022-11-07T14:26:03.929" v="141" actId="21"/>
          <ac:spMkLst>
            <pc:docMk/>
            <pc:sldMk cId="2036610864" sldId="389"/>
            <ac:spMk id="1500" creationId="{8A45516D-3ED4-4477-21F7-0AB02582B172}"/>
          </ac:spMkLst>
        </pc:spChg>
        <pc:spChg chg="add del mod">
          <ac:chgData name="INDIRA DE MENEZES CASTRO (1815383)" userId="e41e4919-7570-461c-8bc9-bc96d7e0485e" providerId="ADAL" clId="{7138AB36-0DD5-49E9-8112-03B471C049E6}" dt="2022-11-07T14:26:03.929" v="141" actId="21"/>
          <ac:spMkLst>
            <pc:docMk/>
            <pc:sldMk cId="2036610864" sldId="389"/>
            <ac:spMk id="1501" creationId="{8DBFD271-DB69-6DFB-5378-8076F9A5B92C}"/>
          </ac:spMkLst>
        </pc:spChg>
        <pc:spChg chg="add del mod">
          <ac:chgData name="INDIRA DE MENEZES CASTRO (1815383)" userId="e41e4919-7570-461c-8bc9-bc96d7e0485e" providerId="ADAL" clId="{7138AB36-0DD5-49E9-8112-03B471C049E6}" dt="2022-11-07T14:26:03.929" v="141" actId="21"/>
          <ac:spMkLst>
            <pc:docMk/>
            <pc:sldMk cId="2036610864" sldId="389"/>
            <ac:spMk id="1502" creationId="{689CFC04-E4CD-1920-D0DE-FF244ACD9F66}"/>
          </ac:spMkLst>
        </pc:spChg>
        <pc:spChg chg="add del mod">
          <ac:chgData name="INDIRA DE MENEZES CASTRO (1815383)" userId="e41e4919-7570-461c-8bc9-bc96d7e0485e" providerId="ADAL" clId="{7138AB36-0DD5-49E9-8112-03B471C049E6}" dt="2022-11-07T14:26:03.929" v="141" actId="21"/>
          <ac:spMkLst>
            <pc:docMk/>
            <pc:sldMk cId="2036610864" sldId="389"/>
            <ac:spMk id="1503" creationId="{B23B0751-5543-9509-ABD4-C70BD3CD7B93}"/>
          </ac:spMkLst>
        </pc:spChg>
        <pc:spChg chg="add del mod">
          <ac:chgData name="INDIRA DE MENEZES CASTRO (1815383)" userId="e41e4919-7570-461c-8bc9-bc96d7e0485e" providerId="ADAL" clId="{7138AB36-0DD5-49E9-8112-03B471C049E6}" dt="2022-11-07T14:26:03.929" v="141" actId="21"/>
          <ac:spMkLst>
            <pc:docMk/>
            <pc:sldMk cId="2036610864" sldId="389"/>
            <ac:spMk id="1504" creationId="{5E77AC15-A749-8DCE-0400-942E2BD1B381}"/>
          </ac:spMkLst>
        </pc:spChg>
        <pc:spChg chg="add del mod">
          <ac:chgData name="INDIRA DE MENEZES CASTRO (1815383)" userId="e41e4919-7570-461c-8bc9-bc96d7e0485e" providerId="ADAL" clId="{7138AB36-0DD5-49E9-8112-03B471C049E6}" dt="2022-11-07T14:26:03.929" v="141" actId="21"/>
          <ac:spMkLst>
            <pc:docMk/>
            <pc:sldMk cId="2036610864" sldId="389"/>
            <ac:spMk id="1505" creationId="{D1CD6E09-7784-F689-8B22-12B749178112}"/>
          </ac:spMkLst>
        </pc:spChg>
        <pc:spChg chg="add del mod">
          <ac:chgData name="INDIRA DE MENEZES CASTRO (1815383)" userId="e41e4919-7570-461c-8bc9-bc96d7e0485e" providerId="ADAL" clId="{7138AB36-0DD5-49E9-8112-03B471C049E6}" dt="2022-11-07T14:26:03.929" v="141" actId="21"/>
          <ac:spMkLst>
            <pc:docMk/>
            <pc:sldMk cId="2036610864" sldId="389"/>
            <ac:spMk id="1506" creationId="{2B1DB8B0-765F-A71B-4A47-272AA3DEA58C}"/>
          </ac:spMkLst>
        </pc:spChg>
        <pc:spChg chg="add del mod">
          <ac:chgData name="INDIRA DE MENEZES CASTRO (1815383)" userId="e41e4919-7570-461c-8bc9-bc96d7e0485e" providerId="ADAL" clId="{7138AB36-0DD5-49E9-8112-03B471C049E6}" dt="2022-11-07T14:26:03.929" v="141" actId="21"/>
          <ac:spMkLst>
            <pc:docMk/>
            <pc:sldMk cId="2036610864" sldId="389"/>
            <ac:spMk id="1507" creationId="{50DF015A-D184-2CBC-A3A9-6BBFEDEF5FDC}"/>
          </ac:spMkLst>
        </pc:spChg>
        <pc:spChg chg="add del mod">
          <ac:chgData name="INDIRA DE MENEZES CASTRO (1815383)" userId="e41e4919-7570-461c-8bc9-bc96d7e0485e" providerId="ADAL" clId="{7138AB36-0DD5-49E9-8112-03B471C049E6}" dt="2022-11-07T14:26:03.929" v="141" actId="21"/>
          <ac:spMkLst>
            <pc:docMk/>
            <pc:sldMk cId="2036610864" sldId="389"/>
            <ac:spMk id="1508" creationId="{0530AB03-4166-DA54-4934-C5CE15BF7C5B}"/>
          </ac:spMkLst>
        </pc:spChg>
        <pc:spChg chg="add del mod">
          <ac:chgData name="INDIRA DE MENEZES CASTRO (1815383)" userId="e41e4919-7570-461c-8bc9-bc96d7e0485e" providerId="ADAL" clId="{7138AB36-0DD5-49E9-8112-03B471C049E6}" dt="2022-11-07T14:26:03.929" v="141" actId="21"/>
          <ac:spMkLst>
            <pc:docMk/>
            <pc:sldMk cId="2036610864" sldId="389"/>
            <ac:spMk id="1509" creationId="{CAE1FB4F-CD82-2425-E208-138552F102B6}"/>
          </ac:spMkLst>
        </pc:spChg>
        <pc:spChg chg="add del mod">
          <ac:chgData name="INDIRA DE MENEZES CASTRO (1815383)" userId="e41e4919-7570-461c-8bc9-bc96d7e0485e" providerId="ADAL" clId="{7138AB36-0DD5-49E9-8112-03B471C049E6}" dt="2022-11-07T14:26:03.929" v="141" actId="21"/>
          <ac:spMkLst>
            <pc:docMk/>
            <pc:sldMk cId="2036610864" sldId="389"/>
            <ac:spMk id="1510" creationId="{49A5EC6B-12BB-8CB1-3BAB-DE26FAA82E36}"/>
          </ac:spMkLst>
        </pc:spChg>
        <pc:spChg chg="add del mod">
          <ac:chgData name="INDIRA DE MENEZES CASTRO (1815383)" userId="e41e4919-7570-461c-8bc9-bc96d7e0485e" providerId="ADAL" clId="{7138AB36-0DD5-49E9-8112-03B471C049E6}" dt="2022-11-07T14:26:03.929" v="141" actId="21"/>
          <ac:spMkLst>
            <pc:docMk/>
            <pc:sldMk cId="2036610864" sldId="389"/>
            <ac:spMk id="1511" creationId="{B73C39F6-5227-C401-2933-818D88D3A4C6}"/>
          </ac:spMkLst>
        </pc:spChg>
        <pc:spChg chg="add del mod">
          <ac:chgData name="INDIRA DE MENEZES CASTRO (1815383)" userId="e41e4919-7570-461c-8bc9-bc96d7e0485e" providerId="ADAL" clId="{7138AB36-0DD5-49E9-8112-03B471C049E6}" dt="2022-11-07T14:26:03.929" v="141" actId="21"/>
          <ac:spMkLst>
            <pc:docMk/>
            <pc:sldMk cId="2036610864" sldId="389"/>
            <ac:spMk id="1512" creationId="{16FCF530-E92B-3F3F-2879-E25E699EDD61}"/>
          </ac:spMkLst>
        </pc:spChg>
        <pc:spChg chg="add del mod">
          <ac:chgData name="INDIRA DE MENEZES CASTRO (1815383)" userId="e41e4919-7570-461c-8bc9-bc96d7e0485e" providerId="ADAL" clId="{7138AB36-0DD5-49E9-8112-03B471C049E6}" dt="2022-11-07T14:26:03.929" v="141" actId="21"/>
          <ac:spMkLst>
            <pc:docMk/>
            <pc:sldMk cId="2036610864" sldId="389"/>
            <ac:spMk id="1513" creationId="{96ADD16E-2B3B-0128-34D3-0D6D8A13A1B3}"/>
          </ac:spMkLst>
        </pc:spChg>
        <pc:spChg chg="add del mod">
          <ac:chgData name="INDIRA DE MENEZES CASTRO (1815383)" userId="e41e4919-7570-461c-8bc9-bc96d7e0485e" providerId="ADAL" clId="{7138AB36-0DD5-49E9-8112-03B471C049E6}" dt="2022-11-07T14:26:03.929" v="141" actId="21"/>
          <ac:spMkLst>
            <pc:docMk/>
            <pc:sldMk cId="2036610864" sldId="389"/>
            <ac:spMk id="1514" creationId="{D48147C3-4F49-64F8-9FFA-8F8B0976E745}"/>
          </ac:spMkLst>
        </pc:spChg>
        <pc:spChg chg="add del mod">
          <ac:chgData name="INDIRA DE MENEZES CASTRO (1815383)" userId="e41e4919-7570-461c-8bc9-bc96d7e0485e" providerId="ADAL" clId="{7138AB36-0DD5-49E9-8112-03B471C049E6}" dt="2022-11-07T14:26:03.929" v="141" actId="21"/>
          <ac:spMkLst>
            <pc:docMk/>
            <pc:sldMk cId="2036610864" sldId="389"/>
            <ac:spMk id="1515" creationId="{3112A83D-60D1-B3A4-FF8A-5A2B96F106C8}"/>
          </ac:spMkLst>
        </pc:spChg>
        <pc:spChg chg="add del mod">
          <ac:chgData name="INDIRA DE MENEZES CASTRO (1815383)" userId="e41e4919-7570-461c-8bc9-bc96d7e0485e" providerId="ADAL" clId="{7138AB36-0DD5-49E9-8112-03B471C049E6}" dt="2022-11-07T14:26:03.929" v="141" actId="21"/>
          <ac:spMkLst>
            <pc:docMk/>
            <pc:sldMk cId="2036610864" sldId="389"/>
            <ac:spMk id="1516" creationId="{31D3568E-434B-33AB-A862-68764D682ADE}"/>
          </ac:spMkLst>
        </pc:spChg>
        <pc:spChg chg="add del mod">
          <ac:chgData name="INDIRA DE MENEZES CASTRO (1815383)" userId="e41e4919-7570-461c-8bc9-bc96d7e0485e" providerId="ADAL" clId="{7138AB36-0DD5-49E9-8112-03B471C049E6}" dt="2022-11-07T14:26:03.929" v="141" actId="21"/>
          <ac:spMkLst>
            <pc:docMk/>
            <pc:sldMk cId="2036610864" sldId="389"/>
            <ac:spMk id="1517" creationId="{0D9E64E9-0A74-AD1D-C259-7FE225AB54CA}"/>
          </ac:spMkLst>
        </pc:spChg>
        <pc:spChg chg="add del mod">
          <ac:chgData name="INDIRA DE MENEZES CASTRO (1815383)" userId="e41e4919-7570-461c-8bc9-bc96d7e0485e" providerId="ADAL" clId="{7138AB36-0DD5-49E9-8112-03B471C049E6}" dt="2022-11-07T14:26:03.929" v="141" actId="21"/>
          <ac:spMkLst>
            <pc:docMk/>
            <pc:sldMk cId="2036610864" sldId="389"/>
            <ac:spMk id="1518" creationId="{EB68F6D9-D1ED-D0F4-2C9B-C63574A5428D}"/>
          </ac:spMkLst>
        </pc:spChg>
        <pc:spChg chg="add del mod">
          <ac:chgData name="INDIRA DE MENEZES CASTRO (1815383)" userId="e41e4919-7570-461c-8bc9-bc96d7e0485e" providerId="ADAL" clId="{7138AB36-0DD5-49E9-8112-03B471C049E6}" dt="2022-11-07T14:26:03.929" v="141" actId="21"/>
          <ac:spMkLst>
            <pc:docMk/>
            <pc:sldMk cId="2036610864" sldId="389"/>
            <ac:spMk id="1519" creationId="{04BA454E-45B4-708B-2C77-ADC38EBA2FB8}"/>
          </ac:spMkLst>
        </pc:spChg>
        <pc:spChg chg="add del mod">
          <ac:chgData name="INDIRA DE MENEZES CASTRO (1815383)" userId="e41e4919-7570-461c-8bc9-bc96d7e0485e" providerId="ADAL" clId="{7138AB36-0DD5-49E9-8112-03B471C049E6}" dt="2022-11-07T14:26:03.929" v="141" actId="21"/>
          <ac:spMkLst>
            <pc:docMk/>
            <pc:sldMk cId="2036610864" sldId="389"/>
            <ac:spMk id="1520" creationId="{3B1F3E63-12C4-94EF-9634-95236676BB37}"/>
          </ac:spMkLst>
        </pc:spChg>
        <pc:spChg chg="add del mod">
          <ac:chgData name="INDIRA DE MENEZES CASTRO (1815383)" userId="e41e4919-7570-461c-8bc9-bc96d7e0485e" providerId="ADAL" clId="{7138AB36-0DD5-49E9-8112-03B471C049E6}" dt="2022-11-07T14:26:03.929" v="141" actId="21"/>
          <ac:spMkLst>
            <pc:docMk/>
            <pc:sldMk cId="2036610864" sldId="389"/>
            <ac:spMk id="1521" creationId="{FE765B01-44F5-53BB-FA35-BE3E847BF707}"/>
          </ac:spMkLst>
        </pc:spChg>
        <pc:spChg chg="add del mod">
          <ac:chgData name="INDIRA DE MENEZES CASTRO (1815383)" userId="e41e4919-7570-461c-8bc9-bc96d7e0485e" providerId="ADAL" clId="{7138AB36-0DD5-49E9-8112-03B471C049E6}" dt="2022-11-07T14:26:03.929" v="141" actId="21"/>
          <ac:spMkLst>
            <pc:docMk/>
            <pc:sldMk cId="2036610864" sldId="389"/>
            <ac:spMk id="1522" creationId="{23F2009E-25A3-E7FB-D0F5-7A60DC18A34A}"/>
          </ac:spMkLst>
        </pc:spChg>
        <pc:spChg chg="add del mod">
          <ac:chgData name="INDIRA DE MENEZES CASTRO (1815383)" userId="e41e4919-7570-461c-8bc9-bc96d7e0485e" providerId="ADAL" clId="{7138AB36-0DD5-49E9-8112-03B471C049E6}" dt="2022-11-07T14:26:03.929" v="141" actId="21"/>
          <ac:spMkLst>
            <pc:docMk/>
            <pc:sldMk cId="2036610864" sldId="389"/>
            <ac:spMk id="1523" creationId="{74176EBE-E3B2-FB1B-B8FF-75BFBD85D2E6}"/>
          </ac:spMkLst>
        </pc:spChg>
        <pc:spChg chg="add del mod">
          <ac:chgData name="INDIRA DE MENEZES CASTRO (1815383)" userId="e41e4919-7570-461c-8bc9-bc96d7e0485e" providerId="ADAL" clId="{7138AB36-0DD5-49E9-8112-03B471C049E6}" dt="2022-11-07T14:26:03.929" v="141" actId="21"/>
          <ac:spMkLst>
            <pc:docMk/>
            <pc:sldMk cId="2036610864" sldId="389"/>
            <ac:spMk id="1524" creationId="{D358329C-02CD-FC33-035F-CCC0EC09FA33}"/>
          </ac:spMkLst>
        </pc:spChg>
        <pc:spChg chg="add del mod">
          <ac:chgData name="INDIRA DE MENEZES CASTRO (1815383)" userId="e41e4919-7570-461c-8bc9-bc96d7e0485e" providerId="ADAL" clId="{7138AB36-0DD5-49E9-8112-03B471C049E6}" dt="2022-11-07T14:26:03.929" v="141" actId="21"/>
          <ac:spMkLst>
            <pc:docMk/>
            <pc:sldMk cId="2036610864" sldId="389"/>
            <ac:spMk id="1525" creationId="{8EF905A5-B0F1-D5D4-12AF-58A98EE07E43}"/>
          </ac:spMkLst>
        </pc:spChg>
        <pc:spChg chg="add del mod">
          <ac:chgData name="INDIRA DE MENEZES CASTRO (1815383)" userId="e41e4919-7570-461c-8bc9-bc96d7e0485e" providerId="ADAL" clId="{7138AB36-0DD5-49E9-8112-03B471C049E6}" dt="2022-11-07T14:26:03.929" v="141" actId="21"/>
          <ac:spMkLst>
            <pc:docMk/>
            <pc:sldMk cId="2036610864" sldId="389"/>
            <ac:spMk id="1526" creationId="{7927F412-B643-0A1C-E3A4-8C04FC9DD436}"/>
          </ac:spMkLst>
        </pc:spChg>
        <pc:spChg chg="add del mod">
          <ac:chgData name="INDIRA DE MENEZES CASTRO (1815383)" userId="e41e4919-7570-461c-8bc9-bc96d7e0485e" providerId="ADAL" clId="{7138AB36-0DD5-49E9-8112-03B471C049E6}" dt="2022-11-07T14:26:03.929" v="141" actId="21"/>
          <ac:spMkLst>
            <pc:docMk/>
            <pc:sldMk cId="2036610864" sldId="389"/>
            <ac:spMk id="1527" creationId="{F1A7DD74-4FFA-7636-FED5-F387C4BC44BE}"/>
          </ac:spMkLst>
        </pc:spChg>
        <pc:spChg chg="add del mod">
          <ac:chgData name="INDIRA DE MENEZES CASTRO (1815383)" userId="e41e4919-7570-461c-8bc9-bc96d7e0485e" providerId="ADAL" clId="{7138AB36-0DD5-49E9-8112-03B471C049E6}" dt="2022-11-07T14:26:03.929" v="141" actId="21"/>
          <ac:spMkLst>
            <pc:docMk/>
            <pc:sldMk cId="2036610864" sldId="389"/>
            <ac:spMk id="1528" creationId="{D74D0EC9-9C65-65F6-1815-DEFB91A6681A}"/>
          </ac:spMkLst>
        </pc:spChg>
        <pc:spChg chg="add del mod">
          <ac:chgData name="INDIRA DE MENEZES CASTRO (1815383)" userId="e41e4919-7570-461c-8bc9-bc96d7e0485e" providerId="ADAL" clId="{7138AB36-0DD5-49E9-8112-03B471C049E6}" dt="2022-11-07T14:26:03.929" v="141" actId="21"/>
          <ac:spMkLst>
            <pc:docMk/>
            <pc:sldMk cId="2036610864" sldId="389"/>
            <ac:spMk id="1529" creationId="{3EBB7347-D4F2-A1F5-D2F1-A7D19F49215D}"/>
          </ac:spMkLst>
        </pc:spChg>
        <pc:spChg chg="add del mod">
          <ac:chgData name="INDIRA DE MENEZES CASTRO (1815383)" userId="e41e4919-7570-461c-8bc9-bc96d7e0485e" providerId="ADAL" clId="{7138AB36-0DD5-49E9-8112-03B471C049E6}" dt="2022-11-07T14:26:03.929" v="141" actId="21"/>
          <ac:spMkLst>
            <pc:docMk/>
            <pc:sldMk cId="2036610864" sldId="389"/>
            <ac:spMk id="1530" creationId="{413FE73F-6B1A-84E7-F193-5977DAE9E674}"/>
          </ac:spMkLst>
        </pc:spChg>
        <pc:spChg chg="add del mod">
          <ac:chgData name="INDIRA DE MENEZES CASTRO (1815383)" userId="e41e4919-7570-461c-8bc9-bc96d7e0485e" providerId="ADAL" clId="{7138AB36-0DD5-49E9-8112-03B471C049E6}" dt="2022-11-07T14:26:03.929" v="141" actId="21"/>
          <ac:spMkLst>
            <pc:docMk/>
            <pc:sldMk cId="2036610864" sldId="389"/>
            <ac:spMk id="1531" creationId="{9DAAAA6B-BA2F-67DF-BF8F-AEE1E40F308A}"/>
          </ac:spMkLst>
        </pc:spChg>
        <pc:spChg chg="add del mod">
          <ac:chgData name="INDIRA DE MENEZES CASTRO (1815383)" userId="e41e4919-7570-461c-8bc9-bc96d7e0485e" providerId="ADAL" clId="{7138AB36-0DD5-49E9-8112-03B471C049E6}" dt="2022-11-07T14:26:03.929" v="141" actId="21"/>
          <ac:spMkLst>
            <pc:docMk/>
            <pc:sldMk cId="2036610864" sldId="389"/>
            <ac:spMk id="1532" creationId="{02466A28-6A0B-5B9F-1337-42DDECF6EA0C}"/>
          </ac:spMkLst>
        </pc:spChg>
        <pc:spChg chg="add del mod">
          <ac:chgData name="INDIRA DE MENEZES CASTRO (1815383)" userId="e41e4919-7570-461c-8bc9-bc96d7e0485e" providerId="ADAL" clId="{7138AB36-0DD5-49E9-8112-03B471C049E6}" dt="2022-11-07T14:26:03.929" v="141" actId="21"/>
          <ac:spMkLst>
            <pc:docMk/>
            <pc:sldMk cId="2036610864" sldId="389"/>
            <ac:spMk id="1533" creationId="{E1BBF12E-6E4D-70B3-0B9F-C17236219B65}"/>
          </ac:spMkLst>
        </pc:spChg>
        <pc:spChg chg="add del mod">
          <ac:chgData name="INDIRA DE MENEZES CASTRO (1815383)" userId="e41e4919-7570-461c-8bc9-bc96d7e0485e" providerId="ADAL" clId="{7138AB36-0DD5-49E9-8112-03B471C049E6}" dt="2022-11-07T14:26:03.929" v="141" actId="21"/>
          <ac:spMkLst>
            <pc:docMk/>
            <pc:sldMk cId="2036610864" sldId="389"/>
            <ac:spMk id="1534" creationId="{1E303CCA-1780-7073-A0E3-0430DBB9E7A7}"/>
          </ac:spMkLst>
        </pc:spChg>
        <pc:spChg chg="add del mod">
          <ac:chgData name="INDIRA DE MENEZES CASTRO (1815383)" userId="e41e4919-7570-461c-8bc9-bc96d7e0485e" providerId="ADAL" clId="{7138AB36-0DD5-49E9-8112-03B471C049E6}" dt="2022-11-07T14:26:03.929" v="141" actId="21"/>
          <ac:spMkLst>
            <pc:docMk/>
            <pc:sldMk cId="2036610864" sldId="389"/>
            <ac:spMk id="1535" creationId="{E27D863D-1B93-71EF-35C0-9FC5DA4D2875}"/>
          </ac:spMkLst>
        </pc:spChg>
        <pc:spChg chg="add del mod">
          <ac:chgData name="INDIRA DE MENEZES CASTRO (1815383)" userId="e41e4919-7570-461c-8bc9-bc96d7e0485e" providerId="ADAL" clId="{7138AB36-0DD5-49E9-8112-03B471C049E6}" dt="2022-11-07T14:26:03.929" v="141" actId="21"/>
          <ac:spMkLst>
            <pc:docMk/>
            <pc:sldMk cId="2036610864" sldId="389"/>
            <ac:spMk id="1536" creationId="{F1BF20D3-763D-3105-84BA-34F30749160E}"/>
          </ac:spMkLst>
        </pc:spChg>
        <pc:spChg chg="add del mod">
          <ac:chgData name="INDIRA DE MENEZES CASTRO (1815383)" userId="e41e4919-7570-461c-8bc9-bc96d7e0485e" providerId="ADAL" clId="{7138AB36-0DD5-49E9-8112-03B471C049E6}" dt="2022-11-07T14:26:03.929" v="141" actId="21"/>
          <ac:spMkLst>
            <pc:docMk/>
            <pc:sldMk cId="2036610864" sldId="389"/>
            <ac:spMk id="1537" creationId="{C93EA8E4-B2DB-E89C-F300-2FA3D5FCB2B9}"/>
          </ac:spMkLst>
        </pc:spChg>
        <pc:spChg chg="add del mod">
          <ac:chgData name="INDIRA DE MENEZES CASTRO (1815383)" userId="e41e4919-7570-461c-8bc9-bc96d7e0485e" providerId="ADAL" clId="{7138AB36-0DD5-49E9-8112-03B471C049E6}" dt="2022-11-07T14:26:03.929" v="141" actId="21"/>
          <ac:spMkLst>
            <pc:docMk/>
            <pc:sldMk cId="2036610864" sldId="389"/>
            <ac:spMk id="1538" creationId="{0A805D70-59D0-D58F-4606-FCB93FDA179A}"/>
          </ac:spMkLst>
        </pc:spChg>
        <pc:spChg chg="add del mod">
          <ac:chgData name="INDIRA DE MENEZES CASTRO (1815383)" userId="e41e4919-7570-461c-8bc9-bc96d7e0485e" providerId="ADAL" clId="{7138AB36-0DD5-49E9-8112-03B471C049E6}" dt="2022-11-07T14:26:03.929" v="141" actId="21"/>
          <ac:spMkLst>
            <pc:docMk/>
            <pc:sldMk cId="2036610864" sldId="389"/>
            <ac:spMk id="1539" creationId="{5E7B98B0-7C76-97D6-EAD5-0F4351BFCF82}"/>
          </ac:spMkLst>
        </pc:spChg>
        <pc:spChg chg="add del mod">
          <ac:chgData name="INDIRA DE MENEZES CASTRO (1815383)" userId="e41e4919-7570-461c-8bc9-bc96d7e0485e" providerId="ADAL" clId="{7138AB36-0DD5-49E9-8112-03B471C049E6}" dt="2022-11-07T14:26:03.929" v="141" actId="21"/>
          <ac:spMkLst>
            <pc:docMk/>
            <pc:sldMk cId="2036610864" sldId="389"/>
            <ac:spMk id="1540" creationId="{25ECCDC9-2B80-8176-0B11-3311ADF4E950}"/>
          </ac:spMkLst>
        </pc:spChg>
        <pc:spChg chg="add del mod">
          <ac:chgData name="INDIRA DE MENEZES CASTRO (1815383)" userId="e41e4919-7570-461c-8bc9-bc96d7e0485e" providerId="ADAL" clId="{7138AB36-0DD5-49E9-8112-03B471C049E6}" dt="2022-11-07T14:26:03.929" v="141" actId="21"/>
          <ac:spMkLst>
            <pc:docMk/>
            <pc:sldMk cId="2036610864" sldId="389"/>
            <ac:spMk id="1541" creationId="{BDE1A594-0F4A-BA4B-4463-9D35AAEB81D1}"/>
          </ac:spMkLst>
        </pc:spChg>
        <pc:spChg chg="add del mod">
          <ac:chgData name="INDIRA DE MENEZES CASTRO (1815383)" userId="e41e4919-7570-461c-8bc9-bc96d7e0485e" providerId="ADAL" clId="{7138AB36-0DD5-49E9-8112-03B471C049E6}" dt="2022-11-07T14:26:03.929" v="141" actId="21"/>
          <ac:spMkLst>
            <pc:docMk/>
            <pc:sldMk cId="2036610864" sldId="389"/>
            <ac:spMk id="1542" creationId="{C39FDB62-58B3-F4E0-2D01-2E5CE89DAFD7}"/>
          </ac:spMkLst>
        </pc:spChg>
        <pc:spChg chg="add del mod">
          <ac:chgData name="INDIRA DE MENEZES CASTRO (1815383)" userId="e41e4919-7570-461c-8bc9-bc96d7e0485e" providerId="ADAL" clId="{7138AB36-0DD5-49E9-8112-03B471C049E6}" dt="2022-11-07T14:26:03.929" v="141" actId="21"/>
          <ac:spMkLst>
            <pc:docMk/>
            <pc:sldMk cId="2036610864" sldId="389"/>
            <ac:spMk id="1543" creationId="{E071414B-D5B2-3238-75DC-06656C1B1DE2}"/>
          </ac:spMkLst>
        </pc:spChg>
        <pc:spChg chg="add del mod">
          <ac:chgData name="INDIRA DE MENEZES CASTRO (1815383)" userId="e41e4919-7570-461c-8bc9-bc96d7e0485e" providerId="ADAL" clId="{7138AB36-0DD5-49E9-8112-03B471C049E6}" dt="2022-11-07T14:26:03.929" v="141" actId="21"/>
          <ac:spMkLst>
            <pc:docMk/>
            <pc:sldMk cId="2036610864" sldId="389"/>
            <ac:spMk id="1544" creationId="{99AF8DA6-EFE8-9720-369F-8106D3379BDC}"/>
          </ac:spMkLst>
        </pc:spChg>
        <pc:spChg chg="add del mod">
          <ac:chgData name="INDIRA DE MENEZES CASTRO (1815383)" userId="e41e4919-7570-461c-8bc9-bc96d7e0485e" providerId="ADAL" clId="{7138AB36-0DD5-49E9-8112-03B471C049E6}" dt="2022-11-07T14:26:03.929" v="141" actId="21"/>
          <ac:spMkLst>
            <pc:docMk/>
            <pc:sldMk cId="2036610864" sldId="389"/>
            <ac:spMk id="1545" creationId="{50DED7FC-9766-17C6-7FF8-5712143860BC}"/>
          </ac:spMkLst>
        </pc:spChg>
        <pc:spChg chg="add del mod">
          <ac:chgData name="INDIRA DE MENEZES CASTRO (1815383)" userId="e41e4919-7570-461c-8bc9-bc96d7e0485e" providerId="ADAL" clId="{7138AB36-0DD5-49E9-8112-03B471C049E6}" dt="2022-11-07T14:26:03.929" v="141" actId="21"/>
          <ac:spMkLst>
            <pc:docMk/>
            <pc:sldMk cId="2036610864" sldId="389"/>
            <ac:spMk id="1546" creationId="{A4468776-246C-ED9D-43EF-95C8C6E15956}"/>
          </ac:spMkLst>
        </pc:spChg>
        <pc:spChg chg="add del mod">
          <ac:chgData name="INDIRA DE MENEZES CASTRO (1815383)" userId="e41e4919-7570-461c-8bc9-bc96d7e0485e" providerId="ADAL" clId="{7138AB36-0DD5-49E9-8112-03B471C049E6}" dt="2022-11-07T14:26:03.929" v="141" actId="21"/>
          <ac:spMkLst>
            <pc:docMk/>
            <pc:sldMk cId="2036610864" sldId="389"/>
            <ac:spMk id="1547" creationId="{5FA21978-80B2-92F4-EE42-62BF282ED590}"/>
          </ac:spMkLst>
        </pc:spChg>
        <pc:spChg chg="add del mod">
          <ac:chgData name="INDIRA DE MENEZES CASTRO (1815383)" userId="e41e4919-7570-461c-8bc9-bc96d7e0485e" providerId="ADAL" clId="{7138AB36-0DD5-49E9-8112-03B471C049E6}" dt="2022-11-07T14:26:03.929" v="141" actId="21"/>
          <ac:spMkLst>
            <pc:docMk/>
            <pc:sldMk cId="2036610864" sldId="389"/>
            <ac:spMk id="1548" creationId="{9453F57C-7AB7-9404-50E6-ED9DE5BEEF4A}"/>
          </ac:spMkLst>
        </pc:spChg>
        <pc:spChg chg="add del mod">
          <ac:chgData name="INDIRA DE MENEZES CASTRO (1815383)" userId="e41e4919-7570-461c-8bc9-bc96d7e0485e" providerId="ADAL" clId="{7138AB36-0DD5-49E9-8112-03B471C049E6}" dt="2022-11-07T14:26:03.929" v="141" actId="21"/>
          <ac:spMkLst>
            <pc:docMk/>
            <pc:sldMk cId="2036610864" sldId="389"/>
            <ac:spMk id="1549" creationId="{2CCD3940-815E-B818-16D9-38655254DC99}"/>
          </ac:spMkLst>
        </pc:spChg>
        <pc:spChg chg="add del mod">
          <ac:chgData name="INDIRA DE MENEZES CASTRO (1815383)" userId="e41e4919-7570-461c-8bc9-bc96d7e0485e" providerId="ADAL" clId="{7138AB36-0DD5-49E9-8112-03B471C049E6}" dt="2022-11-07T14:26:03.929" v="141" actId="21"/>
          <ac:spMkLst>
            <pc:docMk/>
            <pc:sldMk cId="2036610864" sldId="389"/>
            <ac:spMk id="1550" creationId="{42FAE37A-1810-46D3-182C-7F5E325B9833}"/>
          </ac:spMkLst>
        </pc:spChg>
        <pc:spChg chg="add del mod">
          <ac:chgData name="INDIRA DE MENEZES CASTRO (1815383)" userId="e41e4919-7570-461c-8bc9-bc96d7e0485e" providerId="ADAL" clId="{7138AB36-0DD5-49E9-8112-03B471C049E6}" dt="2022-11-07T14:26:03.929" v="141" actId="21"/>
          <ac:spMkLst>
            <pc:docMk/>
            <pc:sldMk cId="2036610864" sldId="389"/>
            <ac:spMk id="1551" creationId="{BBAFDA7E-CD43-1968-9933-CBB6BA5AFD49}"/>
          </ac:spMkLst>
        </pc:spChg>
        <pc:spChg chg="add del mod">
          <ac:chgData name="INDIRA DE MENEZES CASTRO (1815383)" userId="e41e4919-7570-461c-8bc9-bc96d7e0485e" providerId="ADAL" clId="{7138AB36-0DD5-49E9-8112-03B471C049E6}" dt="2022-11-07T14:26:03.929" v="141" actId="21"/>
          <ac:spMkLst>
            <pc:docMk/>
            <pc:sldMk cId="2036610864" sldId="389"/>
            <ac:spMk id="1552" creationId="{D52BAAF5-DD25-766D-F8ED-2CE5B5E4B30A}"/>
          </ac:spMkLst>
        </pc:spChg>
        <pc:spChg chg="add del mod">
          <ac:chgData name="INDIRA DE MENEZES CASTRO (1815383)" userId="e41e4919-7570-461c-8bc9-bc96d7e0485e" providerId="ADAL" clId="{7138AB36-0DD5-49E9-8112-03B471C049E6}" dt="2022-11-07T14:26:03.929" v="141" actId="21"/>
          <ac:spMkLst>
            <pc:docMk/>
            <pc:sldMk cId="2036610864" sldId="389"/>
            <ac:spMk id="1553" creationId="{CA90E19C-C6AC-1C6D-C8D1-17B97614FFD5}"/>
          </ac:spMkLst>
        </pc:spChg>
        <pc:spChg chg="add del mod">
          <ac:chgData name="INDIRA DE MENEZES CASTRO (1815383)" userId="e41e4919-7570-461c-8bc9-bc96d7e0485e" providerId="ADAL" clId="{7138AB36-0DD5-49E9-8112-03B471C049E6}" dt="2022-11-07T14:26:03.929" v="141" actId="21"/>
          <ac:spMkLst>
            <pc:docMk/>
            <pc:sldMk cId="2036610864" sldId="389"/>
            <ac:spMk id="1554" creationId="{29A1622B-00FA-0DB3-4470-8397FA6933FF}"/>
          </ac:spMkLst>
        </pc:spChg>
        <pc:spChg chg="add del mod">
          <ac:chgData name="INDIRA DE MENEZES CASTRO (1815383)" userId="e41e4919-7570-461c-8bc9-bc96d7e0485e" providerId="ADAL" clId="{7138AB36-0DD5-49E9-8112-03B471C049E6}" dt="2022-11-07T14:26:03.929" v="141" actId="21"/>
          <ac:spMkLst>
            <pc:docMk/>
            <pc:sldMk cId="2036610864" sldId="389"/>
            <ac:spMk id="1555" creationId="{59748807-B8E5-CE28-7B3F-5E7BA82A3136}"/>
          </ac:spMkLst>
        </pc:spChg>
        <pc:spChg chg="add del mod">
          <ac:chgData name="INDIRA DE MENEZES CASTRO (1815383)" userId="e41e4919-7570-461c-8bc9-bc96d7e0485e" providerId="ADAL" clId="{7138AB36-0DD5-49E9-8112-03B471C049E6}" dt="2022-11-07T14:26:03.929" v="141" actId="21"/>
          <ac:spMkLst>
            <pc:docMk/>
            <pc:sldMk cId="2036610864" sldId="389"/>
            <ac:spMk id="1556" creationId="{68A61F49-5734-B8B3-4A35-EAD9FAA4878F}"/>
          </ac:spMkLst>
        </pc:spChg>
        <pc:spChg chg="add del mod">
          <ac:chgData name="INDIRA DE MENEZES CASTRO (1815383)" userId="e41e4919-7570-461c-8bc9-bc96d7e0485e" providerId="ADAL" clId="{7138AB36-0DD5-49E9-8112-03B471C049E6}" dt="2022-11-07T14:26:03.929" v="141" actId="21"/>
          <ac:spMkLst>
            <pc:docMk/>
            <pc:sldMk cId="2036610864" sldId="389"/>
            <ac:spMk id="1557" creationId="{13D084B2-D73E-A4CF-E7C6-A37B4DEDE5DE}"/>
          </ac:spMkLst>
        </pc:spChg>
        <pc:spChg chg="add del mod">
          <ac:chgData name="INDIRA DE MENEZES CASTRO (1815383)" userId="e41e4919-7570-461c-8bc9-bc96d7e0485e" providerId="ADAL" clId="{7138AB36-0DD5-49E9-8112-03B471C049E6}" dt="2022-11-07T14:26:03.929" v="141" actId="21"/>
          <ac:spMkLst>
            <pc:docMk/>
            <pc:sldMk cId="2036610864" sldId="389"/>
            <ac:spMk id="1558" creationId="{831746CF-8911-79D4-AE5E-7596C3AF7501}"/>
          </ac:spMkLst>
        </pc:spChg>
        <pc:spChg chg="add del mod">
          <ac:chgData name="INDIRA DE MENEZES CASTRO (1815383)" userId="e41e4919-7570-461c-8bc9-bc96d7e0485e" providerId="ADAL" clId="{7138AB36-0DD5-49E9-8112-03B471C049E6}" dt="2022-11-07T14:26:03.929" v="141" actId="21"/>
          <ac:spMkLst>
            <pc:docMk/>
            <pc:sldMk cId="2036610864" sldId="389"/>
            <ac:spMk id="1559" creationId="{A4522C0F-A42F-A9F9-E4E6-82D9650D9750}"/>
          </ac:spMkLst>
        </pc:spChg>
        <pc:spChg chg="add del mod">
          <ac:chgData name="INDIRA DE MENEZES CASTRO (1815383)" userId="e41e4919-7570-461c-8bc9-bc96d7e0485e" providerId="ADAL" clId="{7138AB36-0DD5-49E9-8112-03B471C049E6}" dt="2022-11-07T14:26:03.929" v="141" actId="21"/>
          <ac:spMkLst>
            <pc:docMk/>
            <pc:sldMk cId="2036610864" sldId="389"/>
            <ac:spMk id="1560" creationId="{70F99FAD-8B11-1951-B46A-4057F91B2656}"/>
          </ac:spMkLst>
        </pc:spChg>
        <pc:spChg chg="add del mod">
          <ac:chgData name="INDIRA DE MENEZES CASTRO (1815383)" userId="e41e4919-7570-461c-8bc9-bc96d7e0485e" providerId="ADAL" clId="{7138AB36-0DD5-49E9-8112-03B471C049E6}" dt="2022-11-07T14:26:03.929" v="141" actId="21"/>
          <ac:spMkLst>
            <pc:docMk/>
            <pc:sldMk cId="2036610864" sldId="389"/>
            <ac:spMk id="1561" creationId="{A01B7D78-8A2C-F57E-04BB-7516F1CCC829}"/>
          </ac:spMkLst>
        </pc:spChg>
        <pc:spChg chg="add del mod">
          <ac:chgData name="INDIRA DE MENEZES CASTRO (1815383)" userId="e41e4919-7570-461c-8bc9-bc96d7e0485e" providerId="ADAL" clId="{7138AB36-0DD5-49E9-8112-03B471C049E6}" dt="2022-11-07T14:26:03.929" v="141" actId="21"/>
          <ac:spMkLst>
            <pc:docMk/>
            <pc:sldMk cId="2036610864" sldId="389"/>
            <ac:spMk id="1562" creationId="{D1FEAD42-A8B0-03F9-D6C3-038D5332C43F}"/>
          </ac:spMkLst>
        </pc:spChg>
        <pc:spChg chg="add del mod">
          <ac:chgData name="INDIRA DE MENEZES CASTRO (1815383)" userId="e41e4919-7570-461c-8bc9-bc96d7e0485e" providerId="ADAL" clId="{7138AB36-0DD5-49E9-8112-03B471C049E6}" dt="2022-11-07T14:26:03.929" v="141" actId="21"/>
          <ac:spMkLst>
            <pc:docMk/>
            <pc:sldMk cId="2036610864" sldId="389"/>
            <ac:spMk id="1563" creationId="{C12DE553-E6CB-09C4-1303-DDDF607B875E}"/>
          </ac:spMkLst>
        </pc:spChg>
        <pc:spChg chg="add del mod">
          <ac:chgData name="INDIRA DE MENEZES CASTRO (1815383)" userId="e41e4919-7570-461c-8bc9-bc96d7e0485e" providerId="ADAL" clId="{7138AB36-0DD5-49E9-8112-03B471C049E6}" dt="2022-11-07T14:26:03.929" v="141" actId="21"/>
          <ac:spMkLst>
            <pc:docMk/>
            <pc:sldMk cId="2036610864" sldId="389"/>
            <ac:spMk id="1564" creationId="{DF0298F3-22F1-39C9-4E16-2CFB7DE58939}"/>
          </ac:spMkLst>
        </pc:spChg>
        <pc:spChg chg="add del mod">
          <ac:chgData name="INDIRA DE MENEZES CASTRO (1815383)" userId="e41e4919-7570-461c-8bc9-bc96d7e0485e" providerId="ADAL" clId="{7138AB36-0DD5-49E9-8112-03B471C049E6}" dt="2022-11-07T14:26:03.929" v="141" actId="21"/>
          <ac:spMkLst>
            <pc:docMk/>
            <pc:sldMk cId="2036610864" sldId="389"/>
            <ac:spMk id="1565" creationId="{B64EC8A0-27F7-462A-4391-12A35696622E}"/>
          </ac:spMkLst>
        </pc:spChg>
        <pc:spChg chg="add del mod">
          <ac:chgData name="INDIRA DE MENEZES CASTRO (1815383)" userId="e41e4919-7570-461c-8bc9-bc96d7e0485e" providerId="ADAL" clId="{7138AB36-0DD5-49E9-8112-03B471C049E6}" dt="2022-11-07T14:26:03.929" v="141" actId="21"/>
          <ac:spMkLst>
            <pc:docMk/>
            <pc:sldMk cId="2036610864" sldId="389"/>
            <ac:spMk id="1566" creationId="{799A1BD6-F9D3-3894-5F9E-29FDF6087C15}"/>
          </ac:spMkLst>
        </pc:spChg>
        <pc:spChg chg="add del mod">
          <ac:chgData name="INDIRA DE MENEZES CASTRO (1815383)" userId="e41e4919-7570-461c-8bc9-bc96d7e0485e" providerId="ADAL" clId="{7138AB36-0DD5-49E9-8112-03B471C049E6}" dt="2022-11-07T14:26:03.929" v="141" actId="21"/>
          <ac:spMkLst>
            <pc:docMk/>
            <pc:sldMk cId="2036610864" sldId="389"/>
            <ac:spMk id="1567" creationId="{8BCC536F-2DFC-62EA-8632-F77E8609C14F}"/>
          </ac:spMkLst>
        </pc:spChg>
        <pc:spChg chg="add del mod">
          <ac:chgData name="INDIRA DE MENEZES CASTRO (1815383)" userId="e41e4919-7570-461c-8bc9-bc96d7e0485e" providerId="ADAL" clId="{7138AB36-0DD5-49E9-8112-03B471C049E6}" dt="2022-11-07T14:26:03.929" v="141" actId="21"/>
          <ac:spMkLst>
            <pc:docMk/>
            <pc:sldMk cId="2036610864" sldId="389"/>
            <ac:spMk id="1568" creationId="{319E5A66-CD39-A793-1CC4-CC00A60F95A2}"/>
          </ac:spMkLst>
        </pc:spChg>
        <pc:spChg chg="add del mod">
          <ac:chgData name="INDIRA DE MENEZES CASTRO (1815383)" userId="e41e4919-7570-461c-8bc9-bc96d7e0485e" providerId="ADAL" clId="{7138AB36-0DD5-49E9-8112-03B471C049E6}" dt="2022-11-07T14:26:03.929" v="141" actId="21"/>
          <ac:spMkLst>
            <pc:docMk/>
            <pc:sldMk cId="2036610864" sldId="389"/>
            <ac:spMk id="1569" creationId="{F801C658-2BDB-9460-F5D8-F3733CFF8B7F}"/>
          </ac:spMkLst>
        </pc:spChg>
        <pc:spChg chg="add del mod">
          <ac:chgData name="INDIRA DE MENEZES CASTRO (1815383)" userId="e41e4919-7570-461c-8bc9-bc96d7e0485e" providerId="ADAL" clId="{7138AB36-0DD5-49E9-8112-03B471C049E6}" dt="2022-11-07T14:26:03.929" v="141" actId="21"/>
          <ac:spMkLst>
            <pc:docMk/>
            <pc:sldMk cId="2036610864" sldId="389"/>
            <ac:spMk id="1570" creationId="{17A40103-A273-CB6A-6862-A3AD22AD9CF3}"/>
          </ac:spMkLst>
        </pc:spChg>
        <pc:spChg chg="add del mod">
          <ac:chgData name="INDIRA DE MENEZES CASTRO (1815383)" userId="e41e4919-7570-461c-8bc9-bc96d7e0485e" providerId="ADAL" clId="{7138AB36-0DD5-49E9-8112-03B471C049E6}" dt="2022-11-07T14:26:03.929" v="141" actId="21"/>
          <ac:spMkLst>
            <pc:docMk/>
            <pc:sldMk cId="2036610864" sldId="389"/>
            <ac:spMk id="1571" creationId="{A4473C15-429B-D901-A190-E234F4388BA0}"/>
          </ac:spMkLst>
        </pc:spChg>
        <pc:spChg chg="add del mod">
          <ac:chgData name="INDIRA DE MENEZES CASTRO (1815383)" userId="e41e4919-7570-461c-8bc9-bc96d7e0485e" providerId="ADAL" clId="{7138AB36-0DD5-49E9-8112-03B471C049E6}" dt="2022-11-07T14:26:03.929" v="141" actId="21"/>
          <ac:spMkLst>
            <pc:docMk/>
            <pc:sldMk cId="2036610864" sldId="389"/>
            <ac:spMk id="1572" creationId="{9167D2F4-605E-925E-71B3-490BDEEEEA62}"/>
          </ac:spMkLst>
        </pc:spChg>
        <pc:spChg chg="add del mod">
          <ac:chgData name="INDIRA DE MENEZES CASTRO (1815383)" userId="e41e4919-7570-461c-8bc9-bc96d7e0485e" providerId="ADAL" clId="{7138AB36-0DD5-49E9-8112-03B471C049E6}" dt="2022-11-07T14:26:03.929" v="141" actId="21"/>
          <ac:spMkLst>
            <pc:docMk/>
            <pc:sldMk cId="2036610864" sldId="389"/>
            <ac:spMk id="1573" creationId="{1E772780-A9EE-C89D-E9AB-018ED05A677E}"/>
          </ac:spMkLst>
        </pc:spChg>
        <pc:spChg chg="add del mod">
          <ac:chgData name="INDIRA DE MENEZES CASTRO (1815383)" userId="e41e4919-7570-461c-8bc9-bc96d7e0485e" providerId="ADAL" clId="{7138AB36-0DD5-49E9-8112-03B471C049E6}" dt="2022-11-07T14:26:03.929" v="141" actId="21"/>
          <ac:spMkLst>
            <pc:docMk/>
            <pc:sldMk cId="2036610864" sldId="389"/>
            <ac:spMk id="1574" creationId="{3558EA5F-7FD6-527F-87F0-7DEE53604CDC}"/>
          </ac:spMkLst>
        </pc:spChg>
        <pc:spChg chg="add del mod">
          <ac:chgData name="INDIRA DE MENEZES CASTRO (1815383)" userId="e41e4919-7570-461c-8bc9-bc96d7e0485e" providerId="ADAL" clId="{7138AB36-0DD5-49E9-8112-03B471C049E6}" dt="2022-11-07T14:26:03.929" v="141" actId="21"/>
          <ac:spMkLst>
            <pc:docMk/>
            <pc:sldMk cId="2036610864" sldId="389"/>
            <ac:spMk id="1575" creationId="{22748A70-9768-13DE-62B9-3FB491CF8DF3}"/>
          </ac:spMkLst>
        </pc:spChg>
        <pc:spChg chg="add del mod">
          <ac:chgData name="INDIRA DE MENEZES CASTRO (1815383)" userId="e41e4919-7570-461c-8bc9-bc96d7e0485e" providerId="ADAL" clId="{7138AB36-0DD5-49E9-8112-03B471C049E6}" dt="2022-11-07T14:26:03.929" v="141" actId="21"/>
          <ac:spMkLst>
            <pc:docMk/>
            <pc:sldMk cId="2036610864" sldId="389"/>
            <ac:spMk id="1576" creationId="{3AE9E113-417A-3296-09B6-458683241BB2}"/>
          </ac:spMkLst>
        </pc:spChg>
        <pc:spChg chg="add del mod">
          <ac:chgData name="INDIRA DE MENEZES CASTRO (1815383)" userId="e41e4919-7570-461c-8bc9-bc96d7e0485e" providerId="ADAL" clId="{7138AB36-0DD5-49E9-8112-03B471C049E6}" dt="2022-11-07T14:26:03.929" v="141" actId="21"/>
          <ac:spMkLst>
            <pc:docMk/>
            <pc:sldMk cId="2036610864" sldId="389"/>
            <ac:spMk id="1577" creationId="{3046B36F-E8CF-D265-7D82-D4BF46FE5B83}"/>
          </ac:spMkLst>
        </pc:spChg>
        <pc:spChg chg="add del mod">
          <ac:chgData name="INDIRA DE MENEZES CASTRO (1815383)" userId="e41e4919-7570-461c-8bc9-bc96d7e0485e" providerId="ADAL" clId="{7138AB36-0DD5-49E9-8112-03B471C049E6}" dt="2022-11-07T14:26:03.929" v="141" actId="21"/>
          <ac:spMkLst>
            <pc:docMk/>
            <pc:sldMk cId="2036610864" sldId="389"/>
            <ac:spMk id="1578" creationId="{3775A4B0-8B5A-11EB-2383-711B62BFF8AB}"/>
          </ac:spMkLst>
        </pc:spChg>
        <pc:spChg chg="add del mod">
          <ac:chgData name="INDIRA DE MENEZES CASTRO (1815383)" userId="e41e4919-7570-461c-8bc9-bc96d7e0485e" providerId="ADAL" clId="{7138AB36-0DD5-49E9-8112-03B471C049E6}" dt="2022-11-07T14:26:03.929" v="141" actId="21"/>
          <ac:spMkLst>
            <pc:docMk/>
            <pc:sldMk cId="2036610864" sldId="389"/>
            <ac:spMk id="1579" creationId="{97C9C766-1C35-BE71-8676-A08CDA3E0FF8}"/>
          </ac:spMkLst>
        </pc:spChg>
        <pc:spChg chg="add del mod">
          <ac:chgData name="INDIRA DE MENEZES CASTRO (1815383)" userId="e41e4919-7570-461c-8bc9-bc96d7e0485e" providerId="ADAL" clId="{7138AB36-0DD5-49E9-8112-03B471C049E6}" dt="2022-11-07T14:26:03.929" v="141" actId="21"/>
          <ac:spMkLst>
            <pc:docMk/>
            <pc:sldMk cId="2036610864" sldId="389"/>
            <ac:spMk id="1580" creationId="{97AB0BBC-448B-EE85-7865-8A523CD3328F}"/>
          </ac:spMkLst>
        </pc:spChg>
        <pc:spChg chg="add del mod">
          <ac:chgData name="INDIRA DE MENEZES CASTRO (1815383)" userId="e41e4919-7570-461c-8bc9-bc96d7e0485e" providerId="ADAL" clId="{7138AB36-0DD5-49E9-8112-03B471C049E6}" dt="2022-11-07T14:26:03.929" v="141" actId="21"/>
          <ac:spMkLst>
            <pc:docMk/>
            <pc:sldMk cId="2036610864" sldId="389"/>
            <ac:spMk id="1581" creationId="{9C3AD0BE-8555-C4C2-0C04-31C0FEB46604}"/>
          </ac:spMkLst>
        </pc:spChg>
        <pc:spChg chg="add del mod">
          <ac:chgData name="INDIRA DE MENEZES CASTRO (1815383)" userId="e41e4919-7570-461c-8bc9-bc96d7e0485e" providerId="ADAL" clId="{7138AB36-0DD5-49E9-8112-03B471C049E6}" dt="2022-11-07T14:26:03.929" v="141" actId="21"/>
          <ac:spMkLst>
            <pc:docMk/>
            <pc:sldMk cId="2036610864" sldId="389"/>
            <ac:spMk id="1582" creationId="{0D74B54F-7E77-0EFE-2C43-52F80BC057DD}"/>
          </ac:spMkLst>
        </pc:spChg>
        <pc:spChg chg="add del mod">
          <ac:chgData name="INDIRA DE MENEZES CASTRO (1815383)" userId="e41e4919-7570-461c-8bc9-bc96d7e0485e" providerId="ADAL" clId="{7138AB36-0DD5-49E9-8112-03B471C049E6}" dt="2022-11-07T14:26:03.929" v="141" actId="21"/>
          <ac:spMkLst>
            <pc:docMk/>
            <pc:sldMk cId="2036610864" sldId="389"/>
            <ac:spMk id="1583" creationId="{D7172575-4129-1BD2-5CED-16F86217ECE1}"/>
          </ac:spMkLst>
        </pc:spChg>
        <pc:spChg chg="add del mod">
          <ac:chgData name="INDIRA DE MENEZES CASTRO (1815383)" userId="e41e4919-7570-461c-8bc9-bc96d7e0485e" providerId="ADAL" clId="{7138AB36-0DD5-49E9-8112-03B471C049E6}" dt="2022-11-07T14:26:03.929" v="141" actId="21"/>
          <ac:spMkLst>
            <pc:docMk/>
            <pc:sldMk cId="2036610864" sldId="389"/>
            <ac:spMk id="1584" creationId="{ADD9BA7D-53B6-5360-071D-68F4C9F420AD}"/>
          </ac:spMkLst>
        </pc:spChg>
        <pc:spChg chg="add del mod">
          <ac:chgData name="INDIRA DE MENEZES CASTRO (1815383)" userId="e41e4919-7570-461c-8bc9-bc96d7e0485e" providerId="ADAL" clId="{7138AB36-0DD5-49E9-8112-03B471C049E6}" dt="2022-11-07T14:26:03.929" v="141" actId="21"/>
          <ac:spMkLst>
            <pc:docMk/>
            <pc:sldMk cId="2036610864" sldId="389"/>
            <ac:spMk id="1585" creationId="{28926850-6158-C66B-1B58-1DA3CF1C13A9}"/>
          </ac:spMkLst>
        </pc:spChg>
        <pc:spChg chg="add del mod">
          <ac:chgData name="INDIRA DE MENEZES CASTRO (1815383)" userId="e41e4919-7570-461c-8bc9-bc96d7e0485e" providerId="ADAL" clId="{7138AB36-0DD5-49E9-8112-03B471C049E6}" dt="2022-11-07T14:26:03.929" v="141" actId="21"/>
          <ac:spMkLst>
            <pc:docMk/>
            <pc:sldMk cId="2036610864" sldId="389"/>
            <ac:spMk id="1586" creationId="{FB61F5CA-7863-C3BD-ED1E-D38DCFFBC580}"/>
          </ac:spMkLst>
        </pc:spChg>
        <pc:spChg chg="add del mod">
          <ac:chgData name="INDIRA DE MENEZES CASTRO (1815383)" userId="e41e4919-7570-461c-8bc9-bc96d7e0485e" providerId="ADAL" clId="{7138AB36-0DD5-49E9-8112-03B471C049E6}" dt="2022-11-07T14:26:03.929" v="141" actId="21"/>
          <ac:spMkLst>
            <pc:docMk/>
            <pc:sldMk cId="2036610864" sldId="389"/>
            <ac:spMk id="1587" creationId="{C9EEC56A-9DBC-64AD-E4A5-E2078D97AD64}"/>
          </ac:spMkLst>
        </pc:spChg>
        <pc:spChg chg="add del mod">
          <ac:chgData name="INDIRA DE MENEZES CASTRO (1815383)" userId="e41e4919-7570-461c-8bc9-bc96d7e0485e" providerId="ADAL" clId="{7138AB36-0DD5-49E9-8112-03B471C049E6}" dt="2022-11-07T14:26:03.929" v="141" actId="21"/>
          <ac:spMkLst>
            <pc:docMk/>
            <pc:sldMk cId="2036610864" sldId="389"/>
            <ac:spMk id="1588" creationId="{E5B265B5-CA2B-E82C-6230-5C00322DD71F}"/>
          </ac:spMkLst>
        </pc:spChg>
        <pc:spChg chg="add del mod">
          <ac:chgData name="INDIRA DE MENEZES CASTRO (1815383)" userId="e41e4919-7570-461c-8bc9-bc96d7e0485e" providerId="ADAL" clId="{7138AB36-0DD5-49E9-8112-03B471C049E6}" dt="2022-11-07T14:26:03.929" v="141" actId="21"/>
          <ac:spMkLst>
            <pc:docMk/>
            <pc:sldMk cId="2036610864" sldId="389"/>
            <ac:spMk id="1589" creationId="{460667F1-3F5E-E875-149B-CB5116478E19}"/>
          </ac:spMkLst>
        </pc:spChg>
        <pc:spChg chg="add del mod">
          <ac:chgData name="INDIRA DE MENEZES CASTRO (1815383)" userId="e41e4919-7570-461c-8bc9-bc96d7e0485e" providerId="ADAL" clId="{7138AB36-0DD5-49E9-8112-03B471C049E6}" dt="2022-11-07T14:26:03.929" v="141" actId="21"/>
          <ac:spMkLst>
            <pc:docMk/>
            <pc:sldMk cId="2036610864" sldId="389"/>
            <ac:spMk id="1590" creationId="{96440C9B-2B12-0A8C-7A07-FDD7AD49B241}"/>
          </ac:spMkLst>
        </pc:spChg>
        <pc:spChg chg="add del mod">
          <ac:chgData name="INDIRA DE MENEZES CASTRO (1815383)" userId="e41e4919-7570-461c-8bc9-bc96d7e0485e" providerId="ADAL" clId="{7138AB36-0DD5-49E9-8112-03B471C049E6}" dt="2022-11-07T14:26:03.929" v="141" actId="21"/>
          <ac:spMkLst>
            <pc:docMk/>
            <pc:sldMk cId="2036610864" sldId="389"/>
            <ac:spMk id="1591" creationId="{F1C55618-05AD-F2D7-257E-6B4A399C012F}"/>
          </ac:spMkLst>
        </pc:spChg>
        <pc:spChg chg="add del mod">
          <ac:chgData name="INDIRA DE MENEZES CASTRO (1815383)" userId="e41e4919-7570-461c-8bc9-bc96d7e0485e" providerId="ADAL" clId="{7138AB36-0DD5-49E9-8112-03B471C049E6}" dt="2022-11-07T14:26:03.929" v="141" actId="21"/>
          <ac:spMkLst>
            <pc:docMk/>
            <pc:sldMk cId="2036610864" sldId="389"/>
            <ac:spMk id="1592" creationId="{F53C42CB-C512-216F-C2DF-B79CC9AB80ED}"/>
          </ac:spMkLst>
        </pc:spChg>
        <pc:spChg chg="add del mod">
          <ac:chgData name="INDIRA DE MENEZES CASTRO (1815383)" userId="e41e4919-7570-461c-8bc9-bc96d7e0485e" providerId="ADAL" clId="{7138AB36-0DD5-49E9-8112-03B471C049E6}" dt="2022-11-07T14:26:03.929" v="141" actId="21"/>
          <ac:spMkLst>
            <pc:docMk/>
            <pc:sldMk cId="2036610864" sldId="389"/>
            <ac:spMk id="1593" creationId="{A423E985-96F6-D8B3-9FCA-4B1F7887A760}"/>
          </ac:spMkLst>
        </pc:spChg>
        <pc:spChg chg="add del mod">
          <ac:chgData name="INDIRA DE MENEZES CASTRO (1815383)" userId="e41e4919-7570-461c-8bc9-bc96d7e0485e" providerId="ADAL" clId="{7138AB36-0DD5-49E9-8112-03B471C049E6}" dt="2022-11-07T14:26:03.929" v="141" actId="21"/>
          <ac:spMkLst>
            <pc:docMk/>
            <pc:sldMk cId="2036610864" sldId="389"/>
            <ac:spMk id="1594" creationId="{11399AA8-C07C-04D6-C4D8-FAA296997D62}"/>
          </ac:spMkLst>
        </pc:spChg>
        <pc:spChg chg="add del mod">
          <ac:chgData name="INDIRA DE MENEZES CASTRO (1815383)" userId="e41e4919-7570-461c-8bc9-bc96d7e0485e" providerId="ADAL" clId="{7138AB36-0DD5-49E9-8112-03B471C049E6}" dt="2022-11-07T14:26:03.929" v="141" actId="21"/>
          <ac:spMkLst>
            <pc:docMk/>
            <pc:sldMk cId="2036610864" sldId="389"/>
            <ac:spMk id="1595" creationId="{DE5BA5F0-12C1-2B6B-651A-33A4B84F9AB8}"/>
          </ac:spMkLst>
        </pc:spChg>
        <pc:spChg chg="add del mod">
          <ac:chgData name="INDIRA DE MENEZES CASTRO (1815383)" userId="e41e4919-7570-461c-8bc9-bc96d7e0485e" providerId="ADAL" clId="{7138AB36-0DD5-49E9-8112-03B471C049E6}" dt="2022-11-07T14:26:03.929" v="141" actId="21"/>
          <ac:spMkLst>
            <pc:docMk/>
            <pc:sldMk cId="2036610864" sldId="389"/>
            <ac:spMk id="1596" creationId="{F4ED0D0E-A927-C3F9-3BF2-D3963C53E2C0}"/>
          </ac:spMkLst>
        </pc:spChg>
        <pc:spChg chg="add del mod">
          <ac:chgData name="INDIRA DE MENEZES CASTRO (1815383)" userId="e41e4919-7570-461c-8bc9-bc96d7e0485e" providerId="ADAL" clId="{7138AB36-0DD5-49E9-8112-03B471C049E6}" dt="2022-11-07T14:26:03.929" v="141" actId="21"/>
          <ac:spMkLst>
            <pc:docMk/>
            <pc:sldMk cId="2036610864" sldId="389"/>
            <ac:spMk id="1597" creationId="{D6E3D4EA-B6F8-DD9D-CC73-1880E0E2AEF2}"/>
          </ac:spMkLst>
        </pc:spChg>
        <pc:spChg chg="add del mod">
          <ac:chgData name="INDIRA DE MENEZES CASTRO (1815383)" userId="e41e4919-7570-461c-8bc9-bc96d7e0485e" providerId="ADAL" clId="{7138AB36-0DD5-49E9-8112-03B471C049E6}" dt="2022-11-07T14:26:03.929" v="141" actId="21"/>
          <ac:spMkLst>
            <pc:docMk/>
            <pc:sldMk cId="2036610864" sldId="389"/>
            <ac:spMk id="1598" creationId="{6DA501B6-590C-9918-4265-7FEDBF60EA01}"/>
          </ac:spMkLst>
        </pc:spChg>
        <pc:spChg chg="add del mod">
          <ac:chgData name="INDIRA DE MENEZES CASTRO (1815383)" userId="e41e4919-7570-461c-8bc9-bc96d7e0485e" providerId="ADAL" clId="{7138AB36-0DD5-49E9-8112-03B471C049E6}" dt="2022-11-07T14:26:03.929" v="141" actId="21"/>
          <ac:spMkLst>
            <pc:docMk/>
            <pc:sldMk cId="2036610864" sldId="389"/>
            <ac:spMk id="1599" creationId="{30C1D11B-A716-D152-DFF5-ED4F7C7798F7}"/>
          </ac:spMkLst>
        </pc:spChg>
        <pc:spChg chg="add del mod">
          <ac:chgData name="INDIRA DE MENEZES CASTRO (1815383)" userId="e41e4919-7570-461c-8bc9-bc96d7e0485e" providerId="ADAL" clId="{7138AB36-0DD5-49E9-8112-03B471C049E6}" dt="2022-11-07T14:26:03.929" v="141" actId="21"/>
          <ac:spMkLst>
            <pc:docMk/>
            <pc:sldMk cId="2036610864" sldId="389"/>
            <ac:spMk id="1600" creationId="{F003EF56-041F-A696-9960-8CA4CAD132A2}"/>
          </ac:spMkLst>
        </pc:spChg>
        <pc:spChg chg="add del mod">
          <ac:chgData name="INDIRA DE MENEZES CASTRO (1815383)" userId="e41e4919-7570-461c-8bc9-bc96d7e0485e" providerId="ADAL" clId="{7138AB36-0DD5-49E9-8112-03B471C049E6}" dt="2022-11-07T14:26:03.929" v="141" actId="21"/>
          <ac:spMkLst>
            <pc:docMk/>
            <pc:sldMk cId="2036610864" sldId="389"/>
            <ac:spMk id="1601" creationId="{71C4B715-5EA9-5DB6-B37D-9B4CFE2FDC13}"/>
          </ac:spMkLst>
        </pc:spChg>
        <pc:spChg chg="mod">
          <ac:chgData name="INDIRA DE MENEZES CASTRO (1815383)" userId="e41e4919-7570-461c-8bc9-bc96d7e0485e" providerId="ADAL" clId="{7138AB36-0DD5-49E9-8112-03B471C049E6}" dt="2022-11-07T14:24:05.403" v="108"/>
          <ac:spMkLst>
            <pc:docMk/>
            <pc:sldMk cId="2036610864" sldId="389"/>
            <ac:spMk id="1604" creationId="{401DB17F-30D5-1A1F-FEE4-0A6C96C04D64}"/>
          </ac:spMkLst>
        </pc:spChg>
        <pc:spChg chg="mod">
          <ac:chgData name="INDIRA DE MENEZES CASTRO (1815383)" userId="e41e4919-7570-461c-8bc9-bc96d7e0485e" providerId="ADAL" clId="{7138AB36-0DD5-49E9-8112-03B471C049E6}" dt="2022-11-07T14:24:05.403" v="108"/>
          <ac:spMkLst>
            <pc:docMk/>
            <pc:sldMk cId="2036610864" sldId="389"/>
            <ac:spMk id="1605" creationId="{A01F0D86-F2E0-721B-C4AD-C0CF0F7A9406}"/>
          </ac:spMkLst>
        </pc:spChg>
        <pc:spChg chg="mod">
          <ac:chgData name="INDIRA DE MENEZES CASTRO (1815383)" userId="e41e4919-7570-461c-8bc9-bc96d7e0485e" providerId="ADAL" clId="{7138AB36-0DD5-49E9-8112-03B471C049E6}" dt="2022-11-07T14:24:05.403" v="108"/>
          <ac:spMkLst>
            <pc:docMk/>
            <pc:sldMk cId="2036610864" sldId="389"/>
            <ac:spMk id="1606" creationId="{BE537DB2-0662-D034-688F-D0B963101181}"/>
          </ac:spMkLst>
        </pc:spChg>
        <pc:spChg chg="mod">
          <ac:chgData name="INDIRA DE MENEZES CASTRO (1815383)" userId="e41e4919-7570-461c-8bc9-bc96d7e0485e" providerId="ADAL" clId="{7138AB36-0DD5-49E9-8112-03B471C049E6}" dt="2022-11-07T14:24:05.403" v="108"/>
          <ac:spMkLst>
            <pc:docMk/>
            <pc:sldMk cId="2036610864" sldId="389"/>
            <ac:spMk id="1607" creationId="{932FDBC0-12D0-1927-A94E-984915731232}"/>
          </ac:spMkLst>
        </pc:spChg>
        <pc:spChg chg="mod">
          <ac:chgData name="INDIRA DE MENEZES CASTRO (1815383)" userId="e41e4919-7570-461c-8bc9-bc96d7e0485e" providerId="ADAL" clId="{7138AB36-0DD5-49E9-8112-03B471C049E6}" dt="2022-11-07T14:24:05.403" v="108"/>
          <ac:spMkLst>
            <pc:docMk/>
            <pc:sldMk cId="2036610864" sldId="389"/>
            <ac:spMk id="1608" creationId="{D748DD3D-78FB-057F-055D-6D11EC49D0E7}"/>
          </ac:spMkLst>
        </pc:spChg>
        <pc:spChg chg="mod">
          <ac:chgData name="INDIRA DE MENEZES CASTRO (1815383)" userId="e41e4919-7570-461c-8bc9-bc96d7e0485e" providerId="ADAL" clId="{7138AB36-0DD5-49E9-8112-03B471C049E6}" dt="2022-11-07T14:24:05.403" v="108"/>
          <ac:spMkLst>
            <pc:docMk/>
            <pc:sldMk cId="2036610864" sldId="389"/>
            <ac:spMk id="1609" creationId="{33CBAD6E-00F0-7DDD-64BF-68F55B6E71F6}"/>
          </ac:spMkLst>
        </pc:spChg>
        <pc:spChg chg="mod">
          <ac:chgData name="INDIRA DE MENEZES CASTRO (1815383)" userId="e41e4919-7570-461c-8bc9-bc96d7e0485e" providerId="ADAL" clId="{7138AB36-0DD5-49E9-8112-03B471C049E6}" dt="2022-11-07T14:24:05.403" v="108"/>
          <ac:spMkLst>
            <pc:docMk/>
            <pc:sldMk cId="2036610864" sldId="389"/>
            <ac:spMk id="1610" creationId="{94AFD2A4-E635-B848-9053-58D43AA394BD}"/>
          </ac:spMkLst>
        </pc:spChg>
        <pc:spChg chg="mod">
          <ac:chgData name="INDIRA DE MENEZES CASTRO (1815383)" userId="e41e4919-7570-461c-8bc9-bc96d7e0485e" providerId="ADAL" clId="{7138AB36-0DD5-49E9-8112-03B471C049E6}" dt="2022-11-07T14:24:05.403" v="108"/>
          <ac:spMkLst>
            <pc:docMk/>
            <pc:sldMk cId="2036610864" sldId="389"/>
            <ac:spMk id="1611" creationId="{451DAE8D-6752-5392-8377-EC8CC95BC02F}"/>
          </ac:spMkLst>
        </pc:spChg>
        <pc:spChg chg="mod">
          <ac:chgData name="INDIRA DE MENEZES CASTRO (1815383)" userId="e41e4919-7570-461c-8bc9-bc96d7e0485e" providerId="ADAL" clId="{7138AB36-0DD5-49E9-8112-03B471C049E6}" dt="2022-11-07T14:24:05.403" v="108"/>
          <ac:spMkLst>
            <pc:docMk/>
            <pc:sldMk cId="2036610864" sldId="389"/>
            <ac:spMk id="1612" creationId="{87E877FE-278C-22D2-074E-E7E65AB6EE4F}"/>
          </ac:spMkLst>
        </pc:spChg>
        <pc:spChg chg="mod">
          <ac:chgData name="INDIRA DE MENEZES CASTRO (1815383)" userId="e41e4919-7570-461c-8bc9-bc96d7e0485e" providerId="ADAL" clId="{7138AB36-0DD5-49E9-8112-03B471C049E6}" dt="2022-11-07T14:24:05.403" v="108"/>
          <ac:spMkLst>
            <pc:docMk/>
            <pc:sldMk cId="2036610864" sldId="389"/>
            <ac:spMk id="1613" creationId="{DCAAC8B2-C264-3452-71D9-1D1B5F6E9842}"/>
          </ac:spMkLst>
        </pc:spChg>
        <pc:spChg chg="mod">
          <ac:chgData name="INDIRA DE MENEZES CASTRO (1815383)" userId="e41e4919-7570-461c-8bc9-bc96d7e0485e" providerId="ADAL" clId="{7138AB36-0DD5-49E9-8112-03B471C049E6}" dt="2022-11-07T14:24:05.403" v="108"/>
          <ac:spMkLst>
            <pc:docMk/>
            <pc:sldMk cId="2036610864" sldId="389"/>
            <ac:spMk id="1614" creationId="{4398DEA4-D143-6201-AF91-4CDBF251C80F}"/>
          </ac:spMkLst>
        </pc:spChg>
        <pc:spChg chg="mod">
          <ac:chgData name="INDIRA DE MENEZES CASTRO (1815383)" userId="e41e4919-7570-461c-8bc9-bc96d7e0485e" providerId="ADAL" clId="{7138AB36-0DD5-49E9-8112-03B471C049E6}" dt="2022-11-07T14:24:05.403" v="108"/>
          <ac:spMkLst>
            <pc:docMk/>
            <pc:sldMk cId="2036610864" sldId="389"/>
            <ac:spMk id="1615" creationId="{6979C17C-630B-43E8-D504-13CF890AEE1E}"/>
          </ac:spMkLst>
        </pc:spChg>
        <pc:spChg chg="mod">
          <ac:chgData name="INDIRA DE MENEZES CASTRO (1815383)" userId="e41e4919-7570-461c-8bc9-bc96d7e0485e" providerId="ADAL" clId="{7138AB36-0DD5-49E9-8112-03B471C049E6}" dt="2022-11-07T14:24:05.403" v="108"/>
          <ac:spMkLst>
            <pc:docMk/>
            <pc:sldMk cId="2036610864" sldId="389"/>
            <ac:spMk id="1616" creationId="{D1D5E7E8-B5D3-8FF3-FB32-88216B1EDFE4}"/>
          </ac:spMkLst>
        </pc:spChg>
        <pc:spChg chg="mod">
          <ac:chgData name="INDIRA DE MENEZES CASTRO (1815383)" userId="e41e4919-7570-461c-8bc9-bc96d7e0485e" providerId="ADAL" clId="{7138AB36-0DD5-49E9-8112-03B471C049E6}" dt="2022-11-07T14:24:05.403" v="108"/>
          <ac:spMkLst>
            <pc:docMk/>
            <pc:sldMk cId="2036610864" sldId="389"/>
            <ac:spMk id="1617" creationId="{6AE3912B-8AD4-E268-D50C-2586BF57944A}"/>
          </ac:spMkLst>
        </pc:spChg>
        <pc:spChg chg="mod">
          <ac:chgData name="INDIRA DE MENEZES CASTRO (1815383)" userId="e41e4919-7570-461c-8bc9-bc96d7e0485e" providerId="ADAL" clId="{7138AB36-0DD5-49E9-8112-03B471C049E6}" dt="2022-11-07T14:24:05.403" v="108"/>
          <ac:spMkLst>
            <pc:docMk/>
            <pc:sldMk cId="2036610864" sldId="389"/>
            <ac:spMk id="1618" creationId="{A4DD79EB-3588-C39A-CE90-AB59D84DA48A}"/>
          </ac:spMkLst>
        </pc:spChg>
        <pc:spChg chg="mod">
          <ac:chgData name="INDIRA DE MENEZES CASTRO (1815383)" userId="e41e4919-7570-461c-8bc9-bc96d7e0485e" providerId="ADAL" clId="{7138AB36-0DD5-49E9-8112-03B471C049E6}" dt="2022-11-07T14:24:05.403" v="108"/>
          <ac:spMkLst>
            <pc:docMk/>
            <pc:sldMk cId="2036610864" sldId="389"/>
            <ac:spMk id="1619" creationId="{EBFAF6B2-C4AD-D68C-7EE0-3E21A2ED069D}"/>
          </ac:spMkLst>
        </pc:spChg>
        <pc:spChg chg="mod">
          <ac:chgData name="INDIRA DE MENEZES CASTRO (1815383)" userId="e41e4919-7570-461c-8bc9-bc96d7e0485e" providerId="ADAL" clId="{7138AB36-0DD5-49E9-8112-03B471C049E6}" dt="2022-11-07T14:24:05.403" v="108"/>
          <ac:spMkLst>
            <pc:docMk/>
            <pc:sldMk cId="2036610864" sldId="389"/>
            <ac:spMk id="1620" creationId="{7C1B5153-0B78-5895-587C-124FAE591317}"/>
          </ac:spMkLst>
        </pc:spChg>
        <pc:spChg chg="add del mod">
          <ac:chgData name="INDIRA DE MENEZES CASTRO (1815383)" userId="e41e4919-7570-461c-8bc9-bc96d7e0485e" providerId="ADAL" clId="{7138AB36-0DD5-49E9-8112-03B471C049E6}" dt="2022-11-07T14:26:03.929" v="141" actId="21"/>
          <ac:spMkLst>
            <pc:docMk/>
            <pc:sldMk cId="2036610864" sldId="389"/>
            <ac:spMk id="1621" creationId="{BBB3551F-AAF2-22FD-F2C4-C216596AFD45}"/>
          </ac:spMkLst>
        </pc:spChg>
        <pc:spChg chg="add del mod">
          <ac:chgData name="INDIRA DE MENEZES CASTRO (1815383)" userId="e41e4919-7570-461c-8bc9-bc96d7e0485e" providerId="ADAL" clId="{7138AB36-0DD5-49E9-8112-03B471C049E6}" dt="2022-11-07T14:26:03.929" v="141" actId="21"/>
          <ac:spMkLst>
            <pc:docMk/>
            <pc:sldMk cId="2036610864" sldId="389"/>
            <ac:spMk id="1622" creationId="{C58736A9-C597-90D3-4617-338AA33FED83}"/>
          </ac:spMkLst>
        </pc:spChg>
        <pc:spChg chg="add del mod">
          <ac:chgData name="INDIRA DE MENEZES CASTRO (1815383)" userId="e41e4919-7570-461c-8bc9-bc96d7e0485e" providerId="ADAL" clId="{7138AB36-0DD5-49E9-8112-03B471C049E6}" dt="2022-11-07T14:26:03.929" v="141" actId="21"/>
          <ac:spMkLst>
            <pc:docMk/>
            <pc:sldMk cId="2036610864" sldId="389"/>
            <ac:spMk id="1623" creationId="{30684F7A-8FD9-2C6F-6494-3E7DD5C80261}"/>
          </ac:spMkLst>
        </pc:spChg>
        <pc:spChg chg="add del mod">
          <ac:chgData name="INDIRA DE MENEZES CASTRO (1815383)" userId="e41e4919-7570-461c-8bc9-bc96d7e0485e" providerId="ADAL" clId="{7138AB36-0DD5-49E9-8112-03B471C049E6}" dt="2022-11-07T14:26:03.929" v="141" actId="21"/>
          <ac:spMkLst>
            <pc:docMk/>
            <pc:sldMk cId="2036610864" sldId="389"/>
            <ac:spMk id="1624" creationId="{E9438C4B-BBFD-8A16-4FB4-F8F14FED1245}"/>
          </ac:spMkLst>
        </pc:spChg>
        <pc:spChg chg="add del mod">
          <ac:chgData name="INDIRA DE MENEZES CASTRO (1815383)" userId="e41e4919-7570-461c-8bc9-bc96d7e0485e" providerId="ADAL" clId="{7138AB36-0DD5-49E9-8112-03B471C049E6}" dt="2022-11-07T14:26:03.929" v="141" actId="21"/>
          <ac:spMkLst>
            <pc:docMk/>
            <pc:sldMk cId="2036610864" sldId="389"/>
            <ac:spMk id="1625" creationId="{0D003765-D91F-4E10-B4DA-0D57D4D89C62}"/>
          </ac:spMkLst>
        </pc:spChg>
        <pc:spChg chg="add del mod">
          <ac:chgData name="INDIRA DE MENEZES CASTRO (1815383)" userId="e41e4919-7570-461c-8bc9-bc96d7e0485e" providerId="ADAL" clId="{7138AB36-0DD5-49E9-8112-03B471C049E6}" dt="2022-11-07T14:26:03.929" v="141" actId="21"/>
          <ac:spMkLst>
            <pc:docMk/>
            <pc:sldMk cId="2036610864" sldId="389"/>
            <ac:spMk id="1626" creationId="{6D4AD2B5-8F1E-C54E-D05D-433197929B74}"/>
          </ac:spMkLst>
        </pc:spChg>
        <pc:spChg chg="add del mod">
          <ac:chgData name="INDIRA DE MENEZES CASTRO (1815383)" userId="e41e4919-7570-461c-8bc9-bc96d7e0485e" providerId="ADAL" clId="{7138AB36-0DD5-49E9-8112-03B471C049E6}" dt="2022-11-07T14:26:03.929" v="141" actId="21"/>
          <ac:spMkLst>
            <pc:docMk/>
            <pc:sldMk cId="2036610864" sldId="389"/>
            <ac:spMk id="1627" creationId="{76644F46-EF13-36CE-FE53-21EAA513BABD}"/>
          </ac:spMkLst>
        </pc:spChg>
        <pc:spChg chg="add del mod">
          <ac:chgData name="INDIRA DE MENEZES CASTRO (1815383)" userId="e41e4919-7570-461c-8bc9-bc96d7e0485e" providerId="ADAL" clId="{7138AB36-0DD5-49E9-8112-03B471C049E6}" dt="2022-11-07T14:26:03.929" v="141" actId="21"/>
          <ac:spMkLst>
            <pc:docMk/>
            <pc:sldMk cId="2036610864" sldId="389"/>
            <ac:spMk id="1628" creationId="{5746DD12-29FD-61BD-A503-1B7E3412C608}"/>
          </ac:spMkLst>
        </pc:spChg>
        <pc:spChg chg="add del mod">
          <ac:chgData name="INDIRA DE MENEZES CASTRO (1815383)" userId="e41e4919-7570-461c-8bc9-bc96d7e0485e" providerId="ADAL" clId="{7138AB36-0DD5-49E9-8112-03B471C049E6}" dt="2022-11-07T14:26:03.929" v="141" actId="21"/>
          <ac:spMkLst>
            <pc:docMk/>
            <pc:sldMk cId="2036610864" sldId="389"/>
            <ac:spMk id="1629" creationId="{288F0B3B-78D4-02D7-4CD1-F42792FAE7BF}"/>
          </ac:spMkLst>
        </pc:spChg>
        <pc:spChg chg="add del mod">
          <ac:chgData name="INDIRA DE MENEZES CASTRO (1815383)" userId="e41e4919-7570-461c-8bc9-bc96d7e0485e" providerId="ADAL" clId="{7138AB36-0DD5-49E9-8112-03B471C049E6}" dt="2022-11-07T14:26:03.929" v="141" actId="21"/>
          <ac:spMkLst>
            <pc:docMk/>
            <pc:sldMk cId="2036610864" sldId="389"/>
            <ac:spMk id="1630" creationId="{734FAA30-9C20-E0B3-CDAB-6BDDDA5FFCA2}"/>
          </ac:spMkLst>
        </pc:spChg>
        <pc:spChg chg="add del mod">
          <ac:chgData name="INDIRA DE MENEZES CASTRO (1815383)" userId="e41e4919-7570-461c-8bc9-bc96d7e0485e" providerId="ADAL" clId="{7138AB36-0DD5-49E9-8112-03B471C049E6}" dt="2022-11-07T14:26:03.929" v="141" actId="21"/>
          <ac:spMkLst>
            <pc:docMk/>
            <pc:sldMk cId="2036610864" sldId="389"/>
            <ac:spMk id="1631" creationId="{F44A5AC6-97F0-1896-5A34-01546D124AEF}"/>
          </ac:spMkLst>
        </pc:spChg>
        <pc:spChg chg="add del mod">
          <ac:chgData name="INDIRA DE MENEZES CASTRO (1815383)" userId="e41e4919-7570-461c-8bc9-bc96d7e0485e" providerId="ADAL" clId="{7138AB36-0DD5-49E9-8112-03B471C049E6}" dt="2022-11-07T14:26:03.929" v="141" actId="21"/>
          <ac:spMkLst>
            <pc:docMk/>
            <pc:sldMk cId="2036610864" sldId="389"/>
            <ac:spMk id="1632" creationId="{1F68CFCF-F743-9DFA-0FC2-0118AA10F110}"/>
          </ac:spMkLst>
        </pc:spChg>
        <pc:spChg chg="add del mod">
          <ac:chgData name="INDIRA DE MENEZES CASTRO (1815383)" userId="e41e4919-7570-461c-8bc9-bc96d7e0485e" providerId="ADAL" clId="{7138AB36-0DD5-49E9-8112-03B471C049E6}" dt="2022-11-07T14:26:03.929" v="141" actId="21"/>
          <ac:spMkLst>
            <pc:docMk/>
            <pc:sldMk cId="2036610864" sldId="389"/>
            <ac:spMk id="1633" creationId="{018AAF91-B227-EC84-3A20-62DA71AD8923}"/>
          </ac:spMkLst>
        </pc:spChg>
        <pc:spChg chg="add del mod">
          <ac:chgData name="INDIRA DE MENEZES CASTRO (1815383)" userId="e41e4919-7570-461c-8bc9-bc96d7e0485e" providerId="ADAL" clId="{7138AB36-0DD5-49E9-8112-03B471C049E6}" dt="2022-11-07T14:26:03.929" v="141" actId="21"/>
          <ac:spMkLst>
            <pc:docMk/>
            <pc:sldMk cId="2036610864" sldId="389"/>
            <ac:spMk id="1634" creationId="{81AA6C1D-E75F-6FE5-6D6C-7F0772B0900A}"/>
          </ac:spMkLst>
        </pc:spChg>
        <pc:spChg chg="add del mod">
          <ac:chgData name="INDIRA DE MENEZES CASTRO (1815383)" userId="e41e4919-7570-461c-8bc9-bc96d7e0485e" providerId="ADAL" clId="{7138AB36-0DD5-49E9-8112-03B471C049E6}" dt="2022-11-07T14:26:03.929" v="141" actId="21"/>
          <ac:spMkLst>
            <pc:docMk/>
            <pc:sldMk cId="2036610864" sldId="389"/>
            <ac:spMk id="1635" creationId="{4F871302-AEB4-B2B1-27B4-9EF070F5E136}"/>
          </ac:spMkLst>
        </pc:spChg>
        <pc:spChg chg="add del mod">
          <ac:chgData name="INDIRA DE MENEZES CASTRO (1815383)" userId="e41e4919-7570-461c-8bc9-bc96d7e0485e" providerId="ADAL" clId="{7138AB36-0DD5-49E9-8112-03B471C049E6}" dt="2022-11-07T14:26:03.929" v="141" actId="21"/>
          <ac:spMkLst>
            <pc:docMk/>
            <pc:sldMk cId="2036610864" sldId="389"/>
            <ac:spMk id="1636" creationId="{1CE5F2FF-86E4-348C-DFAC-F618D788E2DA}"/>
          </ac:spMkLst>
        </pc:spChg>
        <pc:spChg chg="add del mod">
          <ac:chgData name="INDIRA DE MENEZES CASTRO (1815383)" userId="e41e4919-7570-461c-8bc9-bc96d7e0485e" providerId="ADAL" clId="{7138AB36-0DD5-49E9-8112-03B471C049E6}" dt="2022-11-07T14:26:03.929" v="141" actId="21"/>
          <ac:spMkLst>
            <pc:docMk/>
            <pc:sldMk cId="2036610864" sldId="389"/>
            <ac:spMk id="1637" creationId="{2D5576DE-CF80-6098-8E88-7BA14041993F}"/>
          </ac:spMkLst>
        </pc:spChg>
        <pc:spChg chg="add del mod">
          <ac:chgData name="INDIRA DE MENEZES CASTRO (1815383)" userId="e41e4919-7570-461c-8bc9-bc96d7e0485e" providerId="ADAL" clId="{7138AB36-0DD5-49E9-8112-03B471C049E6}" dt="2022-11-07T14:26:03.929" v="141" actId="21"/>
          <ac:spMkLst>
            <pc:docMk/>
            <pc:sldMk cId="2036610864" sldId="389"/>
            <ac:spMk id="1638" creationId="{5484D0A0-F0A5-3E22-2DAF-E84BD8ABD180}"/>
          </ac:spMkLst>
        </pc:spChg>
        <pc:spChg chg="add del mod">
          <ac:chgData name="INDIRA DE MENEZES CASTRO (1815383)" userId="e41e4919-7570-461c-8bc9-bc96d7e0485e" providerId="ADAL" clId="{7138AB36-0DD5-49E9-8112-03B471C049E6}" dt="2022-11-07T14:26:03.929" v="141" actId="21"/>
          <ac:spMkLst>
            <pc:docMk/>
            <pc:sldMk cId="2036610864" sldId="389"/>
            <ac:spMk id="1639" creationId="{D68B455B-84C0-396F-D74B-1CDAA4ECA27D}"/>
          </ac:spMkLst>
        </pc:spChg>
        <pc:spChg chg="add del mod">
          <ac:chgData name="INDIRA DE MENEZES CASTRO (1815383)" userId="e41e4919-7570-461c-8bc9-bc96d7e0485e" providerId="ADAL" clId="{7138AB36-0DD5-49E9-8112-03B471C049E6}" dt="2022-11-07T14:26:03.929" v="141" actId="21"/>
          <ac:spMkLst>
            <pc:docMk/>
            <pc:sldMk cId="2036610864" sldId="389"/>
            <ac:spMk id="1640" creationId="{73E4BAD9-8766-6D66-CF81-00F28CB7DB2A}"/>
          </ac:spMkLst>
        </pc:spChg>
        <pc:spChg chg="add del mod">
          <ac:chgData name="INDIRA DE MENEZES CASTRO (1815383)" userId="e41e4919-7570-461c-8bc9-bc96d7e0485e" providerId="ADAL" clId="{7138AB36-0DD5-49E9-8112-03B471C049E6}" dt="2022-11-07T14:26:03.929" v="141" actId="21"/>
          <ac:spMkLst>
            <pc:docMk/>
            <pc:sldMk cId="2036610864" sldId="389"/>
            <ac:spMk id="1641" creationId="{7B80DCA0-F4D5-E689-FDE2-509209FD95E9}"/>
          </ac:spMkLst>
        </pc:spChg>
        <pc:spChg chg="add del mod">
          <ac:chgData name="INDIRA DE MENEZES CASTRO (1815383)" userId="e41e4919-7570-461c-8bc9-bc96d7e0485e" providerId="ADAL" clId="{7138AB36-0DD5-49E9-8112-03B471C049E6}" dt="2022-11-07T14:26:03.929" v="141" actId="21"/>
          <ac:spMkLst>
            <pc:docMk/>
            <pc:sldMk cId="2036610864" sldId="389"/>
            <ac:spMk id="1642" creationId="{ED672346-67E0-04F2-46BF-50FC449990DF}"/>
          </ac:spMkLst>
        </pc:spChg>
        <pc:spChg chg="add del mod">
          <ac:chgData name="INDIRA DE MENEZES CASTRO (1815383)" userId="e41e4919-7570-461c-8bc9-bc96d7e0485e" providerId="ADAL" clId="{7138AB36-0DD5-49E9-8112-03B471C049E6}" dt="2022-11-07T14:26:03.929" v="141" actId="21"/>
          <ac:spMkLst>
            <pc:docMk/>
            <pc:sldMk cId="2036610864" sldId="389"/>
            <ac:spMk id="1643" creationId="{F1A6054D-D651-EAA4-82BE-CE9A5606C7BB}"/>
          </ac:spMkLst>
        </pc:spChg>
        <pc:spChg chg="add del mod">
          <ac:chgData name="INDIRA DE MENEZES CASTRO (1815383)" userId="e41e4919-7570-461c-8bc9-bc96d7e0485e" providerId="ADAL" clId="{7138AB36-0DD5-49E9-8112-03B471C049E6}" dt="2022-11-07T14:26:03.929" v="141" actId="21"/>
          <ac:spMkLst>
            <pc:docMk/>
            <pc:sldMk cId="2036610864" sldId="389"/>
            <ac:spMk id="1644" creationId="{208BD756-3F7F-45DC-8F8C-F4FE1A8E84F5}"/>
          </ac:spMkLst>
        </pc:spChg>
        <pc:spChg chg="add del mod">
          <ac:chgData name="INDIRA DE MENEZES CASTRO (1815383)" userId="e41e4919-7570-461c-8bc9-bc96d7e0485e" providerId="ADAL" clId="{7138AB36-0DD5-49E9-8112-03B471C049E6}" dt="2022-11-07T14:26:03.929" v="141" actId="21"/>
          <ac:spMkLst>
            <pc:docMk/>
            <pc:sldMk cId="2036610864" sldId="389"/>
            <ac:spMk id="1645" creationId="{018FAE0C-7FAA-F6F5-D5A6-15B9A5D9BD7C}"/>
          </ac:spMkLst>
        </pc:spChg>
        <pc:spChg chg="add del mod">
          <ac:chgData name="INDIRA DE MENEZES CASTRO (1815383)" userId="e41e4919-7570-461c-8bc9-bc96d7e0485e" providerId="ADAL" clId="{7138AB36-0DD5-49E9-8112-03B471C049E6}" dt="2022-11-07T14:26:03.929" v="141" actId="21"/>
          <ac:spMkLst>
            <pc:docMk/>
            <pc:sldMk cId="2036610864" sldId="389"/>
            <ac:spMk id="1646" creationId="{6F42E3F4-29DA-DB11-112D-1ABA5AFA0C8D}"/>
          </ac:spMkLst>
        </pc:spChg>
        <pc:spChg chg="add del mod">
          <ac:chgData name="INDIRA DE MENEZES CASTRO (1815383)" userId="e41e4919-7570-461c-8bc9-bc96d7e0485e" providerId="ADAL" clId="{7138AB36-0DD5-49E9-8112-03B471C049E6}" dt="2022-11-07T14:26:03.929" v="141" actId="21"/>
          <ac:spMkLst>
            <pc:docMk/>
            <pc:sldMk cId="2036610864" sldId="389"/>
            <ac:spMk id="1647" creationId="{957881D4-0F35-7F72-3062-0E95F91989B3}"/>
          </ac:spMkLst>
        </pc:spChg>
        <pc:spChg chg="add del mod">
          <ac:chgData name="INDIRA DE MENEZES CASTRO (1815383)" userId="e41e4919-7570-461c-8bc9-bc96d7e0485e" providerId="ADAL" clId="{7138AB36-0DD5-49E9-8112-03B471C049E6}" dt="2022-11-07T14:26:03.929" v="141" actId="21"/>
          <ac:spMkLst>
            <pc:docMk/>
            <pc:sldMk cId="2036610864" sldId="389"/>
            <ac:spMk id="1648" creationId="{6A1ED217-B7E6-A921-69B5-A06224A6F53B}"/>
          </ac:spMkLst>
        </pc:spChg>
        <pc:spChg chg="mod">
          <ac:chgData name="INDIRA DE MENEZES CASTRO (1815383)" userId="e41e4919-7570-461c-8bc9-bc96d7e0485e" providerId="ADAL" clId="{7138AB36-0DD5-49E9-8112-03B471C049E6}" dt="2022-11-07T14:24:05.403" v="108"/>
          <ac:spMkLst>
            <pc:docMk/>
            <pc:sldMk cId="2036610864" sldId="389"/>
            <ac:spMk id="1650" creationId="{B2E6E146-EC94-E5FD-688D-9DACED2DDB9C}"/>
          </ac:spMkLst>
        </pc:spChg>
        <pc:spChg chg="mod">
          <ac:chgData name="INDIRA DE MENEZES CASTRO (1815383)" userId="e41e4919-7570-461c-8bc9-bc96d7e0485e" providerId="ADAL" clId="{7138AB36-0DD5-49E9-8112-03B471C049E6}" dt="2022-11-07T14:24:05.403" v="108"/>
          <ac:spMkLst>
            <pc:docMk/>
            <pc:sldMk cId="2036610864" sldId="389"/>
            <ac:spMk id="1653" creationId="{48083B16-355F-93C2-7BDD-C3F4F1491A6A}"/>
          </ac:spMkLst>
        </pc:spChg>
        <pc:spChg chg="mod">
          <ac:chgData name="INDIRA DE MENEZES CASTRO (1815383)" userId="e41e4919-7570-461c-8bc9-bc96d7e0485e" providerId="ADAL" clId="{7138AB36-0DD5-49E9-8112-03B471C049E6}" dt="2022-11-07T14:24:05.403" v="108"/>
          <ac:spMkLst>
            <pc:docMk/>
            <pc:sldMk cId="2036610864" sldId="389"/>
            <ac:spMk id="1654" creationId="{188C6CF4-1CC3-8F44-F8BA-4AC626EC45C8}"/>
          </ac:spMkLst>
        </pc:spChg>
        <pc:spChg chg="mod">
          <ac:chgData name="INDIRA DE MENEZES CASTRO (1815383)" userId="e41e4919-7570-461c-8bc9-bc96d7e0485e" providerId="ADAL" clId="{7138AB36-0DD5-49E9-8112-03B471C049E6}" dt="2022-11-07T14:24:05.403" v="108"/>
          <ac:spMkLst>
            <pc:docMk/>
            <pc:sldMk cId="2036610864" sldId="389"/>
            <ac:spMk id="1655" creationId="{848C01A3-EF0F-4F68-20A8-B3121A801096}"/>
          </ac:spMkLst>
        </pc:spChg>
        <pc:spChg chg="mod">
          <ac:chgData name="INDIRA DE MENEZES CASTRO (1815383)" userId="e41e4919-7570-461c-8bc9-bc96d7e0485e" providerId="ADAL" clId="{7138AB36-0DD5-49E9-8112-03B471C049E6}" dt="2022-11-07T14:24:05.403" v="108"/>
          <ac:spMkLst>
            <pc:docMk/>
            <pc:sldMk cId="2036610864" sldId="389"/>
            <ac:spMk id="1656" creationId="{5D22C2D2-5E23-CA81-A92A-8D1B75785C76}"/>
          </ac:spMkLst>
        </pc:spChg>
        <pc:spChg chg="mod">
          <ac:chgData name="INDIRA DE MENEZES CASTRO (1815383)" userId="e41e4919-7570-461c-8bc9-bc96d7e0485e" providerId="ADAL" clId="{7138AB36-0DD5-49E9-8112-03B471C049E6}" dt="2022-11-07T14:24:05.403" v="108"/>
          <ac:spMkLst>
            <pc:docMk/>
            <pc:sldMk cId="2036610864" sldId="389"/>
            <ac:spMk id="1657" creationId="{F4283729-3236-108B-C197-B6C70E9CDFA4}"/>
          </ac:spMkLst>
        </pc:spChg>
        <pc:spChg chg="mod">
          <ac:chgData name="INDIRA DE MENEZES CASTRO (1815383)" userId="e41e4919-7570-461c-8bc9-bc96d7e0485e" providerId="ADAL" clId="{7138AB36-0DD5-49E9-8112-03B471C049E6}" dt="2022-11-07T14:24:05.403" v="108"/>
          <ac:spMkLst>
            <pc:docMk/>
            <pc:sldMk cId="2036610864" sldId="389"/>
            <ac:spMk id="1658" creationId="{BDD9C897-AE11-3907-87BE-7195FBCA3681}"/>
          </ac:spMkLst>
        </pc:spChg>
        <pc:spChg chg="mod">
          <ac:chgData name="INDIRA DE MENEZES CASTRO (1815383)" userId="e41e4919-7570-461c-8bc9-bc96d7e0485e" providerId="ADAL" clId="{7138AB36-0DD5-49E9-8112-03B471C049E6}" dt="2022-11-07T14:24:05.403" v="108"/>
          <ac:spMkLst>
            <pc:docMk/>
            <pc:sldMk cId="2036610864" sldId="389"/>
            <ac:spMk id="1659" creationId="{DA8FE55E-C9D5-02F6-7505-D8DF9A9E480D}"/>
          </ac:spMkLst>
        </pc:spChg>
        <pc:spChg chg="add del mod">
          <ac:chgData name="INDIRA DE MENEZES CASTRO (1815383)" userId="e41e4919-7570-461c-8bc9-bc96d7e0485e" providerId="ADAL" clId="{7138AB36-0DD5-49E9-8112-03B471C049E6}" dt="2022-11-07T14:26:03.929" v="141" actId="21"/>
          <ac:spMkLst>
            <pc:docMk/>
            <pc:sldMk cId="2036610864" sldId="389"/>
            <ac:spMk id="1660" creationId="{BAF30AE7-C73E-234E-0B74-DC3F064BEA56}"/>
          </ac:spMkLst>
        </pc:spChg>
        <pc:spChg chg="add del mod">
          <ac:chgData name="INDIRA DE MENEZES CASTRO (1815383)" userId="e41e4919-7570-461c-8bc9-bc96d7e0485e" providerId="ADAL" clId="{7138AB36-0DD5-49E9-8112-03B471C049E6}" dt="2022-11-07T14:26:03.929" v="141" actId="21"/>
          <ac:spMkLst>
            <pc:docMk/>
            <pc:sldMk cId="2036610864" sldId="389"/>
            <ac:spMk id="1661" creationId="{30BF0363-14B5-8CA5-C60F-1B792879504E}"/>
          </ac:spMkLst>
        </pc:spChg>
        <pc:spChg chg="mod">
          <ac:chgData name="INDIRA DE MENEZES CASTRO (1815383)" userId="e41e4919-7570-461c-8bc9-bc96d7e0485e" providerId="ADAL" clId="{7138AB36-0DD5-49E9-8112-03B471C049E6}" dt="2022-11-07T14:24:05.403" v="108"/>
          <ac:spMkLst>
            <pc:docMk/>
            <pc:sldMk cId="2036610864" sldId="389"/>
            <ac:spMk id="1665" creationId="{7EBDA34D-DCFB-EC18-F363-8DC8C4C27CD2}"/>
          </ac:spMkLst>
        </pc:spChg>
        <pc:spChg chg="add del mod">
          <ac:chgData name="INDIRA DE MENEZES CASTRO (1815383)" userId="e41e4919-7570-461c-8bc9-bc96d7e0485e" providerId="ADAL" clId="{7138AB36-0DD5-49E9-8112-03B471C049E6}" dt="2022-11-07T14:24:27.234" v="117" actId="478"/>
          <ac:spMkLst>
            <pc:docMk/>
            <pc:sldMk cId="2036610864" sldId="389"/>
            <ac:spMk id="1669" creationId="{4D5B407A-72E6-A9E9-64C9-E821CADE2BA3}"/>
          </ac:spMkLst>
        </pc:spChg>
        <pc:spChg chg="add del mod">
          <ac:chgData name="INDIRA DE MENEZES CASTRO (1815383)" userId="e41e4919-7570-461c-8bc9-bc96d7e0485e" providerId="ADAL" clId="{7138AB36-0DD5-49E9-8112-03B471C049E6}" dt="2022-11-07T14:26:03.929" v="141" actId="21"/>
          <ac:spMkLst>
            <pc:docMk/>
            <pc:sldMk cId="2036610864" sldId="389"/>
            <ac:spMk id="1670" creationId="{1D1E043E-7670-76BF-799F-1B4909321417}"/>
          </ac:spMkLst>
        </pc:spChg>
        <pc:spChg chg="add del mod">
          <ac:chgData name="INDIRA DE MENEZES CASTRO (1815383)" userId="e41e4919-7570-461c-8bc9-bc96d7e0485e" providerId="ADAL" clId="{7138AB36-0DD5-49E9-8112-03B471C049E6}" dt="2022-11-07T14:26:03.929" v="141" actId="21"/>
          <ac:spMkLst>
            <pc:docMk/>
            <pc:sldMk cId="2036610864" sldId="389"/>
            <ac:spMk id="1672" creationId="{F8A9A862-2337-AA41-1B5B-CDD93D44C934}"/>
          </ac:spMkLst>
        </pc:spChg>
        <pc:spChg chg="add del mod">
          <ac:chgData name="INDIRA DE MENEZES CASTRO (1815383)" userId="e41e4919-7570-461c-8bc9-bc96d7e0485e" providerId="ADAL" clId="{7138AB36-0DD5-49E9-8112-03B471C049E6}" dt="2022-11-07T14:26:03.929" v="141" actId="21"/>
          <ac:spMkLst>
            <pc:docMk/>
            <pc:sldMk cId="2036610864" sldId="389"/>
            <ac:spMk id="1673" creationId="{2958AC65-14C8-C5D2-8CA5-F981E94C38FB}"/>
          </ac:spMkLst>
        </pc:spChg>
        <pc:spChg chg="add del mod">
          <ac:chgData name="INDIRA DE MENEZES CASTRO (1815383)" userId="e41e4919-7570-461c-8bc9-bc96d7e0485e" providerId="ADAL" clId="{7138AB36-0DD5-49E9-8112-03B471C049E6}" dt="2022-11-07T14:26:03.929" v="141" actId="21"/>
          <ac:spMkLst>
            <pc:docMk/>
            <pc:sldMk cId="2036610864" sldId="389"/>
            <ac:spMk id="1674" creationId="{9DFCEE04-8545-B858-5ECD-DF0F6EC72159}"/>
          </ac:spMkLst>
        </pc:spChg>
        <pc:spChg chg="mod">
          <ac:chgData name="INDIRA DE MENEZES CASTRO (1815383)" userId="e41e4919-7570-461c-8bc9-bc96d7e0485e" providerId="ADAL" clId="{7138AB36-0DD5-49E9-8112-03B471C049E6}" dt="2022-11-07T14:24:05.403" v="108"/>
          <ac:spMkLst>
            <pc:docMk/>
            <pc:sldMk cId="2036610864" sldId="389"/>
            <ac:spMk id="1676" creationId="{F8D29DA0-22EF-D94B-95F6-EFC66196A048}"/>
          </ac:spMkLst>
        </pc:spChg>
        <pc:spChg chg="mod">
          <ac:chgData name="INDIRA DE MENEZES CASTRO (1815383)" userId="e41e4919-7570-461c-8bc9-bc96d7e0485e" providerId="ADAL" clId="{7138AB36-0DD5-49E9-8112-03B471C049E6}" dt="2022-11-07T14:24:05.403" v="108"/>
          <ac:spMkLst>
            <pc:docMk/>
            <pc:sldMk cId="2036610864" sldId="389"/>
            <ac:spMk id="1677" creationId="{E25D6F74-BD71-1EA7-0F7E-590A2A6811F5}"/>
          </ac:spMkLst>
        </pc:spChg>
        <pc:spChg chg="mod">
          <ac:chgData name="INDIRA DE MENEZES CASTRO (1815383)" userId="e41e4919-7570-461c-8bc9-bc96d7e0485e" providerId="ADAL" clId="{7138AB36-0DD5-49E9-8112-03B471C049E6}" dt="2022-11-07T14:24:05.403" v="108"/>
          <ac:spMkLst>
            <pc:docMk/>
            <pc:sldMk cId="2036610864" sldId="389"/>
            <ac:spMk id="1678" creationId="{27232E84-2C60-86A4-0960-FC3E395B6F81}"/>
          </ac:spMkLst>
        </pc:spChg>
        <pc:spChg chg="add del mod">
          <ac:chgData name="INDIRA DE MENEZES CASTRO (1815383)" userId="e41e4919-7570-461c-8bc9-bc96d7e0485e" providerId="ADAL" clId="{7138AB36-0DD5-49E9-8112-03B471C049E6}" dt="2022-11-07T14:26:06.644" v="143"/>
          <ac:spMkLst>
            <pc:docMk/>
            <pc:sldMk cId="2036610864" sldId="389"/>
            <ac:spMk id="1680" creationId="{CDC62CCD-4434-CECA-801E-74DBD07E9FA7}"/>
          </ac:spMkLst>
        </pc:spChg>
        <pc:spChg chg="mod">
          <ac:chgData name="INDIRA DE MENEZES CASTRO (1815383)" userId="e41e4919-7570-461c-8bc9-bc96d7e0485e" providerId="ADAL" clId="{7138AB36-0DD5-49E9-8112-03B471C049E6}" dt="2022-11-07T14:26:04.825" v="142"/>
          <ac:spMkLst>
            <pc:docMk/>
            <pc:sldMk cId="2036610864" sldId="389"/>
            <ac:spMk id="1682" creationId="{D0065898-F811-8BEC-8C4C-1360241A469D}"/>
          </ac:spMkLst>
        </pc:spChg>
        <pc:spChg chg="mod">
          <ac:chgData name="INDIRA DE MENEZES CASTRO (1815383)" userId="e41e4919-7570-461c-8bc9-bc96d7e0485e" providerId="ADAL" clId="{7138AB36-0DD5-49E9-8112-03B471C049E6}" dt="2022-11-07T14:26:04.825" v="142"/>
          <ac:spMkLst>
            <pc:docMk/>
            <pc:sldMk cId="2036610864" sldId="389"/>
            <ac:spMk id="1683" creationId="{49402DE8-53F6-08B5-6464-B1C98026466A}"/>
          </ac:spMkLst>
        </pc:spChg>
        <pc:spChg chg="mod">
          <ac:chgData name="INDIRA DE MENEZES CASTRO (1815383)" userId="e41e4919-7570-461c-8bc9-bc96d7e0485e" providerId="ADAL" clId="{7138AB36-0DD5-49E9-8112-03B471C049E6}" dt="2022-11-07T14:26:04.825" v="142"/>
          <ac:spMkLst>
            <pc:docMk/>
            <pc:sldMk cId="2036610864" sldId="389"/>
            <ac:spMk id="1684" creationId="{BE9CD30B-7857-BAFF-301E-A88939C33A2E}"/>
          </ac:spMkLst>
        </pc:spChg>
        <pc:spChg chg="mod">
          <ac:chgData name="INDIRA DE MENEZES CASTRO (1815383)" userId="e41e4919-7570-461c-8bc9-bc96d7e0485e" providerId="ADAL" clId="{7138AB36-0DD5-49E9-8112-03B471C049E6}" dt="2022-11-07T14:26:04.825" v="142"/>
          <ac:spMkLst>
            <pc:docMk/>
            <pc:sldMk cId="2036610864" sldId="389"/>
            <ac:spMk id="1685" creationId="{B42792C1-33D5-D09F-7356-C1A0053FD41D}"/>
          </ac:spMkLst>
        </pc:spChg>
        <pc:spChg chg="mod">
          <ac:chgData name="INDIRA DE MENEZES CASTRO (1815383)" userId="e41e4919-7570-461c-8bc9-bc96d7e0485e" providerId="ADAL" clId="{7138AB36-0DD5-49E9-8112-03B471C049E6}" dt="2022-11-07T14:26:04.825" v="142"/>
          <ac:spMkLst>
            <pc:docMk/>
            <pc:sldMk cId="2036610864" sldId="389"/>
            <ac:spMk id="1686" creationId="{E24B4138-A3F2-2A02-0554-A475E637DF22}"/>
          </ac:spMkLst>
        </pc:spChg>
        <pc:spChg chg="mod">
          <ac:chgData name="INDIRA DE MENEZES CASTRO (1815383)" userId="e41e4919-7570-461c-8bc9-bc96d7e0485e" providerId="ADAL" clId="{7138AB36-0DD5-49E9-8112-03B471C049E6}" dt="2022-11-07T14:26:04.825" v="142"/>
          <ac:spMkLst>
            <pc:docMk/>
            <pc:sldMk cId="2036610864" sldId="389"/>
            <ac:spMk id="1687" creationId="{E7613089-6505-6091-D2D7-FE40AF9C2185}"/>
          </ac:spMkLst>
        </pc:spChg>
        <pc:spChg chg="mod">
          <ac:chgData name="INDIRA DE MENEZES CASTRO (1815383)" userId="e41e4919-7570-461c-8bc9-bc96d7e0485e" providerId="ADAL" clId="{7138AB36-0DD5-49E9-8112-03B471C049E6}" dt="2022-11-07T14:26:04.825" v="142"/>
          <ac:spMkLst>
            <pc:docMk/>
            <pc:sldMk cId="2036610864" sldId="389"/>
            <ac:spMk id="1688" creationId="{71B9ED68-2A11-6F2C-561D-8FEDE516766A}"/>
          </ac:spMkLst>
        </pc:spChg>
        <pc:spChg chg="mod">
          <ac:chgData name="INDIRA DE MENEZES CASTRO (1815383)" userId="e41e4919-7570-461c-8bc9-bc96d7e0485e" providerId="ADAL" clId="{7138AB36-0DD5-49E9-8112-03B471C049E6}" dt="2022-11-07T14:26:04.825" v="142"/>
          <ac:spMkLst>
            <pc:docMk/>
            <pc:sldMk cId="2036610864" sldId="389"/>
            <ac:spMk id="1689" creationId="{E8BBB6EE-517E-93F9-26E8-F74986C10F15}"/>
          </ac:spMkLst>
        </pc:spChg>
        <pc:spChg chg="mod">
          <ac:chgData name="INDIRA DE MENEZES CASTRO (1815383)" userId="e41e4919-7570-461c-8bc9-bc96d7e0485e" providerId="ADAL" clId="{7138AB36-0DD5-49E9-8112-03B471C049E6}" dt="2022-11-07T14:26:04.825" v="142"/>
          <ac:spMkLst>
            <pc:docMk/>
            <pc:sldMk cId="2036610864" sldId="389"/>
            <ac:spMk id="1690" creationId="{29B1E6A7-9418-8FC9-8F92-9499D1301BD9}"/>
          </ac:spMkLst>
        </pc:spChg>
        <pc:spChg chg="mod">
          <ac:chgData name="INDIRA DE MENEZES CASTRO (1815383)" userId="e41e4919-7570-461c-8bc9-bc96d7e0485e" providerId="ADAL" clId="{7138AB36-0DD5-49E9-8112-03B471C049E6}" dt="2022-11-07T14:26:04.825" v="142"/>
          <ac:spMkLst>
            <pc:docMk/>
            <pc:sldMk cId="2036610864" sldId="389"/>
            <ac:spMk id="1691" creationId="{3B99942D-F2DA-A64B-F83F-9655020B50AE}"/>
          </ac:spMkLst>
        </pc:spChg>
        <pc:spChg chg="mod">
          <ac:chgData name="INDIRA DE MENEZES CASTRO (1815383)" userId="e41e4919-7570-461c-8bc9-bc96d7e0485e" providerId="ADAL" clId="{7138AB36-0DD5-49E9-8112-03B471C049E6}" dt="2022-11-07T14:26:04.825" v="142"/>
          <ac:spMkLst>
            <pc:docMk/>
            <pc:sldMk cId="2036610864" sldId="389"/>
            <ac:spMk id="1692" creationId="{F1807089-00DA-2D8B-D350-D417A7ED7B1B}"/>
          </ac:spMkLst>
        </pc:spChg>
        <pc:spChg chg="mod">
          <ac:chgData name="INDIRA DE MENEZES CASTRO (1815383)" userId="e41e4919-7570-461c-8bc9-bc96d7e0485e" providerId="ADAL" clId="{7138AB36-0DD5-49E9-8112-03B471C049E6}" dt="2022-11-07T14:26:04.825" v="142"/>
          <ac:spMkLst>
            <pc:docMk/>
            <pc:sldMk cId="2036610864" sldId="389"/>
            <ac:spMk id="1693" creationId="{FFEFBF62-2E7F-71CF-E5B2-147B3C6B01E2}"/>
          </ac:spMkLst>
        </pc:spChg>
        <pc:spChg chg="mod">
          <ac:chgData name="INDIRA DE MENEZES CASTRO (1815383)" userId="e41e4919-7570-461c-8bc9-bc96d7e0485e" providerId="ADAL" clId="{7138AB36-0DD5-49E9-8112-03B471C049E6}" dt="2022-11-07T14:26:04.825" v="142"/>
          <ac:spMkLst>
            <pc:docMk/>
            <pc:sldMk cId="2036610864" sldId="389"/>
            <ac:spMk id="1694" creationId="{48DFABF9-2BF5-1D76-93B4-7047A6BC4129}"/>
          </ac:spMkLst>
        </pc:spChg>
        <pc:spChg chg="mod">
          <ac:chgData name="INDIRA DE MENEZES CASTRO (1815383)" userId="e41e4919-7570-461c-8bc9-bc96d7e0485e" providerId="ADAL" clId="{7138AB36-0DD5-49E9-8112-03B471C049E6}" dt="2022-11-07T14:26:04.825" v="142"/>
          <ac:spMkLst>
            <pc:docMk/>
            <pc:sldMk cId="2036610864" sldId="389"/>
            <ac:spMk id="1695" creationId="{72622F00-1B2C-CFC3-9C86-BCCD51DD6C2C}"/>
          </ac:spMkLst>
        </pc:spChg>
        <pc:spChg chg="mod">
          <ac:chgData name="INDIRA DE MENEZES CASTRO (1815383)" userId="e41e4919-7570-461c-8bc9-bc96d7e0485e" providerId="ADAL" clId="{7138AB36-0DD5-49E9-8112-03B471C049E6}" dt="2022-11-07T14:26:04.825" v="142"/>
          <ac:spMkLst>
            <pc:docMk/>
            <pc:sldMk cId="2036610864" sldId="389"/>
            <ac:spMk id="1697" creationId="{EED9C974-84D3-EE37-D27B-7672672EAB8B}"/>
          </ac:spMkLst>
        </pc:spChg>
        <pc:spChg chg="mod">
          <ac:chgData name="INDIRA DE MENEZES CASTRO (1815383)" userId="e41e4919-7570-461c-8bc9-bc96d7e0485e" providerId="ADAL" clId="{7138AB36-0DD5-49E9-8112-03B471C049E6}" dt="2022-11-07T14:26:04.825" v="142"/>
          <ac:spMkLst>
            <pc:docMk/>
            <pc:sldMk cId="2036610864" sldId="389"/>
            <ac:spMk id="1698" creationId="{A2B34F9D-B0B2-23F4-B11B-09FC055900A4}"/>
          </ac:spMkLst>
        </pc:spChg>
        <pc:spChg chg="mod">
          <ac:chgData name="INDIRA DE MENEZES CASTRO (1815383)" userId="e41e4919-7570-461c-8bc9-bc96d7e0485e" providerId="ADAL" clId="{7138AB36-0DD5-49E9-8112-03B471C049E6}" dt="2022-11-07T14:26:04.825" v="142"/>
          <ac:spMkLst>
            <pc:docMk/>
            <pc:sldMk cId="2036610864" sldId="389"/>
            <ac:spMk id="1700" creationId="{9C8FE01C-5066-6C37-50EB-68BD8BCCAC69}"/>
          </ac:spMkLst>
        </pc:spChg>
        <pc:spChg chg="mod">
          <ac:chgData name="INDIRA DE MENEZES CASTRO (1815383)" userId="e41e4919-7570-461c-8bc9-bc96d7e0485e" providerId="ADAL" clId="{7138AB36-0DD5-49E9-8112-03B471C049E6}" dt="2022-11-07T14:26:04.825" v="142"/>
          <ac:spMkLst>
            <pc:docMk/>
            <pc:sldMk cId="2036610864" sldId="389"/>
            <ac:spMk id="1701" creationId="{1FCE4E8A-4225-BC4E-9D19-1546C25D0835}"/>
          </ac:spMkLst>
        </pc:spChg>
        <pc:spChg chg="mod">
          <ac:chgData name="INDIRA DE MENEZES CASTRO (1815383)" userId="e41e4919-7570-461c-8bc9-bc96d7e0485e" providerId="ADAL" clId="{7138AB36-0DD5-49E9-8112-03B471C049E6}" dt="2022-11-07T14:26:04.825" v="142"/>
          <ac:spMkLst>
            <pc:docMk/>
            <pc:sldMk cId="2036610864" sldId="389"/>
            <ac:spMk id="1702" creationId="{AABEED8A-C359-0CA0-6E30-A3A604B12904}"/>
          </ac:spMkLst>
        </pc:spChg>
        <pc:spChg chg="mod">
          <ac:chgData name="INDIRA DE MENEZES CASTRO (1815383)" userId="e41e4919-7570-461c-8bc9-bc96d7e0485e" providerId="ADAL" clId="{7138AB36-0DD5-49E9-8112-03B471C049E6}" dt="2022-11-07T14:26:04.825" v="142"/>
          <ac:spMkLst>
            <pc:docMk/>
            <pc:sldMk cId="2036610864" sldId="389"/>
            <ac:spMk id="1703" creationId="{E7411F8B-AFB6-07D4-BD57-CDBF94BB2A55}"/>
          </ac:spMkLst>
        </pc:spChg>
        <pc:spChg chg="mod">
          <ac:chgData name="INDIRA DE MENEZES CASTRO (1815383)" userId="e41e4919-7570-461c-8bc9-bc96d7e0485e" providerId="ADAL" clId="{7138AB36-0DD5-49E9-8112-03B471C049E6}" dt="2022-11-07T14:26:04.825" v="142"/>
          <ac:spMkLst>
            <pc:docMk/>
            <pc:sldMk cId="2036610864" sldId="389"/>
            <ac:spMk id="1704" creationId="{B862AD64-67A8-FCC9-86F6-922815C052E1}"/>
          </ac:spMkLst>
        </pc:spChg>
        <pc:spChg chg="mod">
          <ac:chgData name="INDIRA DE MENEZES CASTRO (1815383)" userId="e41e4919-7570-461c-8bc9-bc96d7e0485e" providerId="ADAL" clId="{7138AB36-0DD5-49E9-8112-03B471C049E6}" dt="2022-11-07T14:26:04.825" v="142"/>
          <ac:spMkLst>
            <pc:docMk/>
            <pc:sldMk cId="2036610864" sldId="389"/>
            <ac:spMk id="1705" creationId="{60E18A3F-3387-A3C5-5899-B723A8F13071}"/>
          </ac:spMkLst>
        </pc:spChg>
        <pc:spChg chg="mod">
          <ac:chgData name="INDIRA DE MENEZES CASTRO (1815383)" userId="e41e4919-7570-461c-8bc9-bc96d7e0485e" providerId="ADAL" clId="{7138AB36-0DD5-49E9-8112-03B471C049E6}" dt="2022-11-07T14:26:04.825" v="142"/>
          <ac:spMkLst>
            <pc:docMk/>
            <pc:sldMk cId="2036610864" sldId="389"/>
            <ac:spMk id="1706" creationId="{10EC7018-A97E-5469-7313-278CA1E16482}"/>
          </ac:spMkLst>
        </pc:spChg>
        <pc:spChg chg="mod">
          <ac:chgData name="INDIRA DE MENEZES CASTRO (1815383)" userId="e41e4919-7570-461c-8bc9-bc96d7e0485e" providerId="ADAL" clId="{7138AB36-0DD5-49E9-8112-03B471C049E6}" dt="2022-11-07T14:26:04.825" v="142"/>
          <ac:spMkLst>
            <pc:docMk/>
            <pc:sldMk cId="2036610864" sldId="389"/>
            <ac:spMk id="1707" creationId="{FF3B78FD-6F13-7265-95A7-6F68714CE5E0}"/>
          </ac:spMkLst>
        </pc:spChg>
        <pc:spChg chg="mod">
          <ac:chgData name="INDIRA DE MENEZES CASTRO (1815383)" userId="e41e4919-7570-461c-8bc9-bc96d7e0485e" providerId="ADAL" clId="{7138AB36-0DD5-49E9-8112-03B471C049E6}" dt="2022-11-07T14:26:04.825" v="142"/>
          <ac:spMkLst>
            <pc:docMk/>
            <pc:sldMk cId="2036610864" sldId="389"/>
            <ac:spMk id="1708" creationId="{98E92DFF-514B-0882-E8DA-411D093D322C}"/>
          </ac:spMkLst>
        </pc:spChg>
        <pc:spChg chg="mod">
          <ac:chgData name="INDIRA DE MENEZES CASTRO (1815383)" userId="e41e4919-7570-461c-8bc9-bc96d7e0485e" providerId="ADAL" clId="{7138AB36-0DD5-49E9-8112-03B471C049E6}" dt="2022-11-07T14:26:04.825" v="142"/>
          <ac:spMkLst>
            <pc:docMk/>
            <pc:sldMk cId="2036610864" sldId="389"/>
            <ac:spMk id="1709" creationId="{CBA0EE43-FD90-9208-56B4-463A026CC58D}"/>
          </ac:spMkLst>
        </pc:spChg>
        <pc:spChg chg="mod">
          <ac:chgData name="INDIRA DE MENEZES CASTRO (1815383)" userId="e41e4919-7570-461c-8bc9-bc96d7e0485e" providerId="ADAL" clId="{7138AB36-0DD5-49E9-8112-03B471C049E6}" dt="2022-11-07T14:26:04.825" v="142"/>
          <ac:spMkLst>
            <pc:docMk/>
            <pc:sldMk cId="2036610864" sldId="389"/>
            <ac:spMk id="1710" creationId="{37066DFE-C78F-0DA3-52F9-6CDBEDC1657F}"/>
          </ac:spMkLst>
        </pc:spChg>
        <pc:spChg chg="mod">
          <ac:chgData name="INDIRA DE MENEZES CASTRO (1815383)" userId="e41e4919-7570-461c-8bc9-bc96d7e0485e" providerId="ADAL" clId="{7138AB36-0DD5-49E9-8112-03B471C049E6}" dt="2022-11-07T14:26:04.825" v="142"/>
          <ac:spMkLst>
            <pc:docMk/>
            <pc:sldMk cId="2036610864" sldId="389"/>
            <ac:spMk id="1712" creationId="{EBC96C44-F215-09BA-07FE-FE1F9BE7F41A}"/>
          </ac:spMkLst>
        </pc:spChg>
        <pc:spChg chg="mod">
          <ac:chgData name="INDIRA DE MENEZES CASTRO (1815383)" userId="e41e4919-7570-461c-8bc9-bc96d7e0485e" providerId="ADAL" clId="{7138AB36-0DD5-49E9-8112-03B471C049E6}" dt="2022-11-07T14:26:04.825" v="142"/>
          <ac:spMkLst>
            <pc:docMk/>
            <pc:sldMk cId="2036610864" sldId="389"/>
            <ac:spMk id="1713" creationId="{C7BD4BE7-C7B6-5899-713A-80A7145291AB}"/>
          </ac:spMkLst>
        </pc:spChg>
        <pc:spChg chg="mod">
          <ac:chgData name="INDIRA DE MENEZES CASTRO (1815383)" userId="e41e4919-7570-461c-8bc9-bc96d7e0485e" providerId="ADAL" clId="{7138AB36-0DD5-49E9-8112-03B471C049E6}" dt="2022-11-07T14:26:04.825" v="142"/>
          <ac:spMkLst>
            <pc:docMk/>
            <pc:sldMk cId="2036610864" sldId="389"/>
            <ac:spMk id="1714" creationId="{BB8B9E75-FAD6-D6C4-F938-D7BDE8815C9B}"/>
          </ac:spMkLst>
        </pc:spChg>
        <pc:spChg chg="mod">
          <ac:chgData name="INDIRA DE MENEZES CASTRO (1815383)" userId="e41e4919-7570-461c-8bc9-bc96d7e0485e" providerId="ADAL" clId="{7138AB36-0DD5-49E9-8112-03B471C049E6}" dt="2022-11-07T14:26:04.825" v="142"/>
          <ac:spMkLst>
            <pc:docMk/>
            <pc:sldMk cId="2036610864" sldId="389"/>
            <ac:spMk id="1715" creationId="{9C32724D-F98F-340E-6376-556BCB675AB0}"/>
          </ac:spMkLst>
        </pc:spChg>
        <pc:spChg chg="mod">
          <ac:chgData name="INDIRA DE MENEZES CASTRO (1815383)" userId="e41e4919-7570-461c-8bc9-bc96d7e0485e" providerId="ADAL" clId="{7138AB36-0DD5-49E9-8112-03B471C049E6}" dt="2022-11-07T14:26:04.825" v="142"/>
          <ac:spMkLst>
            <pc:docMk/>
            <pc:sldMk cId="2036610864" sldId="389"/>
            <ac:spMk id="1716" creationId="{C75E7133-7FAB-FDA3-AE88-715AED1ED648}"/>
          </ac:spMkLst>
        </pc:spChg>
        <pc:spChg chg="mod">
          <ac:chgData name="INDIRA DE MENEZES CASTRO (1815383)" userId="e41e4919-7570-461c-8bc9-bc96d7e0485e" providerId="ADAL" clId="{7138AB36-0DD5-49E9-8112-03B471C049E6}" dt="2022-11-07T14:26:04.825" v="142"/>
          <ac:spMkLst>
            <pc:docMk/>
            <pc:sldMk cId="2036610864" sldId="389"/>
            <ac:spMk id="1717" creationId="{F3B79A26-E736-F020-EDA4-8F2F4D413B1E}"/>
          </ac:spMkLst>
        </pc:spChg>
        <pc:spChg chg="mod">
          <ac:chgData name="INDIRA DE MENEZES CASTRO (1815383)" userId="e41e4919-7570-461c-8bc9-bc96d7e0485e" providerId="ADAL" clId="{7138AB36-0DD5-49E9-8112-03B471C049E6}" dt="2022-11-07T14:26:04.825" v="142"/>
          <ac:spMkLst>
            <pc:docMk/>
            <pc:sldMk cId="2036610864" sldId="389"/>
            <ac:spMk id="1718" creationId="{120A5131-17A9-E38B-8E3C-F463C3C31338}"/>
          </ac:spMkLst>
        </pc:spChg>
        <pc:spChg chg="mod">
          <ac:chgData name="INDIRA DE MENEZES CASTRO (1815383)" userId="e41e4919-7570-461c-8bc9-bc96d7e0485e" providerId="ADAL" clId="{7138AB36-0DD5-49E9-8112-03B471C049E6}" dt="2022-11-07T14:26:04.825" v="142"/>
          <ac:spMkLst>
            <pc:docMk/>
            <pc:sldMk cId="2036610864" sldId="389"/>
            <ac:spMk id="1719" creationId="{DD3B60E7-8B3F-DA03-73CB-1E36DE86A688}"/>
          </ac:spMkLst>
        </pc:spChg>
        <pc:spChg chg="mod">
          <ac:chgData name="INDIRA DE MENEZES CASTRO (1815383)" userId="e41e4919-7570-461c-8bc9-bc96d7e0485e" providerId="ADAL" clId="{7138AB36-0DD5-49E9-8112-03B471C049E6}" dt="2022-11-07T14:26:04.825" v="142"/>
          <ac:spMkLst>
            <pc:docMk/>
            <pc:sldMk cId="2036610864" sldId="389"/>
            <ac:spMk id="1720" creationId="{16EEBDEC-5867-294C-5FC9-AAFA5BAB633D}"/>
          </ac:spMkLst>
        </pc:spChg>
        <pc:spChg chg="mod">
          <ac:chgData name="INDIRA DE MENEZES CASTRO (1815383)" userId="e41e4919-7570-461c-8bc9-bc96d7e0485e" providerId="ADAL" clId="{7138AB36-0DD5-49E9-8112-03B471C049E6}" dt="2022-11-07T14:26:04.825" v="142"/>
          <ac:spMkLst>
            <pc:docMk/>
            <pc:sldMk cId="2036610864" sldId="389"/>
            <ac:spMk id="1721" creationId="{1AB8F164-D577-97C3-4EA5-330B71B6946D}"/>
          </ac:spMkLst>
        </pc:spChg>
        <pc:spChg chg="mod">
          <ac:chgData name="INDIRA DE MENEZES CASTRO (1815383)" userId="e41e4919-7570-461c-8bc9-bc96d7e0485e" providerId="ADAL" clId="{7138AB36-0DD5-49E9-8112-03B471C049E6}" dt="2022-11-07T14:26:04.825" v="142"/>
          <ac:spMkLst>
            <pc:docMk/>
            <pc:sldMk cId="2036610864" sldId="389"/>
            <ac:spMk id="1722" creationId="{83C2C1E4-2419-2B01-7A34-B721D8A713D9}"/>
          </ac:spMkLst>
        </pc:spChg>
        <pc:spChg chg="mod">
          <ac:chgData name="INDIRA DE MENEZES CASTRO (1815383)" userId="e41e4919-7570-461c-8bc9-bc96d7e0485e" providerId="ADAL" clId="{7138AB36-0DD5-49E9-8112-03B471C049E6}" dt="2022-11-07T14:26:04.825" v="142"/>
          <ac:spMkLst>
            <pc:docMk/>
            <pc:sldMk cId="2036610864" sldId="389"/>
            <ac:spMk id="1723" creationId="{2D2CF327-900E-1FCE-43DD-ABFEC2753BBF}"/>
          </ac:spMkLst>
        </pc:spChg>
        <pc:spChg chg="mod">
          <ac:chgData name="INDIRA DE MENEZES CASTRO (1815383)" userId="e41e4919-7570-461c-8bc9-bc96d7e0485e" providerId="ADAL" clId="{7138AB36-0DD5-49E9-8112-03B471C049E6}" dt="2022-11-07T14:26:04.825" v="142"/>
          <ac:spMkLst>
            <pc:docMk/>
            <pc:sldMk cId="2036610864" sldId="389"/>
            <ac:spMk id="1724" creationId="{E2152D6A-365C-73EF-5756-3D9B9D373435}"/>
          </ac:spMkLst>
        </pc:spChg>
        <pc:spChg chg="mod">
          <ac:chgData name="INDIRA DE MENEZES CASTRO (1815383)" userId="e41e4919-7570-461c-8bc9-bc96d7e0485e" providerId="ADAL" clId="{7138AB36-0DD5-49E9-8112-03B471C049E6}" dt="2022-11-07T14:26:04.825" v="142"/>
          <ac:spMkLst>
            <pc:docMk/>
            <pc:sldMk cId="2036610864" sldId="389"/>
            <ac:spMk id="1725" creationId="{3DCF0352-2430-DA7F-FD5F-AFDA19D60C92}"/>
          </ac:spMkLst>
        </pc:spChg>
        <pc:spChg chg="mod">
          <ac:chgData name="INDIRA DE MENEZES CASTRO (1815383)" userId="e41e4919-7570-461c-8bc9-bc96d7e0485e" providerId="ADAL" clId="{7138AB36-0DD5-49E9-8112-03B471C049E6}" dt="2022-11-07T14:26:04.825" v="142"/>
          <ac:spMkLst>
            <pc:docMk/>
            <pc:sldMk cId="2036610864" sldId="389"/>
            <ac:spMk id="1727" creationId="{A5004E2D-ADBC-E1F9-77A8-9ECABDD1196C}"/>
          </ac:spMkLst>
        </pc:spChg>
        <pc:spChg chg="mod">
          <ac:chgData name="INDIRA DE MENEZES CASTRO (1815383)" userId="e41e4919-7570-461c-8bc9-bc96d7e0485e" providerId="ADAL" clId="{7138AB36-0DD5-49E9-8112-03B471C049E6}" dt="2022-11-07T14:26:04.825" v="142"/>
          <ac:spMkLst>
            <pc:docMk/>
            <pc:sldMk cId="2036610864" sldId="389"/>
            <ac:spMk id="1728" creationId="{1A631B28-69F0-EEC7-A898-484EBC01716B}"/>
          </ac:spMkLst>
        </pc:spChg>
        <pc:spChg chg="mod">
          <ac:chgData name="INDIRA DE MENEZES CASTRO (1815383)" userId="e41e4919-7570-461c-8bc9-bc96d7e0485e" providerId="ADAL" clId="{7138AB36-0DD5-49E9-8112-03B471C049E6}" dt="2022-11-07T14:26:04.825" v="142"/>
          <ac:spMkLst>
            <pc:docMk/>
            <pc:sldMk cId="2036610864" sldId="389"/>
            <ac:spMk id="1730" creationId="{BE920E8E-4466-9606-2D2D-54D16755E737}"/>
          </ac:spMkLst>
        </pc:spChg>
        <pc:spChg chg="mod">
          <ac:chgData name="INDIRA DE MENEZES CASTRO (1815383)" userId="e41e4919-7570-461c-8bc9-bc96d7e0485e" providerId="ADAL" clId="{7138AB36-0DD5-49E9-8112-03B471C049E6}" dt="2022-11-07T14:26:04.825" v="142"/>
          <ac:spMkLst>
            <pc:docMk/>
            <pc:sldMk cId="2036610864" sldId="389"/>
            <ac:spMk id="1731" creationId="{BEB4897B-B9EB-8771-BD61-3531074F5AFC}"/>
          </ac:spMkLst>
        </pc:spChg>
        <pc:spChg chg="mod">
          <ac:chgData name="INDIRA DE MENEZES CASTRO (1815383)" userId="e41e4919-7570-461c-8bc9-bc96d7e0485e" providerId="ADAL" clId="{7138AB36-0DD5-49E9-8112-03B471C049E6}" dt="2022-11-07T14:26:04.825" v="142"/>
          <ac:spMkLst>
            <pc:docMk/>
            <pc:sldMk cId="2036610864" sldId="389"/>
            <ac:spMk id="1732" creationId="{8630073B-8176-554C-6C46-83E97B4A4AF5}"/>
          </ac:spMkLst>
        </pc:spChg>
        <pc:spChg chg="mod">
          <ac:chgData name="INDIRA DE MENEZES CASTRO (1815383)" userId="e41e4919-7570-461c-8bc9-bc96d7e0485e" providerId="ADAL" clId="{7138AB36-0DD5-49E9-8112-03B471C049E6}" dt="2022-11-07T14:26:04.825" v="142"/>
          <ac:spMkLst>
            <pc:docMk/>
            <pc:sldMk cId="2036610864" sldId="389"/>
            <ac:spMk id="1733" creationId="{C760D40A-95D7-F6ED-E522-E8DE3BEF48FE}"/>
          </ac:spMkLst>
        </pc:spChg>
        <pc:spChg chg="mod">
          <ac:chgData name="INDIRA DE MENEZES CASTRO (1815383)" userId="e41e4919-7570-461c-8bc9-bc96d7e0485e" providerId="ADAL" clId="{7138AB36-0DD5-49E9-8112-03B471C049E6}" dt="2022-11-07T14:26:04.825" v="142"/>
          <ac:spMkLst>
            <pc:docMk/>
            <pc:sldMk cId="2036610864" sldId="389"/>
            <ac:spMk id="1734" creationId="{A22AED77-E82C-31B0-0CE2-2CA7751A97BD}"/>
          </ac:spMkLst>
        </pc:spChg>
        <pc:spChg chg="mod">
          <ac:chgData name="INDIRA DE MENEZES CASTRO (1815383)" userId="e41e4919-7570-461c-8bc9-bc96d7e0485e" providerId="ADAL" clId="{7138AB36-0DD5-49E9-8112-03B471C049E6}" dt="2022-11-07T14:26:04.825" v="142"/>
          <ac:spMkLst>
            <pc:docMk/>
            <pc:sldMk cId="2036610864" sldId="389"/>
            <ac:spMk id="1735" creationId="{3B913EEC-8109-BB18-B4BF-C10A1C322279}"/>
          </ac:spMkLst>
        </pc:spChg>
        <pc:spChg chg="mod">
          <ac:chgData name="INDIRA DE MENEZES CASTRO (1815383)" userId="e41e4919-7570-461c-8bc9-bc96d7e0485e" providerId="ADAL" clId="{7138AB36-0DD5-49E9-8112-03B471C049E6}" dt="2022-11-07T14:26:04.825" v="142"/>
          <ac:spMkLst>
            <pc:docMk/>
            <pc:sldMk cId="2036610864" sldId="389"/>
            <ac:spMk id="1736" creationId="{8C0AA25D-0877-700A-129A-41EB91810D07}"/>
          </ac:spMkLst>
        </pc:spChg>
        <pc:spChg chg="mod">
          <ac:chgData name="INDIRA DE MENEZES CASTRO (1815383)" userId="e41e4919-7570-461c-8bc9-bc96d7e0485e" providerId="ADAL" clId="{7138AB36-0DD5-49E9-8112-03B471C049E6}" dt="2022-11-07T14:26:04.825" v="142"/>
          <ac:spMkLst>
            <pc:docMk/>
            <pc:sldMk cId="2036610864" sldId="389"/>
            <ac:spMk id="1737" creationId="{8A6AE61C-3E37-F601-0C20-8D282ECC9A9B}"/>
          </ac:spMkLst>
        </pc:spChg>
        <pc:spChg chg="mod">
          <ac:chgData name="INDIRA DE MENEZES CASTRO (1815383)" userId="e41e4919-7570-461c-8bc9-bc96d7e0485e" providerId="ADAL" clId="{7138AB36-0DD5-49E9-8112-03B471C049E6}" dt="2022-11-07T14:26:04.825" v="142"/>
          <ac:spMkLst>
            <pc:docMk/>
            <pc:sldMk cId="2036610864" sldId="389"/>
            <ac:spMk id="1738" creationId="{785A5FBA-BF3F-6F3A-6154-D68F4F788ABF}"/>
          </ac:spMkLst>
        </pc:spChg>
        <pc:spChg chg="mod">
          <ac:chgData name="INDIRA DE MENEZES CASTRO (1815383)" userId="e41e4919-7570-461c-8bc9-bc96d7e0485e" providerId="ADAL" clId="{7138AB36-0DD5-49E9-8112-03B471C049E6}" dt="2022-11-07T14:26:04.825" v="142"/>
          <ac:spMkLst>
            <pc:docMk/>
            <pc:sldMk cId="2036610864" sldId="389"/>
            <ac:spMk id="1739" creationId="{929310E2-8EAA-5DFF-2DD6-09650CBC618E}"/>
          </ac:spMkLst>
        </pc:spChg>
        <pc:spChg chg="mod">
          <ac:chgData name="INDIRA DE MENEZES CASTRO (1815383)" userId="e41e4919-7570-461c-8bc9-bc96d7e0485e" providerId="ADAL" clId="{7138AB36-0DD5-49E9-8112-03B471C049E6}" dt="2022-11-07T14:26:04.825" v="142"/>
          <ac:spMkLst>
            <pc:docMk/>
            <pc:sldMk cId="2036610864" sldId="389"/>
            <ac:spMk id="1740" creationId="{E9A75B3F-5226-46EB-AB25-B024EE83EFE6}"/>
          </ac:spMkLst>
        </pc:spChg>
        <pc:spChg chg="mod">
          <ac:chgData name="INDIRA DE MENEZES CASTRO (1815383)" userId="e41e4919-7570-461c-8bc9-bc96d7e0485e" providerId="ADAL" clId="{7138AB36-0DD5-49E9-8112-03B471C049E6}" dt="2022-11-07T14:26:04.825" v="142"/>
          <ac:spMkLst>
            <pc:docMk/>
            <pc:sldMk cId="2036610864" sldId="389"/>
            <ac:spMk id="1742" creationId="{F83A32D2-2BC4-18A1-00A7-C0BC393C2773}"/>
          </ac:spMkLst>
        </pc:spChg>
        <pc:spChg chg="mod">
          <ac:chgData name="INDIRA DE MENEZES CASTRO (1815383)" userId="e41e4919-7570-461c-8bc9-bc96d7e0485e" providerId="ADAL" clId="{7138AB36-0DD5-49E9-8112-03B471C049E6}" dt="2022-11-07T14:26:04.825" v="142"/>
          <ac:spMkLst>
            <pc:docMk/>
            <pc:sldMk cId="2036610864" sldId="389"/>
            <ac:spMk id="1743" creationId="{F9109CFB-190C-F4E8-DBCA-CB393F3D72DE}"/>
          </ac:spMkLst>
        </pc:spChg>
        <pc:spChg chg="mod">
          <ac:chgData name="INDIRA DE MENEZES CASTRO (1815383)" userId="e41e4919-7570-461c-8bc9-bc96d7e0485e" providerId="ADAL" clId="{7138AB36-0DD5-49E9-8112-03B471C049E6}" dt="2022-11-07T14:26:04.825" v="142"/>
          <ac:spMkLst>
            <pc:docMk/>
            <pc:sldMk cId="2036610864" sldId="389"/>
            <ac:spMk id="1744" creationId="{8D9B220C-5EFF-1337-C284-FB2E7A6104AD}"/>
          </ac:spMkLst>
        </pc:spChg>
        <pc:spChg chg="mod">
          <ac:chgData name="INDIRA DE MENEZES CASTRO (1815383)" userId="e41e4919-7570-461c-8bc9-bc96d7e0485e" providerId="ADAL" clId="{7138AB36-0DD5-49E9-8112-03B471C049E6}" dt="2022-11-07T14:26:04.825" v="142"/>
          <ac:spMkLst>
            <pc:docMk/>
            <pc:sldMk cId="2036610864" sldId="389"/>
            <ac:spMk id="1754" creationId="{57E327CA-10BF-2CC2-11CE-51F0850B58C5}"/>
          </ac:spMkLst>
        </pc:spChg>
        <pc:spChg chg="mod">
          <ac:chgData name="INDIRA DE MENEZES CASTRO (1815383)" userId="e41e4919-7570-461c-8bc9-bc96d7e0485e" providerId="ADAL" clId="{7138AB36-0DD5-49E9-8112-03B471C049E6}" dt="2022-11-07T14:26:04.825" v="142"/>
          <ac:spMkLst>
            <pc:docMk/>
            <pc:sldMk cId="2036610864" sldId="389"/>
            <ac:spMk id="1755" creationId="{4E22E715-BADC-E442-210F-1ADD86B04DAB}"/>
          </ac:spMkLst>
        </pc:spChg>
        <pc:spChg chg="mod">
          <ac:chgData name="INDIRA DE MENEZES CASTRO (1815383)" userId="e41e4919-7570-461c-8bc9-bc96d7e0485e" providerId="ADAL" clId="{7138AB36-0DD5-49E9-8112-03B471C049E6}" dt="2022-11-07T14:26:04.825" v="142"/>
          <ac:spMkLst>
            <pc:docMk/>
            <pc:sldMk cId="2036610864" sldId="389"/>
            <ac:spMk id="1756" creationId="{EFF4BBF0-DA7E-D4F4-856C-C19F9A3C8340}"/>
          </ac:spMkLst>
        </pc:spChg>
        <pc:spChg chg="mod">
          <ac:chgData name="INDIRA DE MENEZES CASTRO (1815383)" userId="e41e4919-7570-461c-8bc9-bc96d7e0485e" providerId="ADAL" clId="{7138AB36-0DD5-49E9-8112-03B471C049E6}" dt="2022-11-07T14:26:04.825" v="142"/>
          <ac:spMkLst>
            <pc:docMk/>
            <pc:sldMk cId="2036610864" sldId="389"/>
            <ac:spMk id="1757" creationId="{69A49AF4-85A8-5656-EFEC-885A4EE798BA}"/>
          </ac:spMkLst>
        </pc:spChg>
        <pc:spChg chg="mod">
          <ac:chgData name="INDIRA DE MENEZES CASTRO (1815383)" userId="e41e4919-7570-461c-8bc9-bc96d7e0485e" providerId="ADAL" clId="{7138AB36-0DD5-49E9-8112-03B471C049E6}" dt="2022-11-07T14:26:04.825" v="142"/>
          <ac:spMkLst>
            <pc:docMk/>
            <pc:sldMk cId="2036610864" sldId="389"/>
            <ac:spMk id="1758" creationId="{5A335622-E95F-D163-4A25-E2A2C27A2605}"/>
          </ac:spMkLst>
        </pc:spChg>
        <pc:spChg chg="mod">
          <ac:chgData name="INDIRA DE MENEZES CASTRO (1815383)" userId="e41e4919-7570-461c-8bc9-bc96d7e0485e" providerId="ADAL" clId="{7138AB36-0DD5-49E9-8112-03B471C049E6}" dt="2022-11-07T14:26:04.825" v="142"/>
          <ac:spMkLst>
            <pc:docMk/>
            <pc:sldMk cId="2036610864" sldId="389"/>
            <ac:spMk id="1759" creationId="{30BBFDD2-35C8-1766-CB85-8D0CEA8B6569}"/>
          </ac:spMkLst>
        </pc:spChg>
        <pc:spChg chg="mod">
          <ac:chgData name="INDIRA DE MENEZES CASTRO (1815383)" userId="e41e4919-7570-461c-8bc9-bc96d7e0485e" providerId="ADAL" clId="{7138AB36-0DD5-49E9-8112-03B471C049E6}" dt="2022-11-07T14:26:04.825" v="142"/>
          <ac:spMkLst>
            <pc:docMk/>
            <pc:sldMk cId="2036610864" sldId="389"/>
            <ac:spMk id="1760" creationId="{C91565A7-9A70-28D8-20C4-B49F3D8CFD80}"/>
          </ac:spMkLst>
        </pc:spChg>
        <pc:spChg chg="mod">
          <ac:chgData name="INDIRA DE MENEZES CASTRO (1815383)" userId="e41e4919-7570-461c-8bc9-bc96d7e0485e" providerId="ADAL" clId="{7138AB36-0DD5-49E9-8112-03B471C049E6}" dt="2022-11-07T14:26:04.825" v="142"/>
          <ac:spMkLst>
            <pc:docMk/>
            <pc:sldMk cId="2036610864" sldId="389"/>
            <ac:spMk id="1761" creationId="{030CC57F-00FA-5600-3470-2EECA20D22D7}"/>
          </ac:spMkLst>
        </pc:spChg>
        <pc:spChg chg="mod">
          <ac:chgData name="INDIRA DE MENEZES CASTRO (1815383)" userId="e41e4919-7570-461c-8bc9-bc96d7e0485e" providerId="ADAL" clId="{7138AB36-0DD5-49E9-8112-03B471C049E6}" dt="2022-11-07T14:26:04.825" v="142"/>
          <ac:spMkLst>
            <pc:docMk/>
            <pc:sldMk cId="2036610864" sldId="389"/>
            <ac:spMk id="1762" creationId="{5BD4C0AB-794C-8020-D8B7-71CBC16D2BD9}"/>
          </ac:spMkLst>
        </pc:spChg>
        <pc:spChg chg="mod">
          <ac:chgData name="INDIRA DE MENEZES CASTRO (1815383)" userId="e41e4919-7570-461c-8bc9-bc96d7e0485e" providerId="ADAL" clId="{7138AB36-0DD5-49E9-8112-03B471C049E6}" dt="2022-11-07T14:26:04.825" v="142"/>
          <ac:spMkLst>
            <pc:docMk/>
            <pc:sldMk cId="2036610864" sldId="389"/>
            <ac:spMk id="1763" creationId="{B20E97B9-1004-6A2E-790D-31331847CFDD}"/>
          </ac:spMkLst>
        </pc:spChg>
        <pc:spChg chg="mod">
          <ac:chgData name="INDIRA DE MENEZES CASTRO (1815383)" userId="e41e4919-7570-461c-8bc9-bc96d7e0485e" providerId="ADAL" clId="{7138AB36-0DD5-49E9-8112-03B471C049E6}" dt="2022-11-07T14:26:04.825" v="142"/>
          <ac:spMkLst>
            <pc:docMk/>
            <pc:sldMk cId="2036610864" sldId="389"/>
            <ac:spMk id="1764" creationId="{54DD45CB-E8EE-B2D1-CBDC-71712301F1E5}"/>
          </ac:spMkLst>
        </pc:spChg>
        <pc:spChg chg="mod">
          <ac:chgData name="INDIRA DE MENEZES CASTRO (1815383)" userId="e41e4919-7570-461c-8bc9-bc96d7e0485e" providerId="ADAL" clId="{7138AB36-0DD5-49E9-8112-03B471C049E6}" dt="2022-11-07T14:26:04.825" v="142"/>
          <ac:spMkLst>
            <pc:docMk/>
            <pc:sldMk cId="2036610864" sldId="389"/>
            <ac:spMk id="1765" creationId="{9BC7B1CD-F300-C008-336F-643E571AAA0D}"/>
          </ac:spMkLst>
        </pc:spChg>
        <pc:spChg chg="mod">
          <ac:chgData name="INDIRA DE MENEZES CASTRO (1815383)" userId="e41e4919-7570-461c-8bc9-bc96d7e0485e" providerId="ADAL" clId="{7138AB36-0DD5-49E9-8112-03B471C049E6}" dt="2022-11-07T14:26:04.825" v="142"/>
          <ac:spMkLst>
            <pc:docMk/>
            <pc:sldMk cId="2036610864" sldId="389"/>
            <ac:spMk id="1766" creationId="{D6977DA4-8D2D-D639-04BF-E5F113CE63F4}"/>
          </ac:spMkLst>
        </pc:spChg>
        <pc:spChg chg="mod">
          <ac:chgData name="INDIRA DE MENEZES CASTRO (1815383)" userId="e41e4919-7570-461c-8bc9-bc96d7e0485e" providerId="ADAL" clId="{7138AB36-0DD5-49E9-8112-03B471C049E6}" dt="2022-11-07T14:26:04.825" v="142"/>
          <ac:spMkLst>
            <pc:docMk/>
            <pc:sldMk cId="2036610864" sldId="389"/>
            <ac:spMk id="1767" creationId="{73818570-3F59-47AF-4295-C5512D295DDE}"/>
          </ac:spMkLst>
        </pc:spChg>
        <pc:spChg chg="mod">
          <ac:chgData name="INDIRA DE MENEZES CASTRO (1815383)" userId="e41e4919-7570-461c-8bc9-bc96d7e0485e" providerId="ADAL" clId="{7138AB36-0DD5-49E9-8112-03B471C049E6}" dt="2022-11-07T14:26:04.825" v="142"/>
          <ac:spMkLst>
            <pc:docMk/>
            <pc:sldMk cId="2036610864" sldId="389"/>
            <ac:spMk id="1768" creationId="{8F1EFCCB-4930-824F-5E38-D025A2244B37}"/>
          </ac:spMkLst>
        </pc:spChg>
        <pc:spChg chg="mod">
          <ac:chgData name="INDIRA DE MENEZES CASTRO (1815383)" userId="e41e4919-7570-461c-8bc9-bc96d7e0485e" providerId="ADAL" clId="{7138AB36-0DD5-49E9-8112-03B471C049E6}" dt="2022-11-07T14:26:04.825" v="142"/>
          <ac:spMkLst>
            <pc:docMk/>
            <pc:sldMk cId="2036610864" sldId="389"/>
            <ac:spMk id="1769" creationId="{BC8967FD-41C9-2C60-7B6B-6A19148E8708}"/>
          </ac:spMkLst>
        </pc:spChg>
        <pc:spChg chg="mod">
          <ac:chgData name="INDIRA DE MENEZES CASTRO (1815383)" userId="e41e4919-7570-461c-8bc9-bc96d7e0485e" providerId="ADAL" clId="{7138AB36-0DD5-49E9-8112-03B471C049E6}" dt="2022-11-07T14:26:04.825" v="142"/>
          <ac:spMkLst>
            <pc:docMk/>
            <pc:sldMk cId="2036610864" sldId="389"/>
            <ac:spMk id="1770" creationId="{600BD9CE-7B2D-9CE0-EB1C-98BB711A6697}"/>
          </ac:spMkLst>
        </pc:spChg>
        <pc:spChg chg="mod">
          <ac:chgData name="INDIRA DE MENEZES CASTRO (1815383)" userId="e41e4919-7570-461c-8bc9-bc96d7e0485e" providerId="ADAL" clId="{7138AB36-0DD5-49E9-8112-03B471C049E6}" dt="2022-11-07T14:26:04.825" v="142"/>
          <ac:spMkLst>
            <pc:docMk/>
            <pc:sldMk cId="2036610864" sldId="389"/>
            <ac:spMk id="1771" creationId="{BBF59B7D-78AF-2D90-F271-4E267EDB1D81}"/>
          </ac:spMkLst>
        </pc:spChg>
        <pc:spChg chg="mod">
          <ac:chgData name="INDIRA DE MENEZES CASTRO (1815383)" userId="e41e4919-7570-461c-8bc9-bc96d7e0485e" providerId="ADAL" clId="{7138AB36-0DD5-49E9-8112-03B471C049E6}" dt="2022-11-07T14:26:04.825" v="142"/>
          <ac:spMkLst>
            <pc:docMk/>
            <pc:sldMk cId="2036610864" sldId="389"/>
            <ac:spMk id="1772" creationId="{F79AA45E-DC8F-324B-C0A1-5A86AFEF5C9D}"/>
          </ac:spMkLst>
        </pc:spChg>
        <pc:spChg chg="mod">
          <ac:chgData name="INDIRA DE MENEZES CASTRO (1815383)" userId="e41e4919-7570-461c-8bc9-bc96d7e0485e" providerId="ADAL" clId="{7138AB36-0DD5-49E9-8112-03B471C049E6}" dt="2022-11-07T14:26:04.825" v="142"/>
          <ac:spMkLst>
            <pc:docMk/>
            <pc:sldMk cId="2036610864" sldId="389"/>
            <ac:spMk id="1773" creationId="{13398169-1F4C-D821-5A73-C3F82333DFB2}"/>
          </ac:spMkLst>
        </pc:spChg>
        <pc:spChg chg="mod">
          <ac:chgData name="INDIRA DE MENEZES CASTRO (1815383)" userId="e41e4919-7570-461c-8bc9-bc96d7e0485e" providerId="ADAL" clId="{7138AB36-0DD5-49E9-8112-03B471C049E6}" dt="2022-11-07T14:26:04.825" v="142"/>
          <ac:spMkLst>
            <pc:docMk/>
            <pc:sldMk cId="2036610864" sldId="389"/>
            <ac:spMk id="1774" creationId="{4B50D353-12CA-227D-ED73-E26A58F7A807}"/>
          </ac:spMkLst>
        </pc:spChg>
        <pc:spChg chg="mod">
          <ac:chgData name="INDIRA DE MENEZES CASTRO (1815383)" userId="e41e4919-7570-461c-8bc9-bc96d7e0485e" providerId="ADAL" clId="{7138AB36-0DD5-49E9-8112-03B471C049E6}" dt="2022-11-07T14:26:04.825" v="142"/>
          <ac:spMkLst>
            <pc:docMk/>
            <pc:sldMk cId="2036610864" sldId="389"/>
            <ac:spMk id="1775" creationId="{F3A90EAB-27E1-A9EA-1392-DAD6EFF25898}"/>
          </ac:spMkLst>
        </pc:spChg>
        <pc:spChg chg="mod">
          <ac:chgData name="INDIRA DE MENEZES CASTRO (1815383)" userId="e41e4919-7570-461c-8bc9-bc96d7e0485e" providerId="ADAL" clId="{7138AB36-0DD5-49E9-8112-03B471C049E6}" dt="2022-11-07T14:26:04.825" v="142"/>
          <ac:spMkLst>
            <pc:docMk/>
            <pc:sldMk cId="2036610864" sldId="389"/>
            <ac:spMk id="1776" creationId="{2846E361-BD2A-0961-FAAF-578C6C0FD362}"/>
          </ac:spMkLst>
        </pc:spChg>
        <pc:spChg chg="mod">
          <ac:chgData name="INDIRA DE MENEZES CASTRO (1815383)" userId="e41e4919-7570-461c-8bc9-bc96d7e0485e" providerId="ADAL" clId="{7138AB36-0DD5-49E9-8112-03B471C049E6}" dt="2022-11-07T14:26:04.825" v="142"/>
          <ac:spMkLst>
            <pc:docMk/>
            <pc:sldMk cId="2036610864" sldId="389"/>
            <ac:spMk id="1777" creationId="{3D854052-02FF-6392-56DD-7B0BC084B81C}"/>
          </ac:spMkLst>
        </pc:spChg>
        <pc:spChg chg="mod">
          <ac:chgData name="INDIRA DE MENEZES CASTRO (1815383)" userId="e41e4919-7570-461c-8bc9-bc96d7e0485e" providerId="ADAL" clId="{7138AB36-0DD5-49E9-8112-03B471C049E6}" dt="2022-11-07T14:26:04.825" v="142"/>
          <ac:spMkLst>
            <pc:docMk/>
            <pc:sldMk cId="2036610864" sldId="389"/>
            <ac:spMk id="1778" creationId="{4748DB34-484C-321B-6F86-124779A4AAFC}"/>
          </ac:spMkLst>
        </pc:spChg>
        <pc:spChg chg="mod">
          <ac:chgData name="INDIRA DE MENEZES CASTRO (1815383)" userId="e41e4919-7570-461c-8bc9-bc96d7e0485e" providerId="ADAL" clId="{7138AB36-0DD5-49E9-8112-03B471C049E6}" dt="2022-11-07T14:26:04.825" v="142"/>
          <ac:spMkLst>
            <pc:docMk/>
            <pc:sldMk cId="2036610864" sldId="389"/>
            <ac:spMk id="1779" creationId="{9C1839BE-E5F1-069B-B87F-041C5D72DEA3}"/>
          </ac:spMkLst>
        </pc:spChg>
        <pc:spChg chg="mod">
          <ac:chgData name="INDIRA DE MENEZES CASTRO (1815383)" userId="e41e4919-7570-461c-8bc9-bc96d7e0485e" providerId="ADAL" clId="{7138AB36-0DD5-49E9-8112-03B471C049E6}" dt="2022-11-07T14:26:04.825" v="142"/>
          <ac:spMkLst>
            <pc:docMk/>
            <pc:sldMk cId="2036610864" sldId="389"/>
            <ac:spMk id="1780" creationId="{39171E2E-9342-1467-8868-BAFE150750F9}"/>
          </ac:spMkLst>
        </pc:spChg>
        <pc:spChg chg="mod">
          <ac:chgData name="INDIRA DE MENEZES CASTRO (1815383)" userId="e41e4919-7570-461c-8bc9-bc96d7e0485e" providerId="ADAL" clId="{7138AB36-0DD5-49E9-8112-03B471C049E6}" dt="2022-11-07T14:26:04.825" v="142"/>
          <ac:spMkLst>
            <pc:docMk/>
            <pc:sldMk cId="2036610864" sldId="389"/>
            <ac:spMk id="1781" creationId="{FE3F0621-C2D3-2A98-989B-34927348E867}"/>
          </ac:spMkLst>
        </pc:spChg>
        <pc:spChg chg="mod">
          <ac:chgData name="INDIRA DE MENEZES CASTRO (1815383)" userId="e41e4919-7570-461c-8bc9-bc96d7e0485e" providerId="ADAL" clId="{7138AB36-0DD5-49E9-8112-03B471C049E6}" dt="2022-11-07T14:26:04.825" v="142"/>
          <ac:spMkLst>
            <pc:docMk/>
            <pc:sldMk cId="2036610864" sldId="389"/>
            <ac:spMk id="1782" creationId="{B33C5C44-282D-FED9-F258-846308CD52AC}"/>
          </ac:spMkLst>
        </pc:spChg>
        <pc:spChg chg="mod">
          <ac:chgData name="INDIRA DE MENEZES CASTRO (1815383)" userId="e41e4919-7570-461c-8bc9-bc96d7e0485e" providerId="ADAL" clId="{7138AB36-0DD5-49E9-8112-03B471C049E6}" dt="2022-11-07T14:26:04.825" v="142"/>
          <ac:spMkLst>
            <pc:docMk/>
            <pc:sldMk cId="2036610864" sldId="389"/>
            <ac:spMk id="1783" creationId="{EF6B15CA-5A27-4190-8A2C-28126C36C5A0}"/>
          </ac:spMkLst>
        </pc:spChg>
        <pc:spChg chg="mod">
          <ac:chgData name="INDIRA DE MENEZES CASTRO (1815383)" userId="e41e4919-7570-461c-8bc9-bc96d7e0485e" providerId="ADAL" clId="{7138AB36-0DD5-49E9-8112-03B471C049E6}" dt="2022-11-07T14:26:04.825" v="142"/>
          <ac:spMkLst>
            <pc:docMk/>
            <pc:sldMk cId="2036610864" sldId="389"/>
            <ac:spMk id="1784" creationId="{5F36ECB5-CD43-4876-071B-D5A8BF23E543}"/>
          </ac:spMkLst>
        </pc:spChg>
        <pc:spChg chg="mod">
          <ac:chgData name="INDIRA DE MENEZES CASTRO (1815383)" userId="e41e4919-7570-461c-8bc9-bc96d7e0485e" providerId="ADAL" clId="{7138AB36-0DD5-49E9-8112-03B471C049E6}" dt="2022-11-07T14:26:04.825" v="142"/>
          <ac:spMkLst>
            <pc:docMk/>
            <pc:sldMk cId="2036610864" sldId="389"/>
            <ac:spMk id="1785" creationId="{B1DE2F33-6825-3292-21AD-6DD184E72EDD}"/>
          </ac:spMkLst>
        </pc:spChg>
        <pc:spChg chg="mod">
          <ac:chgData name="INDIRA DE MENEZES CASTRO (1815383)" userId="e41e4919-7570-461c-8bc9-bc96d7e0485e" providerId="ADAL" clId="{7138AB36-0DD5-49E9-8112-03B471C049E6}" dt="2022-11-07T14:26:04.825" v="142"/>
          <ac:spMkLst>
            <pc:docMk/>
            <pc:sldMk cId="2036610864" sldId="389"/>
            <ac:spMk id="1788" creationId="{3FE0F047-7B35-50CB-A30B-1FF8A6A2FDEF}"/>
          </ac:spMkLst>
        </pc:spChg>
        <pc:spChg chg="mod">
          <ac:chgData name="INDIRA DE MENEZES CASTRO (1815383)" userId="e41e4919-7570-461c-8bc9-bc96d7e0485e" providerId="ADAL" clId="{7138AB36-0DD5-49E9-8112-03B471C049E6}" dt="2022-11-07T14:26:04.825" v="142"/>
          <ac:spMkLst>
            <pc:docMk/>
            <pc:sldMk cId="2036610864" sldId="389"/>
            <ac:spMk id="1789" creationId="{26D06A36-C975-5C05-1AAE-2BDC4B9405F1}"/>
          </ac:spMkLst>
        </pc:spChg>
        <pc:spChg chg="mod">
          <ac:chgData name="INDIRA DE MENEZES CASTRO (1815383)" userId="e41e4919-7570-461c-8bc9-bc96d7e0485e" providerId="ADAL" clId="{7138AB36-0DD5-49E9-8112-03B471C049E6}" dt="2022-11-07T14:26:04.825" v="142"/>
          <ac:spMkLst>
            <pc:docMk/>
            <pc:sldMk cId="2036610864" sldId="389"/>
            <ac:spMk id="1790" creationId="{181B2DEA-DBC7-5705-F9CC-5D78BC005945}"/>
          </ac:spMkLst>
        </pc:spChg>
        <pc:spChg chg="mod">
          <ac:chgData name="INDIRA DE MENEZES CASTRO (1815383)" userId="e41e4919-7570-461c-8bc9-bc96d7e0485e" providerId="ADAL" clId="{7138AB36-0DD5-49E9-8112-03B471C049E6}" dt="2022-11-07T14:26:04.825" v="142"/>
          <ac:spMkLst>
            <pc:docMk/>
            <pc:sldMk cId="2036610864" sldId="389"/>
            <ac:spMk id="1791" creationId="{DB335E3A-BD93-ABC3-4B82-7173AD85896A}"/>
          </ac:spMkLst>
        </pc:spChg>
        <pc:spChg chg="mod">
          <ac:chgData name="INDIRA DE MENEZES CASTRO (1815383)" userId="e41e4919-7570-461c-8bc9-bc96d7e0485e" providerId="ADAL" clId="{7138AB36-0DD5-49E9-8112-03B471C049E6}" dt="2022-11-07T14:26:04.825" v="142"/>
          <ac:spMkLst>
            <pc:docMk/>
            <pc:sldMk cId="2036610864" sldId="389"/>
            <ac:spMk id="1792" creationId="{0CFA94C3-B3A3-79BE-BD74-E9FCF26E9EB6}"/>
          </ac:spMkLst>
        </pc:spChg>
        <pc:spChg chg="mod">
          <ac:chgData name="INDIRA DE MENEZES CASTRO (1815383)" userId="e41e4919-7570-461c-8bc9-bc96d7e0485e" providerId="ADAL" clId="{7138AB36-0DD5-49E9-8112-03B471C049E6}" dt="2022-11-07T14:26:04.825" v="142"/>
          <ac:spMkLst>
            <pc:docMk/>
            <pc:sldMk cId="2036610864" sldId="389"/>
            <ac:spMk id="1793" creationId="{43E103BC-3499-3CDB-DD10-DACBAE1866E5}"/>
          </ac:spMkLst>
        </pc:spChg>
        <pc:spChg chg="mod">
          <ac:chgData name="INDIRA DE MENEZES CASTRO (1815383)" userId="e41e4919-7570-461c-8bc9-bc96d7e0485e" providerId="ADAL" clId="{7138AB36-0DD5-49E9-8112-03B471C049E6}" dt="2022-11-07T14:26:04.825" v="142"/>
          <ac:spMkLst>
            <pc:docMk/>
            <pc:sldMk cId="2036610864" sldId="389"/>
            <ac:spMk id="1794" creationId="{FDAE90F3-71E1-4D8C-9DD9-0A8FF8C64268}"/>
          </ac:spMkLst>
        </pc:spChg>
        <pc:spChg chg="mod">
          <ac:chgData name="INDIRA DE MENEZES CASTRO (1815383)" userId="e41e4919-7570-461c-8bc9-bc96d7e0485e" providerId="ADAL" clId="{7138AB36-0DD5-49E9-8112-03B471C049E6}" dt="2022-11-07T14:26:04.825" v="142"/>
          <ac:spMkLst>
            <pc:docMk/>
            <pc:sldMk cId="2036610864" sldId="389"/>
            <ac:spMk id="1795" creationId="{59FD7F3A-5DA9-2754-D935-7F5208353999}"/>
          </ac:spMkLst>
        </pc:spChg>
        <pc:spChg chg="mod">
          <ac:chgData name="INDIRA DE MENEZES CASTRO (1815383)" userId="e41e4919-7570-461c-8bc9-bc96d7e0485e" providerId="ADAL" clId="{7138AB36-0DD5-49E9-8112-03B471C049E6}" dt="2022-11-07T14:26:04.825" v="142"/>
          <ac:spMkLst>
            <pc:docMk/>
            <pc:sldMk cId="2036610864" sldId="389"/>
            <ac:spMk id="1796" creationId="{FB792AA4-193B-80DD-449A-3DCA666CA4D4}"/>
          </ac:spMkLst>
        </pc:spChg>
        <pc:spChg chg="mod">
          <ac:chgData name="INDIRA DE MENEZES CASTRO (1815383)" userId="e41e4919-7570-461c-8bc9-bc96d7e0485e" providerId="ADAL" clId="{7138AB36-0DD5-49E9-8112-03B471C049E6}" dt="2022-11-07T14:26:04.825" v="142"/>
          <ac:spMkLst>
            <pc:docMk/>
            <pc:sldMk cId="2036610864" sldId="389"/>
            <ac:spMk id="1797" creationId="{50524C61-3287-B156-9DF7-30F31679CD7F}"/>
          </ac:spMkLst>
        </pc:spChg>
        <pc:spChg chg="mod">
          <ac:chgData name="INDIRA DE MENEZES CASTRO (1815383)" userId="e41e4919-7570-461c-8bc9-bc96d7e0485e" providerId="ADAL" clId="{7138AB36-0DD5-49E9-8112-03B471C049E6}" dt="2022-11-07T14:26:04.825" v="142"/>
          <ac:spMkLst>
            <pc:docMk/>
            <pc:sldMk cId="2036610864" sldId="389"/>
            <ac:spMk id="1798" creationId="{78F817DD-E764-7553-6AB5-E435F82CB851}"/>
          </ac:spMkLst>
        </pc:spChg>
        <pc:spChg chg="mod">
          <ac:chgData name="INDIRA DE MENEZES CASTRO (1815383)" userId="e41e4919-7570-461c-8bc9-bc96d7e0485e" providerId="ADAL" clId="{7138AB36-0DD5-49E9-8112-03B471C049E6}" dt="2022-11-07T14:26:04.825" v="142"/>
          <ac:spMkLst>
            <pc:docMk/>
            <pc:sldMk cId="2036610864" sldId="389"/>
            <ac:spMk id="1799" creationId="{BE231BEF-070F-4935-8E3C-FF59307076FE}"/>
          </ac:spMkLst>
        </pc:spChg>
        <pc:spChg chg="mod">
          <ac:chgData name="INDIRA DE MENEZES CASTRO (1815383)" userId="e41e4919-7570-461c-8bc9-bc96d7e0485e" providerId="ADAL" clId="{7138AB36-0DD5-49E9-8112-03B471C049E6}" dt="2022-11-07T14:26:04.825" v="142"/>
          <ac:spMkLst>
            <pc:docMk/>
            <pc:sldMk cId="2036610864" sldId="389"/>
            <ac:spMk id="1800" creationId="{8D2F86F7-3C2B-7750-880F-CEBD8C8BF6F0}"/>
          </ac:spMkLst>
        </pc:spChg>
        <pc:spChg chg="mod">
          <ac:chgData name="INDIRA DE MENEZES CASTRO (1815383)" userId="e41e4919-7570-461c-8bc9-bc96d7e0485e" providerId="ADAL" clId="{7138AB36-0DD5-49E9-8112-03B471C049E6}" dt="2022-11-07T14:26:04.825" v="142"/>
          <ac:spMkLst>
            <pc:docMk/>
            <pc:sldMk cId="2036610864" sldId="389"/>
            <ac:spMk id="1801" creationId="{0376AD6F-3BDF-F150-0CAB-8BFBC26F9397}"/>
          </ac:spMkLst>
        </pc:spChg>
        <pc:spChg chg="mod">
          <ac:chgData name="INDIRA DE MENEZES CASTRO (1815383)" userId="e41e4919-7570-461c-8bc9-bc96d7e0485e" providerId="ADAL" clId="{7138AB36-0DD5-49E9-8112-03B471C049E6}" dt="2022-11-07T14:26:04.825" v="142"/>
          <ac:spMkLst>
            <pc:docMk/>
            <pc:sldMk cId="2036610864" sldId="389"/>
            <ac:spMk id="1802" creationId="{484F7A69-EEA5-E611-A6EC-58F4C236608D}"/>
          </ac:spMkLst>
        </pc:spChg>
        <pc:spChg chg="mod">
          <ac:chgData name="INDIRA DE MENEZES CASTRO (1815383)" userId="e41e4919-7570-461c-8bc9-bc96d7e0485e" providerId="ADAL" clId="{7138AB36-0DD5-49E9-8112-03B471C049E6}" dt="2022-11-07T14:26:04.825" v="142"/>
          <ac:spMkLst>
            <pc:docMk/>
            <pc:sldMk cId="2036610864" sldId="389"/>
            <ac:spMk id="1803" creationId="{95CB63EE-3C30-CA9A-A4E0-51A597B50438}"/>
          </ac:spMkLst>
        </pc:spChg>
        <pc:spChg chg="mod">
          <ac:chgData name="INDIRA DE MENEZES CASTRO (1815383)" userId="e41e4919-7570-461c-8bc9-bc96d7e0485e" providerId="ADAL" clId="{7138AB36-0DD5-49E9-8112-03B471C049E6}" dt="2022-11-07T14:26:04.825" v="142"/>
          <ac:spMkLst>
            <pc:docMk/>
            <pc:sldMk cId="2036610864" sldId="389"/>
            <ac:spMk id="1804" creationId="{76A906A9-5FE1-5196-8354-A44F23FB82BF}"/>
          </ac:spMkLst>
        </pc:spChg>
        <pc:spChg chg="add del mod">
          <ac:chgData name="INDIRA DE MENEZES CASTRO (1815383)" userId="e41e4919-7570-461c-8bc9-bc96d7e0485e" providerId="ADAL" clId="{7138AB36-0DD5-49E9-8112-03B471C049E6}" dt="2022-11-07T14:26:06.644" v="143"/>
          <ac:spMkLst>
            <pc:docMk/>
            <pc:sldMk cId="2036610864" sldId="389"/>
            <ac:spMk id="1805" creationId="{713BE546-7CA6-2294-5597-1805896DF0E5}"/>
          </ac:spMkLst>
        </pc:spChg>
        <pc:spChg chg="mod">
          <ac:chgData name="INDIRA DE MENEZES CASTRO (1815383)" userId="e41e4919-7570-461c-8bc9-bc96d7e0485e" providerId="ADAL" clId="{7138AB36-0DD5-49E9-8112-03B471C049E6}" dt="2022-11-07T14:26:04.825" v="142"/>
          <ac:spMkLst>
            <pc:docMk/>
            <pc:sldMk cId="2036610864" sldId="389"/>
            <ac:spMk id="1807" creationId="{FEE5CACF-EECA-C067-107C-B47A0F1B299F}"/>
          </ac:spMkLst>
        </pc:spChg>
        <pc:spChg chg="mod">
          <ac:chgData name="INDIRA DE MENEZES CASTRO (1815383)" userId="e41e4919-7570-461c-8bc9-bc96d7e0485e" providerId="ADAL" clId="{7138AB36-0DD5-49E9-8112-03B471C049E6}" dt="2022-11-07T14:26:04.825" v="142"/>
          <ac:spMkLst>
            <pc:docMk/>
            <pc:sldMk cId="2036610864" sldId="389"/>
            <ac:spMk id="1808" creationId="{0799DD33-4896-277D-F2BE-681D4E50D895}"/>
          </ac:spMkLst>
        </pc:spChg>
        <pc:spChg chg="mod">
          <ac:chgData name="INDIRA DE MENEZES CASTRO (1815383)" userId="e41e4919-7570-461c-8bc9-bc96d7e0485e" providerId="ADAL" clId="{7138AB36-0DD5-49E9-8112-03B471C049E6}" dt="2022-11-07T14:26:04.825" v="142"/>
          <ac:spMkLst>
            <pc:docMk/>
            <pc:sldMk cId="2036610864" sldId="389"/>
            <ac:spMk id="1809" creationId="{BB323EC4-257D-DBB0-32BC-08841401B8DF}"/>
          </ac:spMkLst>
        </pc:spChg>
        <pc:spChg chg="mod">
          <ac:chgData name="INDIRA DE MENEZES CASTRO (1815383)" userId="e41e4919-7570-461c-8bc9-bc96d7e0485e" providerId="ADAL" clId="{7138AB36-0DD5-49E9-8112-03B471C049E6}" dt="2022-11-07T14:26:04.825" v="142"/>
          <ac:spMkLst>
            <pc:docMk/>
            <pc:sldMk cId="2036610864" sldId="389"/>
            <ac:spMk id="1810" creationId="{DB90F3BF-1DC5-52F0-ACB5-3B38F63B30CD}"/>
          </ac:spMkLst>
        </pc:spChg>
        <pc:spChg chg="mod">
          <ac:chgData name="INDIRA DE MENEZES CASTRO (1815383)" userId="e41e4919-7570-461c-8bc9-bc96d7e0485e" providerId="ADAL" clId="{7138AB36-0DD5-49E9-8112-03B471C049E6}" dt="2022-11-07T14:26:04.825" v="142"/>
          <ac:spMkLst>
            <pc:docMk/>
            <pc:sldMk cId="2036610864" sldId="389"/>
            <ac:spMk id="1811" creationId="{3B40219B-048A-D67C-6191-BCA3FA3D089E}"/>
          </ac:spMkLst>
        </pc:spChg>
        <pc:spChg chg="mod">
          <ac:chgData name="INDIRA DE MENEZES CASTRO (1815383)" userId="e41e4919-7570-461c-8bc9-bc96d7e0485e" providerId="ADAL" clId="{7138AB36-0DD5-49E9-8112-03B471C049E6}" dt="2022-11-07T14:26:04.825" v="142"/>
          <ac:spMkLst>
            <pc:docMk/>
            <pc:sldMk cId="2036610864" sldId="389"/>
            <ac:spMk id="1812" creationId="{E48CC248-2430-15D4-1961-CC19369B0309}"/>
          </ac:spMkLst>
        </pc:spChg>
        <pc:spChg chg="mod">
          <ac:chgData name="INDIRA DE MENEZES CASTRO (1815383)" userId="e41e4919-7570-461c-8bc9-bc96d7e0485e" providerId="ADAL" clId="{7138AB36-0DD5-49E9-8112-03B471C049E6}" dt="2022-11-07T14:26:04.825" v="142"/>
          <ac:spMkLst>
            <pc:docMk/>
            <pc:sldMk cId="2036610864" sldId="389"/>
            <ac:spMk id="1813" creationId="{9E67A656-E840-7A89-0FBF-A70A937580C2}"/>
          </ac:spMkLst>
        </pc:spChg>
        <pc:spChg chg="mod">
          <ac:chgData name="INDIRA DE MENEZES CASTRO (1815383)" userId="e41e4919-7570-461c-8bc9-bc96d7e0485e" providerId="ADAL" clId="{7138AB36-0DD5-49E9-8112-03B471C049E6}" dt="2022-11-07T14:26:04.825" v="142"/>
          <ac:spMkLst>
            <pc:docMk/>
            <pc:sldMk cId="2036610864" sldId="389"/>
            <ac:spMk id="1814" creationId="{D91C7146-B564-51D3-9A0D-9C90640A519B}"/>
          </ac:spMkLst>
        </pc:spChg>
        <pc:spChg chg="mod">
          <ac:chgData name="INDIRA DE MENEZES CASTRO (1815383)" userId="e41e4919-7570-461c-8bc9-bc96d7e0485e" providerId="ADAL" clId="{7138AB36-0DD5-49E9-8112-03B471C049E6}" dt="2022-11-07T14:26:04.825" v="142"/>
          <ac:spMkLst>
            <pc:docMk/>
            <pc:sldMk cId="2036610864" sldId="389"/>
            <ac:spMk id="1815" creationId="{3C684984-C87C-92BC-B495-9344C393D8BC}"/>
          </ac:spMkLst>
        </pc:spChg>
        <pc:spChg chg="mod">
          <ac:chgData name="INDIRA DE MENEZES CASTRO (1815383)" userId="e41e4919-7570-461c-8bc9-bc96d7e0485e" providerId="ADAL" clId="{7138AB36-0DD5-49E9-8112-03B471C049E6}" dt="2022-11-07T14:26:04.825" v="142"/>
          <ac:spMkLst>
            <pc:docMk/>
            <pc:sldMk cId="2036610864" sldId="389"/>
            <ac:spMk id="1816" creationId="{C2D64C11-AFBF-DF31-8848-1BD3172F5D95}"/>
          </ac:spMkLst>
        </pc:spChg>
        <pc:spChg chg="mod">
          <ac:chgData name="INDIRA DE MENEZES CASTRO (1815383)" userId="e41e4919-7570-461c-8bc9-bc96d7e0485e" providerId="ADAL" clId="{7138AB36-0DD5-49E9-8112-03B471C049E6}" dt="2022-11-07T14:26:04.825" v="142"/>
          <ac:spMkLst>
            <pc:docMk/>
            <pc:sldMk cId="2036610864" sldId="389"/>
            <ac:spMk id="1818" creationId="{6BCD5DA6-7075-D08D-889D-056EB10F7719}"/>
          </ac:spMkLst>
        </pc:spChg>
        <pc:spChg chg="mod">
          <ac:chgData name="INDIRA DE MENEZES CASTRO (1815383)" userId="e41e4919-7570-461c-8bc9-bc96d7e0485e" providerId="ADAL" clId="{7138AB36-0DD5-49E9-8112-03B471C049E6}" dt="2022-11-07T14:26:04.825" v="142"/>
          <ac:spMkLst>
            <pc:docMk/>
            <pc:sldMk cId="2036610864" sldId="389"/>
            <ac:spMk id="1819" creationId="{4B68A2CF-1D56-9E5C-469D-0EF5A16E84CE}"/>
          </ac:spMkLst>
        </pc:spChg>
        <pc:spChg chg="mod">
          <ac:chgData name="INDIRA DE MENEZES CASTRO (1815383)" userId="e41e4919-7570-461c-8bc9-bc96d7e0485e" providerId="ADAL" clId="{7138AB36-0DD5-49E9-8112-03B471C049E6}" dt="2022-11-07T14:26:04.825" v="142"/>
          <ac:spMkLst>
            <pc:docMk/>
            <pc:sldMk cId="2036610864" sldId="389"/>
            <ac:spMk id="1822" creationId="{FE650390-51E0-55CF-9283-D7F8D03B037E}"/>
          </ac:spMkLst>
        </pc:spChg>
        <pc:spChg chg="mod">
          <ac:chgData name="INDIRA DE MENEZES CASTRO (1815383)" userId="e41e4919-7570-461c-8bc9-bc96d7e0485e" providerId="ADAL" clId="{7138AB36-0DD5-49E9-8112-03B471C049E6}" dt="2022-11-07T14:26:04.825" v="142"/>
          <ac:spMkLst>
            <pc:docMk/>
            <pc:sldMk cId="2036610864" sldId="389"/>
            <ac:spMk id="1823" creationId="{9D4772B7-600A-7909-70C7-E394FBA77C48}"/>
          </ac:spMkLst>
        </pc:spChg>
        <pc:spChg chg="mod">
          <ac:chgData name="INDIRA DE MENEZES CASTRO (1815383)" userId="e41e4919-7570-461c-8bc9-bc96d7e0485e" providerId="ADAL" clId="{7138AB36-0DD5-49E9-8112-03B471C049E6}" dt="2022-11-07T14:26:04.825" v="142"/>
          <ac:spMkLst>
            <pc:docMk/>
            <pc:sldMk cId="2036610864" sldId="389"/>
            <ac:spMk id="1824" creationId="{9229C2B6-2618-60DA-351B-3501A26B1DD8}"/>
          </ac:spMkLst>
        </pc:spChg>
        <pc:spChg chg="mod">
          <ac:chgData name="INDIRA DE MENEZES CASTRO (1815383)" userId="e41e4919-7570-461c-8bc9-bc96d7e0485e" providerId="ADAL" clId="{7138AB36-0DD5-49E9-8112-03B471C049E6}" dt="2022-11-07T14:26:04.825" v="142"/>
          <ac:spMkLst>
            <pc:docMk/>
            <pc:sldMk cId="2036610864" sldId="389"/>
            <ac:spMk id="1825" creationId="{BC817FF9-A6AB-B9EC-75F1-BBC6E7DA41A7}"/>
          </ac:spMkLst>
        </pc:spChg>
        <pc:spChg chg="mod">
          <ac:chgData name="INDIRA DE MENEZES CASTRO (1815383)" userId="e41e4919-7570-461c-8bc9-bc96d7e0485e" providerId="ADAL" clId="{7138AB36-0DD5-49E9-8112-03B471C049E6}" dt="2022-11-07T14:26:04.825" v="142"/>
          <ac:spMkLst>
            <pc:docMk/>
            <pc:sldMk cId="2036610864" sldId="389"/>
            <ac:spMk id="1826" creationId="{292095A9-8568-5348-1B18-1D712C33458F}"/>
          </ac:spMkLst>
        </pc:spChg>
        <pc:spChg chg="mod">
          <ac:chgData name="INDIRA DE MENEZES CASTRO (1815383)" userId="e41e4919-7570-461c-8bc9-bc96d7e0485e" providerId="ADAL" clId="{7138AB36-0DD5-49E9-8112-03B471C049E6}" dt="2022-11-07T14:26:04.825" v="142"/>
          <ac:spMkLst>
            <pc:docMk/>
            <pc:sldMk cId="2036610864" sldId="389"/>
            <ac:spMk id="1827" creationId="{15EE020C-372E-EBF7-2ADD-3714DB9FEE1E}"/>
          </ac:spMkLst>
        </pc:spChg>
        <pc:spChg chg="mod">
          <ac:chgData name="INDIRA DE MENEZES CASTRO (1815383)" userId="e41e4919-7570-461c-8bc9-bc96d7e0485e" providerId="ADAL" clId="{7138AB36-0DD5-49E9-8112-03B471C049E6}" dt="2022-11-07T14:26:04.825" v="142"/>
          <ac:spMkLst>
            <pc:docMk/>
            <pc:sldMk cId="2036610864" sldId="389"/>
            <ac:spMk id="1828" creationId="{DEB5E51B-ABF9-C7E4-3CF5-D007999BBC17}"/>
          </ac:spMkLst>
        </pc:spChg>
        <pc:spChg chg="mod">
          <ac:chgData name="INDIRA DE MENEZES CASTRO (1815383)" userId="e41e4919-7570-461c-8bc9-bc96d7e0485e" providerId="ADAL" clId="{7138AB36-0DD5-49E9-8112-03B471C049E6}" dt="2022-11-07T14:26:04.825" v="142"/>
          <ac:spMkLst>
            <pc:docMk/>
            <pc:sldMk cId="2036610864" sldId="389"/>
            <ac:spMk id="1829" creationId="{18E64FDC-A600-625A-3B1A-BD8F68E5C271}"/>
          </ac:spMkLst>
        </pc:spChg>
        <pc:spChg chg="mod">
          <ac:chgData name="INDIRA DE MENEZES CASTRO (1815383)" userId="e41e4919-7570-461c-8bc9-bc96d7e0485e" providerId="ADAL" clId="{7138AB36-0DD5-49E9-8112-03B471C049E6}" dt="2022-11-07T14:26:04.825" v="142"/>
          <ac:spMkLst>
            <pc:docMk/>
            <pc:sldMk cId="2036610864" sldId="389"/>
            <ac:spMk id="1830" creationId="{DB76F10F-BEEB-B06B-54EB-438C4AC00BC3}"/>
          </ac:spMkLst>
        </pc:spChg>
        <pc:spChg chg="mod">
          <ac:chgData name="INDIRA DE MENEZES CASTRO (1815383)" userId="e41e4919-7570-461c-8bc9-bc96d7e0485e" providerId="ADAL" clId="{7138AB36-0DD5-49E9-8112-03B471C049E6}" dt="2022-11-07T14:26:04.825" v="142"/>
          <ac:spMkLst>
            <pc:docMk/>
            <pc:sldMk cId="2036610864" sldId="389"/>
            <ac:spMk id="1831" creationId="{F572F7F2-42C4-B452-5B11-93A0FE21DD62}"/>
          </ac:spMkLst>
        </pc:spChg>
        <pc:spChg chg="add del mod">
          <ac:chgData name="INDIRA DE MENEZES CASTRO (1815383)" userId="e41e4919-7570-461c-8bc9-bc96d7e0485e" providerId="ADAL" clId="{7138AB36-0DD5-49E9-8112-03B471C049E6}" dt="2022-11-07T14:26:06.644" v="143"/>
          <ac:spMkLst>
            <pc:docMk/>
            <pc:sldMk cId="2036610864" sldId="389"/>
            <ac:spMk id="1832" creationId="{2F4E5B34-AF21-A6D4-9299-017ACC33F2D0}"/>
          </ac:spMkLst>
        </pc:spChg>
        <pc:spChg chg="add del mod">
          <ac:chgData name="INDIRA DE MENEZES CASTRO (1815383)" userId="e41e4919-7570-461c-8bc9-bc96d7e0485e" providerId="ADAL" clId="{7138AB36-0DD5-49E9-8112-03B471C049E6}" dt="2022-11-07T14:26:06.644" v="143"/>
          <ac:spMkLst>
            <pc:docMk/>
            <pc:sldMk cId="2036610864" sldId="389"/>
            <ac:spMk id="1833" creationId="{FBC149A9-AB34-690A-5DD9-85A1C39CBDFD}"/>
          </ac:spMkLst>
        </pc:spChg>
        <pc:spChg chg="add del mod">
          <ac:chgData name="INDIRA DE MENEZES CASTRO (1815383)" userId="e41e4919-7570-461c-8bc9-bc96d7e0485e" providerId="ADAL" clId="{7138AB36-0DD5-49E9-8112-03B471C049E6}" dt="2022-11-07T14:26:06.644" v="143"/>
          <ac:spMkLst>
            <pc:docMk/>
            <pc:sldMk cId="2036610864" sldId="389"/>
            <ac:spMk id="1834" creationId="{247AA298-4B50-BB37-50C4-7BEF7D0059BB}"/>
          </ac:spMkLst>
        </pc:spChg>
        <pc:spChg chg="add del mod">
          <ac:chgData name="INDIRA DE MENEZES CASTRO (1815383)" userId="e41e4919-7570-461c-8bc9-bc96d7e0485e" providerId="ADAL" clId="{7138AB36-0DD5-49E9-8112-03B471C049E6}" dt="2022-11-07T14:26:06.644" v="143"/>
          <ac:spMkLst>
            <pc:docMk/>
            <pc:sldMk cId="2036610864" sldId="389"/>
            <ac:spMk id="1835" creationId="{330293C0-A62F-B40B-BB37-E3F4FD920B36}"/>
          </ac:spMkLst>
        </pc:spChg>
        <pc:spChg chg="add del mod">
          <ac:chgData name="INDIRA DE MENEZES CASTRO (1815383)" userId="e41e4919-7570-461c-8bc9-bc96d7e0485e" providerId="ADAL" clId="{7138AB36-0DD5-49E9-8112-03B471C049E6}" dt="2022-11-07T14:26:06.644" v="143"/>
          <ac:spMkLst>
            <pc:docMk/>
            <pc:sldMk cId="2036610864" sldId="389"/>
            <ac:spMk id="1836" creationId="{5E2E0071-9113-55CB-DEA9-23B1D6B1F441}"/>
          </ac:spMkLst>
        </pc:spChg>
        <pc:spChg chg="add del mod">
          <ac:chgData name="INDIRA DE MENEZES CASTRO (1815383)" userId="e41e4919-7570-461c-8bc9-bc96d7e0485e" providerId="ADAL" clId="{7138AB36-0DD5-49E9-8112-03B471C049E6}" dt="2022-11-07T14:26:06.644" v="143"/>
          <ac:spMkLst>
            <pc:docMk/>
            <pc:sldMk cId="2036610864" sldId="389"/>
            <ac:spMk id="1837" creationId="{33EF007C-FAB0-C0F5-B821-11E93BEB79D7}"/>
          </ac:spMkLst>
        </pc:spChg>
        <pc:spChg chg="add del mod">
          <ac:chgData name="INDIRA DE MENEZES CASTRO (1815383)" userId="e41e4919-7570-461c-8bc9-bc96d7e0485e" providerId="ADAL" clId="{7138AB36-0DD5-49E9-8112-03B471C049E6}" dt="2022-11-07T14:26:06.644" v="143"/>
          <ac:spMkLst>
            <pc:docMk/>
            <pc:sldMk cId="2036610864" sldId="389"/>
            <ac:spMk id="1838" creationId="{7C9F9DA9-6B70-9B5B-1346-B3464690F9C6}"/>
          </ac:spMkLst>
        </pc:spChg>
        <pc:spChg chg="add del mod">
          <ac:chgData name="INDIRA DE MENEZES CASTRO (1815383)" userId="e41e4919-7570-461c-8bc9-bc96d7e0485e" providerId="ADAL" clId="{7138AB36-0DD5-49E9-8112-03B471C049E6}" dt="2022-11-07T14:26:06.644" v="143"/>
          <ac:spMkLst>
            <pc:docMk/>
            <pc:sldMk cId="2036610864" sldId="389"/>
            <ac:spMk id="1839" creationId="{DBAD5CD6-61B0-032C-DE3F-6190CBCE3120}"/>
          </ac:spMkLst>
        </pc:spChg>
        <pc:spChg chg="add del mod">
          <ac:chgData name="INDIRA DE MENEZES CASTRO (1815383)" userId="e41e4919-7570-461c-8bc9-bc96d7e0485e" providerId="ADAL" clId="{7138AB36-0DD5-49E9-8112-03B471C049E6}" dt="2022-11-07T14:26:06.644" v="143"/>
          <ac:spMkLst>
            <pc:docMk/>
            <pc:sldMk cId="2036610864" sldId="389"/>
            <ac:spMk id="1840" creationId="{4413F4C2-D466-B286-7ACB-8927754B3332}"/>
          </ac:spMkLst>
        </pc:spChg>
        <pc:spChg chg="add del mod">
          <ac:chgData name="INDIRA DE MENEZES CASTRO (1815383)" userId="e41e4919-7570-461c-8bc9-bc96d7e0485e" providerId="ADAL" clId="{7138AB36-0DD5-49E9-8112-03B471C049E6}" dt="2022-11-07T14:26:06.644" v="143"/>
          <ac:spMkLst>
            <pc:docMk/>
            <pc:sldMk cId="2036610864" sldId="389"/>
            <ac:spMk id="1841" creationId="{5EB66982-1F61-B328-6752-4FF332293884}"/>
          </ac:spMkLst>
        </pc:spChg>
        <pc:spChg chg="mod">
          <ac:chgData name="INDIRA DE MENEZES CASTRO (1815383)" userId="e41e4919-7570-461c-8bc9-bc96d7e0485e" providerId="ADAL" clId="{7138AB36-0DD5-49E9-8112-03B471C049E6}" dt="2022-11-07T14:26:04.825" v="142"/>
          <ac:spMkLst>
            <pc:docMk/>
            <pc:sldMk cId="2036610864" sldId="389"/>
            <ac:spMk id="1843" creationId="{352AD702-679C-6E44-D631-45533CA39CB7}"/>
          </ac:spMkLst>
        </pc:spChg>
        <pc:spChg chg="mod">
          <ac:chgData name="INDIRA DE MENEZES CASTRO (1815383)" userId="e41e4919-7570-461c-8bc9-bc96d7e0485e" providerId="ADAL" clId="{7138AB36-0DD5-49E9-8112-03B471C049E6}" dt="2022-11-07T14:26:04.825" v="142"/>
          <ac:spMkLst>
            <pc:docMk/>
            <pc:sldMk cId="2036610864" sldId="389"/>
            <ac:spMk id="1844" creationId="{DB48C9BF-BCDC-39AA-84AE-B5280FD786BC}"/>
          </ac:spMkLst>
        </pc:spChg>
        <pc:spChg chg="add del mod">
          <ac:chgData name="INDIRA DE MENEZES CASTRO (1815383)" userId="e41e4919-7570-461c-8bc9-bc96d7e0485e" providerId="ADAL" clId="{7138AB36-0DD5-49E9-8112-03B471C049E6}" dt="2022-11-07T14:26:06.644" v="143"/>
          <ac:spMkLst>
            <pc:docMk/>
            <pc:sldMk cId="2036610864" sldId="389"/>
            <ac:spMk id="1845" creationId="{2A94D61D-7A57-13C9-2E5B-E69FAF568C1E}"/>
          </ac:spMkLst>
        </pc:spChg>
        <pc:spChg chg="add del mod">
          <ac:chgData name="INDIRA DE MENEZES CASTRO (1815383)" userId="e41e4919-7570-461c-8bc9-bc96d7e0485e" providerId="ADAL" clId="{7138AB36-0DD5-49E9-8112-03B471C049E6}" dt="2022-11-07T14:26:06.644" v="143"/>
          <ac:spMkLst>
            <pc:docMk/>
            <pc:sldMk cId="2036610864" sldId="389"/>
            <ac:spMk id="1846" creationId="{06E76844-0C23-EAEE-0AD7-5D1E5F7EF93E}"/>
          </ac:spMkLst>
        </pc:spChg>
        <pc:spChg chg="mod">
          <ac:chgData name="INDIRA DE MENEZES CASTRO (1815383)" userId="e41e4919-7570-461c-8bc9-bc96d7e0485e" providerId="ADAL" clId="{7138AB36-0DD5-49E9-8112-03B471C049E6}" dt="2022-11-07T14:26:04.825" v="142"/>
          <ac:spMkLst>
            <pc:docMk/>
            <pc:sldMk cId="2036610864" sldId="389"/>
            <ac:spMk id="1848" creationId="{1A0807DB-76B0-5D46-87B0-05FC15989AD3}"/>
          </ac:spMkLst>
        </pc:spChg>
        <pc:spChg chg="mod">
          <ac:chgData name="INDIRA DE MENEZES CASTRO (1815383)" userId="e41e4919-7570-461c-8bc9-bc96d7e0485e" providerId="ADAL" clId="{7138AB36-0DD5-49E9-8112-03B471C049E6}" dt="2022-11-07T14:26:04.825" v="142"/>
          <ac:spMkLst>
            <pc:docMk/>
            <pc:sldMk cId="2036610864" sldId="389"/>
            <ac:spMk id="1849" creationId="{6686514E-CC5D-BFDB-D5FB-14D731291E05}"/>
          </ac:spMkLst>
        </pc:spChg>
        <pc:spChg chg="mod">
          <ac:chgData name="INDIRA DE MENEZES CASTRO (1815383)" userId="e41e4919-7570-461c-8bc9-bc96d7e0485e" providerId="ADAL" clId="{7138AB36-0DD5-49E9-8112-03B471C049E6}" dt="2022-11-07T14:26:04.825" v="142"/>
          <ac:spMkLst>
            <pc:docMk/>
            <pc:sldMk cId="2036610864" sldId="389"/>
            <ac:spMk id="1851" creationId="{9E99E6A7-229F-54CD-3452-6D3265126C4C}"/>
          </ac:spMkLst>
        </pc:spChg>
        <pc:spChg chg="mod">
          <ac:chgData name="INDIRA DE MENEZES CASTRO (1815383)" userId="e41e4919-7570-461c-8bc9-bc96d7e0485e" providerId="ADAL" clId="{7138AB36-0DD5-49E9-8112-03B471C049E6}" dt="2022-11-07T14:26:04.825" v="142"/>
          <ac:spMkLst>
            <pc:docMk/>
            <pc:sldMk cId="2036610864" sldId="389"/>
            <ac:spMk id="1852" creationId="{67D31EC6-F6BF-A8B7-FD97-E9354EEC096A}"/>
          </ac:spMkLst>
        </pc:spChg>
        <pc:spChg chg="add del mod">
          <ac:chgData name="INDIRA DE MENEZES CASTRO (1815383)" userId="e41e4919-7570-461c-8bc9-bc96d7e0485e" providerId="ADAL" clId="{7138AB36-0DD5-49E9-8112-03B471C049E6}" dt="2022-11-07T14:26:06.644" v="143"/>
          <ac:spMkLst>
            <pc:docMk/>
            <pc:sldMk cId="2036610864" sldId="389"/>
            <ac:spMk id="1853" creationId="{2631EEFD-4F6D-61BA-C22D-392937DD6286}"/>
          </ac:spMkLst>
        </pc:spChg>
        <pc:spChg chg="add del mod">
          <ac:chgData name="INDIRA DE MENEZES CASTRO (1815383)" userId="e41e4919-7570-461c-8bc9-bc96d7e0485e" providerId="ADAL" clId="{7138AB36-0DD5-49E9-8112-03B471C049E6}" dt="2022-11-07T14:26:06.644" v="143"/>
          <ac:spMkLst>
            <pc:docMk/>
            <pc:sldMk cId="2036610864" sldId="389"/>
            <ac:spMk id="1854" creationId="{BE14EB79-10A3-17B7-0FC1-36CE8EFFE65A}"/>
          </ac:spMkLst>
        </pc:spChg>
        <pc:spChg chg="add del mod">
          <ac:chgData name="INDIRA DE MENEZES CASTRO (1815383)" userId="e41e4919-7570-461c-8bc9-bc96d7e0485e" providerId="ADAL" clId="{7138AB36-0DD5-49E9-8112-03B471C049E6}" dt="2022-11-07T14:26:06.644" v="143"/>
          <ac:spMkLst>
            <pc:docMk/>
            <pc:sldMk cId="2036610864" sldId="389"/>
            <ac:spMk id="1855" creationId="{758FAEA1-DB8E-4C8F-6C5C-D6917804EA23}"/>
          </ac:spMkLst>
        </pc:spChg>
        <pc:spChg chg="add del mod">
          <ac:chgData name="INDIRA DE MENEZES CASTRO (1815383)" userId="e41e4919-7570-461c-8bc9-bc96d7e0485e" providerId="ADAL" clId="{7138AB36-0DD5-49E9-8112-03B471C049E6}" dt="2022-11-07T14:26:06.644" v="143"/>
          <ac:spMkLst>
            <pc:docMk/>
            <pc:sldMk cId="2036610864" sldId="389"/>
            <ac:spMk id="1856" creationId="{741915E7-82ED-0CDE-4EA7-612DF05FF62D}"/>
          </ac:spMkLst>
        </pc:spChg>
        <pc:spChg chg="mod">
          <ac:chgData name="INDIRA DE MENEZES CASTRO (1815383)" userId="e41e4919-7570-461c-8bc9-bc96d7e0485e" providerId="ADAL" clId="{7138AB36-0DD5-49E9-8112-03B471C049E6}" dt="2022-11-07T14:26:04.825" v="142"/>
          <ac:spMkLst>
            <pc:docMk/>
            <pc:sldMk cId="2036610864" sldId="389"/>
            <ac:spMk id="1858" creationId="{FBB4E824-4A90-370E-F9CF-15277F0FAB22}"/>
          </ac:spMkLst>
        </pc:spChg>
        <pc:spChg chg="mod">
          <ac:chgData name="INDIRA DE MENEZES CASTRO (1815383)" userId="e41e4919-7570-461c-8bc9-bc96d7e0485e" providerId="ADAL" clId="{7138AB36-0DD5-49E9-8112-03B471C049E6}" dt="2022-11-07T14:26:04.825" v="142"/>
          <ac:spMkLst>
            <pc:docMk/>
            <pc:sldMk cId="2036610864" sldId="389"/>
            <ac:spMk id="1859" creationId="{8D1D6E34-3C92-A171-6A82-E27123AA0ECE}"/>
          </ac:spMkLst>
        </pc:spChg>
        <pc:spChg chg="mod">
          <ac:chgData name="INDIRA DE MENEZES CASTRO (1815383)" userId="e41e4919-7570-461c-8bc9-bc96d7e0485e" providerId="ADAL" clId="{7138AB36-0DD5-49E9-8112-03B471C049E6}" dt="2022-11-07T14:26:04.825" v="142"/>
          <ac:spMkLst>
            <pc:docMk/>
            <pc:sldMk cId="2036610864" sldId="389"/>
            <ac:spMk id="1860" creationId="{E2FE56DD-8DCE-8C4C-B9AD-6523A668E1E2}"/>
          </ac:spMkLst>
        </pc:spChg>
        <pc:spChg chg="mod">
          <ac:chgData name="INDIRA DE MENEZES CASTRO (1815383)" userId="e41e4919-7570-461c-8bc9-bc96d7e0485e" providerId="ADAL" clId="{7138AB36-0DD5-49E9-8112-03B471C049E6}" dt="2022-11-07T14:26:04.825" v="142"/>
          <ac:spMkLst>
            <pc:docMk/>
            <pc:sldMk cId="2036610864" sldId="389"/>
            <ac:spMk id="1861" creationId="{AA58FC9C-55DF-6022-2B26-AD468FAF940A}"/>
          </ac:spMkLst>
        </pc:spChg>
        <pc:spChg chg="mod">
          <ac:chgData name="INDIRA DE MENEZES CASTRO (1815383)" userId="e41e4919-7570-461c-8bc9-bc96d7e0485e" providerId="ADAL" clId="{7138AB36-0DD5-49E9-8112-03B471C049E6}" dt="2022-11-07T14:26:04.825" v="142"/>
          <ac:spMkLst>
            <pc:docMk/>
            <pc:sldMk cId="2036610864" sldId="389"/>
            <ac:spMk id="1862" creationId="{1B98484C-3C42-112A-04B2-0C01266D411F}"/>
          </ac:spMkLst>
        </pc:spChg>
        <pc:spChg chg="mod">
          <ac:chgData name="INDIRA DE MENEZES CASTRO (1815383)" userId="e41e4919-7570-461c-8bc9-bc96d7e0485e" providerId="ADAL" clId="{7138AB36-0DD5-49E9-8112-03B471C049E6}" dt="2022-11-07T14:26:04.825" v="142"/>
          <ac:spMkLst>
            <pc:docMk/>
            <pc:sldMk cId="2036610864" sldId="389"/>
            <ac:spMk id="1863" creationId="{F6B8D21A-3248-2F80-59C9-8DEBB8804B61}"/>
          </ac:spMkLst>
        </pc:spChg>
        <pc:spChg chg="mod">
          <ac:chgData name="INDIRA DE MENEZES CASTRO (1815383)" userId="e41e4919-7570-461c-8bc9-bc96d7e0485e" providerId="ADAL" clId="{7138AB36-0DD5-49E9-8112-03B471C049E6}" dt="2022-11-07T14:26:04.825" v="142"/>
          <ac:spMkLst>
            <pc:docMk/>
            <pc:sldMk cId="2036610864" sldId="389"/>
            <ac:spMk id="1864" creationId="{B78760A6-D62F-3164-6AE3-3CD06B00AB82}"/>
          </ac:spMkLst>
        </pc:spChg>
        <pc:spChg chg="mod">
          <ac:chgData name="INDIRA DE MENEZES CASTRO (1815383)" userId="e41e4919-7570-461c-8bc9-bc96d7e0485e" providerId="ADAL" clId="{7138AB36-0DD5-49E9-8112-03B471C049E6}" dt="2022-11-07T14:26:04.825" v="142"/>
          <ac:spMkLst>
            <pc:docMk/>
            <pc:sldMk cId="2036610864" sldId="389"/>
            <ac:spMk id="1865" creationId="{4B035A85-4130-A854-A8F3-720A559CC058}"/>
          </ac:spMkLst>
        </pc:spChg>
        <pc:spChg chg="mod">
          <ac:chgData name="INDIRA DE MENEZES CASTRO (1815383)" userId="e41e4919-7570-461c-8bc9-bc96d7e0485e" providerId="ADAL" clId="{7138AB36-0DD5-49E9-8112-03B471C049E6}" dt="2022-11-07T14:26:04.825" v="142"/>
          <ac:spMkLst>
            <pc:docMk/>
            <pc:sldMk cId="2036610864" sldId="389"/>
            <ac:spMk id="1866" creationId="{CB688C21-6CC2-9DA1-2AF3-CB648E7C8FB5}"/>
          </ac:spMkLst>
        </pc:spChg>
        <pc:spChg chg="mod">
          <ac:chgData name="INDIRA DE MENEZES CASTRO (1815383)" userId="e41e4919-7570-461c-8bc9-bc96d7e0485e" providerId="ADAL" clId="{7138AB36-0DD5-49E9-8112-03B471C049E6}" dt="2022-11-07T14:26:04.825" v="142"/>
          <ac:spMkLst>
            <pc:docMk/>
            <pc:sldMk cId="2036610864" sldId="389"/>
            <ac:spMk id="1867" creationId="{1D7F2747-F968-F95B-25BD-9DB0E8CAC9D0}"/>
          </ac:spMkLst>
        </pc:spChg>
        <pc:spChg chg="mod">
          <ac:chgData name="INDIRA DE MENEZES CASTRO (1815383)" userId="e41e4919-7570-461c-8bc9-bc96d7e0485e" providerId="ADAL" clId="{7138AB36-0DD5-49E9-8112-03B471C049E6}" dt="2022-11-07T14:26:04.825" v="142"/>
          <ac:spMkLst>
            <pc:docMk/>
            <pc:sldMk cId="2036610864" sldId="389"/>
            <ac:spMk id="1869" creationId="{B9003BD6-20C4-F817-7726-9609D35D12D1}"/>
          </ac:spMkLst>
        </pc:spChg>
        <pc:spChg chg="mod">
          <ac:chgData name="INDIRA DE MENEZES CASTRO (1815383)" userId="e41e4919-7570-461c-8bc9-bc96d7e0485e" providerId="ADAL" clId="{7138AB36-0DD5-49E9-8112-03B471C049E6}" dt="2022-11-07T14:26:04.825" v="142"/>
          <ac:spMkLst>
            <pc:docMk/>
            <pc:sldMk cId="2036610864" sldId="389"/>
            <ac:spMk id="1870" creationId="{FE10FFA6-F8C9-BE48-E06B-B69DB239A990}"/>
          </ac:spMkLst>
        </pc:spChg>
        <pc:spChg chg="mod">
          <ac:chgData name="INDIRA DE MENEZES CASTRO (1815383)" userId="e41e4919-7570-461c-8bc9-bc96d7e0485e" providerId="ADAL" clId="{7138AB36-0DD5-49E9-8112-03B471C049E6}" dt="2022-11-07T14:26:04.825" v="142"/>
          <ac:spMkLst>
            <pc:docMk/>
            <pc:sldMk cId="2036610864" sldId="389"/>
            <ac:spMk id="1873" creationId="{E77F9EC6-4A72-1C5E-3743-2EFD5A9BCD39}"/>
          </ac:spMkLst>
        </pc:spChg>
        <pc:spChg chg="mod">
          <ac:chgData name="INDIRA DE MENEZES CASTRO (1815383)" userId="e41e4919-7570-461c-8bc9-bc96d7e0485e" providerId="ADAL" clId="{7138AB36-0DD5-49E9-8112-03B471C049E6}" dt="2022-11-07T14:26:04.825" v="142"/>
          <ac:spMkLst>
            <pc:docMk/>
            <pc:sldMk cId="2036610864" sldId="389"/>
            <ac:spMk id="1874" creationId="{C3E1DF5D-8232-3F87-32F8-2703F2D30DD0}"/>
          </ac:spMkLst>
        </pc:spChg>
        <pc:spChg chg="mod">
          <ac:chgData name="INDIRA DE MENEZES CASTRO (1815383)" userId="e41e4919-7570-461c-8bc9-bc96d7e0485e" providerId="ADAL" clId="{7138AB36-0DD5-49E9-8112-03B471C049E6}" dt="2022-11-07T14:26:04.825" v="142"/>
          <ac:spMkLst>
            <pc:docMk/>
            <pc:sldMk cId="2036610864" sldId="389"/>
            <ac:spMk id="1875" creationId="{7C15928F-7CA6-89C2-1A35-B022B2DC0D50}"/>
          </ac:spMkLst>
        </pc:spChg>
        <pc:spChg chg="mod">
          <ac:chgData name="INDIRA DE MENEZES CASTRO (1815383)" userId="e41e4919-7570-461c-8bc9-bc96d7e0485e" providerId="ADAL" clId="{7138AB36-0DD5-49E9-8112-03B471C049E6}" dt="2022-11-07T14:26:04.825" v="142"/>
          <ac:spMkLst>
            <pc:docMk/>
            <pc:sldMk cId="2036610864" sldId="389"/>
            <ac:spMk id="1876" creationId="{35BFE549-561A-858B-068A-C236E6555F9F}"/>
          </ac:spMkLst>
        </pc:spChg>
        <pc:spChg chg="mod">
          <ac:chgData name="INDIRA DE MENEZES CASTRO (1815383)" userId="e41e4919-7570-461c-8bc9-bc96d7e0485e" providerId="ADAL" clId="{7138AB36-0DD5-49E9-8112-03B471C049E6}" dt="2022-11-07T14:26:04.825" v="142"/>
          <ac:spMkLst>
            <pc:docMk/>
            <pc:sldMk cId="2036610864" sldId="389"/>
            <ac:spMk id="1877" creationId="{CE0BB242-E876-A3D4-90AE-C905FCE8D9EE}"/>
          </ac:spMkLst>
        </pc:spChg>
        <pc:spChg chg="mod">
          <ac:chgData name="INDIRA DE MENEZES CASTRO (1815383)" userId="e41e4919-7570-461c-8bc9-bc96d7e0485e" providerId="ADAL" clId="{7138AB36-0DD5-49E9-8112-03B471C049E6}" dt="2022-11-07T14:26:04.825" v="142"/>
          <ac:spMkLst>
            <pc:docMk/>
            <pc:sldMk cId="2036610864" sldId="389"/>
            <ac:spMk id="1878" creationId="{A7B168C6-6F82-9931-EC37-3724779A6652}"/>
          </ac:spMkLst>
        </pc:spChg>
        <pc:spChg chg="mod">
          <ac:chgData name="INDIRA DE MENEZES CASTRO (1815383)" userId="e41e4919-7570-461c-8bc9-bc96d7e0485e" providerId="ADAL" clId="{7138AB36-0DD5-49E9-8112-03B471C049E6}" dt="2022-11-07T14:26:04.825" v="142"/>
          <ac:spMkLst>
            <pc:docMk/>
            <pc:sldMk cId="2036610864" sldId="389"/>
            <ac:spMk id="1879" creationId="{AE312A5B-0E28-65C5-2D6D-869F626AABB2}"/>
          </ac:spMkLst>
        </pc:spChg>
        <pc:spChg chg="mod">
          <ac:chgData name="INDIRA DE MENEZES CASTRO (1815383)" userId="e41e4919-7570-461c-8bc9-bc96d7e0485e" providerId="ADAL" clId="{7138AB36-0DD5-49E9-8112-03B471C049E6}" dt="2022-11-07T14:26:04.825" v="142"/>
          <ac:spMkLst>
            <pc:docMk/>
            <pc:sldMk cId="2036610864" sldId="389"/>
            <ac:spMk id="1880" creationId="{2B4AF1F2-6823-54CA-ACC6-ABBD66F7AED1}"/>
          </ac:spMkLst>
        </pc:spChg>
        <pc:spChg chg="mod">
          <ac:chgData name="INDIRA DE MENEZES CASTRO (1815383)" userId="e41e4919-7570-461c-8bc9-bc96d7e0485e" providerId="ADAL" clId="{7138AB36-0DD5-49E9-8112-03B471C049E6}" dt="2022-11-07T14:26:04.825" v="142"/>
          <ac:spMkLst>
            <pc:docMk/>
            <pc:sldMk cId="2036610864" sldId="389"/>
            <ac:spMk id="1881" creationId="{173C7DE9-A64F-D5ED-4944-49992C511FE0}"/>
          </ac:spMkLst>
        </pc:spChg>
        <pc:spChg chg="mod">
          <ac:chgData name="INDIRA DE MENEZES CASTRO (1815383)" userId="e41e4919-7570-461c-8bc9-bc96d7e0485e" providerId="ADAL" clId="{7138AB36-0DD5-49E9-8112-03B471C049E6}" dt="2022-11-07T14:26:04.825" v="142"/>
          <ac:spMkLst>
            <pc:docMk/>
            <pc:sldMk cId="2036610864" sldId="389"/>
            <ac:spMk id="1882" creationId="{C7510A97-935A-C063-E3E2-99768B4D7334}"/>
          </ac:spMkLst>
        </pc:spChg>
        <pc:spChg chg="mod">
          <ac:chgData name="INDIRA DE MENEZES CASTRO (1815383)" userId="e41e4919-7570-461c-8bc9-bc96d7e0485e" providerId="ADAL" clId="{7138AB36-0DD5-49E9-8112-03B471C049E6}" dt="2022-11-07T14:26:04.825" v="142"/>
          <ac:spMkLst>
            <pc:docMk/>
            <pc:sldMk cId="2036610864" sldId="389"/>
            <ac:spMk id="1884" creationId="{1ECD39BD-099F-44C3-BE3F-3851E64EDB04}"/>
          </ac:spMkLst>
        </pc:spChg>
        <pc:spChg chg="mod">
          <ac:chgData name="INDIRA DE MENEZES CASTRO (1815383)" userId="e41e4919-7570-461c-8bc9-bc96d7e0485e" providerId="ADAL" clId="{7138AB36-0DD5-49E9-8112-03B471C049E6}" dt="2022-11-07T14:26:04.825" v="142"/>
          <ac:spMkLst>
            <pc:docMk/>
            <pc:sldMk cId="2036610864" sldId="389"/>
            <ac:spMk id="1885" creationId="{8AFA9B5B-1248-C09E-8292-8ECFFD035008}"/>
          </ac:spMkLst>
        </pc:spChg>
        <pc:spChg chg="mod">
          <ac:chgData name="INDIRA DE MENEZES CASTRO (1815383)" userId="e41e4919-7570-461c-8bc9-bc96d7e0485e" providerId="ADAL" clId="{7138AB36-0DD5-49E9-8112-03B471C049E6}" dt="2022-11-07T14:26:04.825" v="142"/>
          <ac:spMkLst>
            <pc:docMk/>
            <pc:sldMk cId="2036610864" sldId="389"/>
            <ac:spMk id="1886" creationId="{DAC62C5D-E1F4-6D6A-5024-F82D61C3B4A7}"/>
          </ac:spMkLst>
        </pc:spChg>
        <pc:spChg chg="mod">
          <ac:chgData name="INDIRA DE MENEZES CASTRO (1815383)" userId="e41e4919-7570-461c-8bc9-bc96d7e0485e" providerId="ADAL" clId="{7138AB36-0DD5-49E9-8112-03B471C049E6}" dt="2022-11-07T14:26:04.825" v="142"/>
          <ac:spMkLst>
            <pc:docMk/>
            <pc:sldMk cId="2036610864" sldId="389"/>
            <ac:spMk id="1887" creationId="{620064EA-33C7-332E-88AD-4296B4AF38B5}"/>
          </ac:spMkLst>
        </pc:spChg>
        <pc:spChg chg="mod">
          <ac:chgData name="INDIRA DE MENEZES CASTRO (1815383)" userId="e41e4919-7570-461c-8bc9-bc96d7e0485e" providerId="ADAL" clId="{7138AB36-0DD5-49E9-8112-03B471C049E6}" dt="2022-11-07T14:26:04.825" v="142"/>
          <ac:spMkLst>
            <pc:docMk/>
            <pc:sldMk cId="2036610864" sldId="389"/>
            <ac:spMk id="1888" creationId="{7AE1FE74-7EE6-9D49-C4B8-46C1B349C62C}"/>
          </ac:spMkLst>
        </pc:spChg>
        <pc:spChg chg="mod">
          <ac:chgData name="INDIRA DE MENEZES CASTRO (1815383)" userId="e41e4919-7570-461c-8bc9-bc96d7e0485e" providerId="ADAL" clId="{7138AB36-0DD5-49E9-8112-03B471C049E6}" dt="2022-11-07T14:26:04.825" v="142"/>
          <ac:spMkLst>
            <pc:docMk/>
            <pc:sldMk cId="2036610864" sldId="389"/>
            <ac:spMk id="1889" creationId="{ACCE604B-5E09-A3AF-87D8-8D69AF6C1235}"/>
          </ac:spMkLst>
        </pc:spChg>
        <pc:spChg chg="mod">
          <ac:chgData name="INDIRA DE MENEZES CASTRO (1815383)" userId="e41e4919-7570-461c-8bc9-bc96d7e0485e" providerId="ADAL" clId="{7138AB36-0DD5-49E9-8112-03B471C049E6}" dt="2022-11-07T14:26:04.825" v="142"/>
          <ac:spMkLst>
            <pc:docMk/>
            <pc:sldMk cId="2036610864" sldId="389"/>
            <ac:spMk id="1890" creationId="{46F965B5-E3A2-F9E2-F815-DC6896C7EF36}"/>
          </ac:spMkLst>
        </pc:spChg>
        <pc:spChg chg="mod">
          <ac:chgData name="INDIRA DE MENEZES CASTRO (1815383)" userId="e41e4919-7570-461c-8bc9-bc96d7e0485e" providerId="ADAL" clId="{7138AB36-0DD5-49E9-8112-03B471C049E6}" dt="2022-11-07T14:26:04.825" v="142"/>
          <ac:spMkLst>
            <pc:docMk/>
            <pc:sldMk cId="2036610864" sldId="389"/>
            <ac:spMk id="1891" creationId="{0BC787C5-6445-05DA-5A22-9A9D817B43DF}"/>
          </ac:spMkLst>
        </pc:spChg>
        <pc:spChg chg="mod">
          <ac:chgData name="INDIRA DE MENEZES CASTRO (1815383)" userId="e41e4919-7570-461c-8bc9-bc96d7e0485e" providerId="ADAL" clId="{7138AB36-0DD5-49E9-8112-03B471C049E6}" dt="2022-11-07T14:26:04.825" v="142"/>
          <ac:spMkLst>
            <pc:docMk/>
            <pc:sldMk cId="2036610864" sldId="389"/>
            <ac:spMk id="1892" creationId="{3C31AA48-0E46-CF76-EDE1-A9A75D23263A}"/>
          </ac:spMkLst>
        </pc:spChg>
        <pc:spChg chg="mod">
          <ac:chgData name="INDIRA DE MENEZES CASTRO (1815383)" userId="e41e4919-7570-461c-8bc9-bc96d7e0485e" providerId="ADAL" clId="{7138AB36-0DD5-49E9-8112-03B471C049E6}" dt="2022-11-07T14:26:04.825" v="142"/>
          <ac:spMkLst>
            <pc:docMk/>
            <pc:sldMk cId="2036610864" sldId="389"/>
            <ac:spMk id="1893" creationId="{E0032FED-D77D-41E2-D864-B027FD9AB0B1}"/>
          </ac:spMkLst>
        </pc:spChg>
        <pc:spChg chg="mod">
          <ac:chgData name="INDIRA DE MENEZES CASTRO (1815383)" userId="e41e4919-7570-461c-8bc9-bc96d7e0485e" providerId="ADAL" clId="{7138AB36-0DD5-49E9-8112-03B471C049E6}" dt="2022-11-07T14:26:04.825" v="142"/>
          <ac:spMkLst>
            <pc:docMk/>
            <pc:sldMk cId="2036610864" sldId="389"/>
            <ac:spMk id="1895" creationId="{6624BBB9-7F7D-0C01-2379-9A9243E12C85}"/>
          </ac:spMkLst>
        </pc:spChg>
        <pc:spChg chg="mod">
          <ac:chgData name="INDIRA DE MENEZES CASTRO (1815383)" userId="e41e4919-7570-461c-8bc9-bc96d7e0485e" providerId="ADAL" clId="{7138AB36-0DD5-49E9-8112-03B471C049E6}" dt="2022-11-07T14:26:04.825" v="142"/>
          <ac:spMkLst>
            <pc:docMk/>
            <pc:sldMk cId="2036610864" sldId="389"/>
            <ac:spMk id="1896" creationId="{CD125502-01A4-541F-BC17-85C75F19705A}"/>
          </ac:spMkLst>
        </pc:spChg>
        <pc:spChg chg="mod">
          <ac:chgData name="INDIRA DE MENEZES CASTRO (1815383)" userId="e41e4919-7570-461c-8bc9-bc96d7e0485e" providerId="ADAL" clId="{7138AB36-0DD5-49E9-8112-03B471C049E6}" dt="2022-11-07T14:26:04.825" v="142"/>
          <ac:spMkLst>
            <pc:docMk/>
            <pc:sldMk cId="2036610864" sldId="389"/>
            <ac:spMk id="1899" creationId="{7EFD0C20-E275-256E-EF76-54EA90EE0D2C}"/>
          </ac:spMkLst>
        </pc:spChg>
        <pc:spChg chg="mod">
          <ac:chgData name="INDIRA DE MENEZES CASTRO (1815383)" userId="e41e4919-7570-461c-8bc9-bc96d7e0485e" providerId="ADAL" clId="{7138AB36-0DD5-49E9-8112-03B471C049E6}" dt="2022-11-07T14:26:04.825" v="142"/>
          <ac:spMkLst>
            <pc:docMk/>
            <pc:sldMk cId="2036610864" sldId="389"/>
            <ac:spMk id="1900" creationId="{42FF20E8-EEF7-416A-DC3A-C05E114DB052}"/>
          </ac:spMkLst>
        </pc:spChg>
        <pc:spChg chg="mod">
          <ac:chgData name="INDIRA DE MENEZES CASTRO (1815383)" userId="e41e4919-7570-461c-8bc9-bc96d7e0485e" providerId="ADAL" clId="{7138AB36-0DD5-49E9-8112-03B471C049E6}" dt="2022-11-07T14:26:04.825" v="142"/>
          <ac:spMkLst>
            <pc:docMk/>
            <pc:sldMk cId="2036610864" sldId="389"/>
            <ac:spMk id="1901" creationId="{F00FB039-B68A-AE24-E030-925D95445CE3}"/>
          </ac:spMkLst>
        </pc:spChg>
        <pc:spChg chg="mod">
          <ac:chgData name="INDIRA DE MENEZES CASTRO (1815383)" userId="e41e4919-7570-461c-8bc9-bc96d7e0485e" providerId="ADAL" clId="{7138AB36-0DD5-49E9-8112-03B471C049E6}" dt="2022-11-07T14:26:04.825" v="142"/>
          <ac:spMkLst>
            <pc:docMk/>
            <pc:sldMk cId="2036610864" sldId="389"/>
            <ac:spMk id="1902" creationId="{9424C383-423E-BE65-340E-FAEE530D50E4}"/>
          </ac:spMkLst>
        </pc:spChg>
        <pc:spChg chg="mod">
          <ac:chgData name="INDIRA DE MENEZES CASTRO (1815383)" userId="e41e4919-7570-461c-8bc9-bc96d7e0485e" providerId="ADAL" clId="{7138AB36-0DD5-49E9-8112-03B471C049E6}" dt="2022-11-07T14:26:04.825" v="142"/>
          <ac:spMkLst>
            <pc:docMk/>
            <pc:sldMk cId="2036610864" sldId="389"/>
            <ac:spMk id="1903" creationId="{DF99CFDD-D001-B721-DFF8-8836CA35CB6C}"/>
          </ac:spMkLst>
        </pc:spChg>
        <pc:spChg chg="mod">
          <ac:chgData name="INDIRA DE MENEZES CASTRO (1815383)" userId="e41e4919-7570-461c-8bc9-bc96d7e0485e" providerId="ADAL" clId="{7138AB36-0DD5-49E9-8112-03B471C049E6}" dt="2022-11-07T14:26:04.825" v="142"/>
          <ac:spMkLst>
            <pc:docMk/>
            <pc:sldMk cId="2036610864" sldId="389"/>
            <ac:spMk id="1904" creationId="{900DE9D2-7C14-794A-7AD7-F287FB0EB0D9}"/>
          </ac:spMkLst>
        </pc:spChg>
        <pc:spChg chg="mod">
          <ac:chgData name="INDIRA DE MENEZES CASTRO (1815383)" userId="e41e4919-7570-461c-8bc9-bc96d7e0485e" providerId="ADAL" clId="{7138AB36-0DD5-49E9-8112-03B471C049E6}" dt="2022-11-07T14:26:04.825" v="142"/>
          <ac:spMkLst>
            <pc:docMk/>
            <pc:sldMk cId="2036610864" sldId="389"/>
            <ac:spMk id="1905" creationId="{1BE8D01A-5033-E77B-F681-954944379F12}"/>
          </ac:spMkLst>
        </pc:spChg>
        <pc:spChg chg="mod">
          <ac:chgData name="INDIRA DE MENEZES CASTRO (1815383)" userId="e41e4919-7570-461c-8bc9-bc96d7e0485e" providerId="ADAL" clId="{7138AB36-0DD5-49E9-8112-03B471C049E6}" dt="2022-11-07T14:26:04.825" v="142"/>
          <ac:spMkLst>
            <pc:docMk/>
            <pc:sldMk cId="2036610864" sldId="389"/>
            <ac:spMk id="1906" creationId="{C3DCDA75-9B50-D7CE-4537-2E133EA454EF}"/>
          </ac:spMkLst>
        </pc:spChg>
        <pc:spChg chg="mod">
          <ac:chgData name="INDIRA DE MENEZES CASTRO (1815383)" userId="e41e4919-7570-461c-8bc9-bc96d7e0485e" providerId="ADAL" clId="{7138AB36-0DD5-49E9-8112-03B471C049E6}" dt="2022-11-07T14:26:04.825" v="142"/>
          <ac:spMkLst>
            <pc:docMk/>
            <pc:sldMk cId="2036610864" sldId="389"/>
            <ac:spMk id="1907" creationId="{029BF918-724A-90DC-E36E-A0D945269221}"/>
          </ac:spMkLst>
        </pc:spChg>
        <pc:spChg chg="mod">
          <ac:chgData name="INDIRA DE MENEZES CASTRO (1815383)" userId="e41e4919-7570-461c-8bc9-bc96d7e0485e" providerId="ADAL" clId="{7138AB36-0DD5-49E9-8112-03B471C049E6}" dt="2022-11-07T14:26:04.825" v="142"/>
          <ac:spMkLst>
            <pc:docMk/>
            <pc:sldMk cId="2036610864" sldId="389"/>
            <ac:spMk id="1908" creationId="{3CDEDCD9-26E4-E816-FB87-ED2C2CB6E6BD}"/>
          </ac:spMkLst>
        </pc:spChg>
        <pc:spChg chg="mod">
          <ac:chgData name="INDIRA DE MENEZES CASTRO (1815383)" userId="e41e4919-7570-461c-8bc9-bc96d7e0485e" providerId="ADAL" clId="{7138AB36-0DD5-49E9-8112-03B471C049E6}" dt="2022-11-07T14:26:04.825" v="142"/>
          <ac:spMkLst>
            <pc:docMk/>
            <pc:sldMk cId="2036610864" sldId="389"/>
            <ac:spMk id="1910" creationId="{39685FBD-28B2-D34E-FA0B-9D6106C6F211}"/>
          </ac:spMkLst>
        </pc:spChg>
        <pc:spChg chg="mod">
          <ac:chgData name="INDIRA DE MENEZES CASTRO (1815383)" userId="e41e4919-7570-461c-8bc9-bc96d7e0485e" providerId="ADAL" clId="{7138AB36-0DD5-49E9-8112-03B471C049E6}" dt="2022-11-07T14:26:04.825" v="142"/>
          <ac:spMkLst>
            <pc:docMk/>
            <pc:sldMk cId="2036610864" sldId="389"/>
            <ac:spMk id="1911" creationId="{1029471F-C0DA-2D4A-35CA-7F47C1755499}"/>
          </ac:spMkLst>
        </pc:spChg>
        <pc:spChg chg="mod">
          <ac:chgData name="INDIRA DE MENEZES CASTRO (1815383)" userId="e41e4919-7570-461c-8bc9-bc96d7e0485e" providerId="ADAL" clId="{7138AB36-0DD5-49E9-8112-03B471C049E6}" dt="2022-11-07T14:26:04.825" v="142"/>
          <ac:spMkLst>
            <pc:docMk/>
            <pc:sldMk cId="2036610864" sldId="389"/>
            <ac:spMk id="1912" creationId="{866DD612-23FA-FC43-4AA6-ED928EBE610B}"/>
          </ac:spMkLst>
        </pc:spChg>
        <pc:spChg chg="mod">
          <ac:chgData name="INDIRA DE MENEZES CASTRO (1815383)" userId="e41e4919-7570-461c-8bc9-bc96d7e0485e" providerId="ADAL" clId="{7138AB36-0DD5-49E9-8112-03B471C049E6}" dt="2022-11-07T14:26:04.825" v="142"/>
          <ac:spMkLst>
            <pc:docMk/>
            <pc:sldMk cId="2036610864" sldId="389"/>
            <ac:spMk id="1913" creationId="{35742EE5-B4A4-B7F7-5EC1-1AF65F7D0C14}"/>
          </ac:spMkLst>
        </pc:spChg>
        <pc:spChg chg="mod">
          <ac:chgData name="INDIRA DE MENEZES CASTRO (1815383)" userId="e41e4919-7570-461c-8bc9-bc96d7e0485e" providerId="ADAL" clId="{7138AB36-0DD5-49E9-8112-03B471C049E6}" dt="2022-11-07T14:26:04.825" v="142"/>
          <ac:spMkLst>
            <pc:docMk/>
            <pc:sldMk cId="2036610864" sldId="389"/>
            <ac:spMk id="1914" creationId="{E3B65DBA-BF98-C106-3643-66D39C651160}"/>
          </ac:spMkLst>
        </pc:spChg>
        <pc:spChg chg="mod">
          <ac:chgData name="INDIRA DE MENEZES CASTRO (1815383)" userId="e41e4919-7570-461c-8bc9-bc96d7e0485e" providerId="ADAL" clId="{7138AB36-0DD5-49E9-8112-03B471C049E6}" dt="2022-11-07T14:26:04.825" v="142"/>
          <ac:spMkLst>
            <pc:docMk/>
            <pc:sldMk cId="2036610864" sldId="389"/>
            <ac:spMk id="1915" creationId="{F0748B4E-F175-32E1-A1CA-E673B929BBDF}"/>
          </ac:spMkLst>
        </pc:spChg>
        <pc:spChg chg="mod">
          <ac:chgData name="INDIRA DE MENEZES CASTRO (1815383)" userId="e41e4919-7570-461c-8bc9-bc96d7e0485e" providerId="ADAL" clId="{7138AB36-0DD5-49E9-8112-03B471C049E6}" dt="2022-11-07T14:26:04.825" v="142"/>
          <ac:spMkLst>
            <pc:docMk/>
            <pc:sldMk cId="2036610864" sldId="389"/>
            <ac:spMk id="1916" creationId="{26DF5375-6065-AED5-8147-72B0309EED84}"/>
          </ac:spMkLst>
        </pc:spChg>
        <pc:spChg chg="mod">
          <ac:chgData name="INDIRA DE MENEZES CASTRO (1815383)" userId="e41e4919-7570-461c-8bc9-bc96d7e0485e" providerId="ADAL" clId="{7138AB36-0DD5-49E9-8112-03B471C049E6}" dt="2022-11-07T14:26:04.825" v="142"/>
          <ac:spMkLst>
            <pc:docMk/>
            <pc:sldMk cId="2036610864" sldId="389"/>
            <ac:spMk id="1917" creationId="{36DE1EF8-08C0-CE85-5AB4-D1C9F0FEFC56}"/>
          </ac:spMkLst>
        </pc:spChg>
        <pc:spChg chg="mod">
          <ac:chgData name="INDIRA DE MENEZES CASTRO (1815383)" userId="e41e4919-7570-461c-8bc9-bc96d7e0485e" providerId="ADAL" clId="{7138AB36-0DD5-49E9-8112-03B471C049E6}" dt="2022-11-07T14:26:04.825" v="142"/>
          <ac:spMkLst>
            <pc:docMk/>
            <pc:sldMk cId="2036610864" sldId="389"/>
            <ac:spMk id="1918" creationId="{9666B463-2B48-9C95-0B9E-C001CF9558FD}"/>
          </ac:spMkLst>
        </pc:spChg>
        <pc:spChg chg="mod">
          <ac:chgData name="INDIRA DE MENEZES CASTRO (1815383)" userId="e41e4919-7570-461c-8bc9-bc96d7e0485e" providerId="ADAL" clId="{7138AB36-0DD5-49E9-8112-03B471C049E6}" dt="2022-11-07T14:26:04.825" v="142"/>
          <ac:spMkLst>
            <pc:docMk/>
            <pc:sldMk cId="2036610864" sldId="389"/>
            <ac:spMk id="1919" creationId="{00A53E76-D4C9-A3B6-F030-EB74A24CBE74}"/>
          </ac:spMkLst>
        </pc:spChg>
        <pc:spChg chg="mod">
          <ac:chgData name="INDIRA DE MENEZES CASTRO (1815383)" userId="e41e4919-7570-461c-8bc9-bc96d7e0485e" providerId="ADAL" clId="{7138AB36-0DD5-49E9-8112-03B471C049E6}" dt="2022-11-07T14:26:04.825" v="142"/>
          <ac:spMkLst>
            <pc:docMk/>
            <pc:sldMk cId="2036610864" sldId="389"/>
            <ac:spMk id="1921" creationId="{44E1E3A1-CDAF-4977-A2F6-EE9DB70965F6}"/>
          </ac:spMkLst>
        </pc:spChg>
        <pc:spChg chg="mod">
          <ac:chgData name="INDIRA DE MENEZES CASTRO (1815383)" userId="e41e4919-7570-461c-8bc9-bc96d7e0485e" providerId="ADAL" clId="{7138AB36-0DD5-49E9-8112-03B471C049E6}" dt="2022-11-07T14:26:04.825" v="142"/>
          <ac:spMkLst>
            <pc:docMk/>
            <pc:sldMk cId="2036610864" sldId="389"/>
            <ac:spMk id="1922" creationId="{CC1BCA03-C827-8D11-BE1B-BC08633A24B6}"/>
          </ac:spMkLst>
        </pc:spChg>
        <pc:spChg chg="mod">
          <ac:chgData name="INDIRA DE MENEZES CASTRO (1815383)" userId="e41e4919-7570-461c-8bc9-bc96d7e0485e" providerId="ADAL" clId="{7138AB36-0DD5-49E9-8112-03B471C049E6}" dt="2022-11-07T14:26:04.825" v="142"/>
          <ac:spMkLst>
            <pc:docMk/>
            <pc:sldMk cId="2036610864" sldId="389"/>
            <ac:spMk id="1925" creationId="{E4D4FED7-920C-4345-8D78-1D8C2B2D8EF6}"/>
          </ac:spMkLst>
        </pc:spChg>
        <pc:spChg chg="mod">
          <ac:chgData name="INDIRA DE MENEZES CASTRO (1815383)" userId="e41e4919-7570-461c-8bc9-bc96d7e0485e" providerId="ADAL" clId="{7138AB36-0DD5-49E9-8112-03B471C049E6}" dt="2022-11-07T14:26:04.825" v="142"/>
          <ac:spMkLst>
            <pc:docMk/>
            <pc:sldMk cId="2036610864" sldId="389"/>
            <ac:spMk id="1926" creationId="{D232E461-E382-29BF-89B5-E38A6EEDEF8C}"/>
          </ac:spMkLst>
        </pc:spChg>
        <pc:spChg chg="mod">
          <ac:chgData name="INDIRA DE MENEZES CASTRO (1815383)" userId="e41e4919-7570-461c-8bc9-bc96d7e0485e" providerId="ADAL" clId="{7138AB36-0DD5-49E9-8112-03B471C049E6}" dt="2022-11-07T14:26:04.825" v="142"/>
          <ac:spMkLst>
            <pc:docMk/>
            <pc:sldMk cId="2036610864" sldId="389"/>
            <ac:spMk id="1927" creationId="{537F76CA-5C00-157A-B8BD-7AF3E339A1A8}"/>
          </ac:spMkLst>
        </pc:spChg>
        <pc:spChg chg="mod">
          <ac:chgData name="INDIRA DE MENEZES CASTRO (1815383)" userId="e41e4919-7570-461c-8bc9-bc96d7e0485e" providerId="ADAL" clId="{7138AB36-0DD5-49E9-8112-03B471C049E6}" dt="2022-11-07T14:26:04.825" v="142"/>
          <ac:spMkLst>
            <pc:docMk/>
            <pc:sldMk cId="2036610864" sldId="389"/>
            <ac:spMk id="1928" creationId="{78379D53-CCD5-17C9-A623-E86DCC5B93C5}"/>
          </ac:spMkLst>
        </pc:spChg>
        <pc:spChg chg="mod">
          <ac:chgData name="INDIRA DE MENEZES CASTRO (1815383)" userId="e41e4919-7570-461c-8bc9-bc96d7e0485e" providerId="ADAL" clId="{7138AB36-0DD5-49E9-8112-03B471C049E6}" dt="2022-11-07T14:26:04.825" v="142"/>
          <ac:spMkLst>
            <pc:docMk/>
            <pc:sldMk cId="2036610864" sldId="389"/>
            <ac:spMk id="1929" creationId="{43CC09AB-0564-A254-8767-BA010E425F3F}"/>
          </ac:spMkLst>
        </pc:spChg>
        <pc:spChg chg="mod">
          <ac:chgData name="INDIRA DE MENEZES CASTRO (1815383)" userId="e41e4919-7570-461c-8bc9-bc96d7e0485e" providerId="ADAL" clId="{7138AB36-0DD5-49E9-8112-03B471C049E6}" dt="2022-11-07T14:26:04.825" v="142"/>
          <ac:spMkLst>
            <pc:docMk/>
            <pc:sldMk cId="2036610864" sldId="389"/>
            <ac:spMk id="1930" creationId="{CBA1DA90-325B-2987-8315-38CD462F3BE8}"/>
          </ac:spMkLst>
        </pc:spChg>
        <pc:spChg chg="mod">
          <ac:chgData name="INDIRA DE MENEZES CASTRO (1815383)" userId="e41e4919-7570-461c-8bc9-bc96d7e0485e" providerId="ADAL" clId="{7138AB36-0DD5-49E9-8112-03B471C049E6}" dt="2022-11-07T14:26:04.825" v="142"/>
          <ac:spMkLst>
            <pc:docMk/>
            <pc:sldMk cId="2036610864" sldId="389"/>
            <ac:spMk id="1931" creationId="{9791091D-62FA-7DA9-EE73-5753BA2BDA6E}"/>
          </ac:spMkLst>
        </pc:spChg>
        <pc:spChg chg="mod">
          <ac:chgData name="INDIRA DE MENEZES CASTRO (1815383)" userId="e41e4919-7570-461c-8bc9-bc96d7e0485e" providerId="ADAL" clId="{7138AB36-0DD5-49E9-8112-03B471C049E6}" dt="2022-11-07T14:26:04.825" v="142"/>
          <ac:spMkLst>
            <pc:docMk/>
            <pc:sldMk cId="2036610864" sldId="389"/>
            <ac:spMk id="1932" creationId="{60BBA6BE-E8E4-EC9E-0E69-AB32C00FA35E}"/>
          </ac:spMkLst>
        </pc:spChg>
        <pc:spChg chg="mod">
          <ac:chgData name="INDIRA DE MENEZES CASTRO (1815383)" userId="e41e4919-7570-461c-8bc9-bc96d7e0485e" providerId="ADAL" clId="{7138AB36-0DD5-49E9-8112-03B471C049E6}" dt="2022-11-07T14:26:04.825" v="142"/>
          <ac:spMkLst>
            <pc:docMk/>
            <pc:sldMk cId="2036610864" sldId="389"/>
            <ac:spMk id="1933" creationId="{A2D44756-B277-B8A5-C4B9-71D15376B01C}"/>
          </ac:spMkLst>
        </pc:spChg>
        <pc:spChg chg="mod">
          <ac:chgData name="INDIRA DE MENEZES CASTRO (1815383)" userId="e41e4919-7570-461c-8bc9-bc96d7e0485e" providerId="ADAL" clId="{7138AB36-0DD5-49E9-8112-03B471C049E6}" dt="2022-11-07T14:26:04.825" v="142"/>
          <ac:spMkLst>
            <pc:docMk/>
            <pc:sldMk cId="2036610864" sldId="389"/>
            <ac:spMk id="1934" creationId="{68456436-011E-2D49-1C84-6FCCF36491A5}"/>
          </ac:spMkLst>
        </pc:spChg>
        <pc:spChg chg="mod">
          <ac:chgData name="INDIRA DE MENEZES CASTRO (1815383)" userId="e41e4919-7570-461c-8bc9-bc96d7e0485e" providerId="ADAL" clId="{7138AB36-0DD5-49E9-8112-03B471C049E6}" dt="2022-11-07T14:26:04.825" v="142"/>
          <ac:spMkLst>
            <pc:docMk/>
            <pc:sldMk cId="2036610864" sldId="389"/>
            <ac:spMk id="1938" creationId="{02534BF7-829A-0120-9EA4-529A72ECB37D}"/>
          </ac:spMkLst>
        </pc:spChg>
        <pc:spChg chg="mod">
          <ac:chgData name="INDIRA DE MENEZES CASTRO (1815383)" userId="e41e4919-7570-461c-8bc9-bc96d7e0485e" providerId="ADAL" clId="{7138AB36-0DD5-49E9-8112-03B471C049E6}" dt="2022-11-07T14:26:04.825" v="142"/>
          <ac:spMkLst>
            <pc:docMk/>
            <pc:sldMk cId="2036610864" sldId="389"/>
            <ac:spMk id="1939" creationId="{C1394BD2-4A71-4C6D-D54F-5D67784BE890}"/>
          </ac:spMkLst>
        </pc:spChg>
        <pc:spChg chg="mod">
          <ac:chgData name="INDIRA DE MENEZES CASTRO (1815383)" userId="e41e4919-7570-461c-8bc9-bc96d7e0485e" providerId="ADAL" clId="{7138AB36-0DD5-49E9-8112-03B471C049E6}" dt="2022-11-07T14:26:04.825" v="142"/>
          <ac:spMkLst>
            <pc:docMk/>
            <pc:sldMk cId="2036610864" sldId="389"/>
            <ac:spMk id="1940" creationId="{399BF158-D71A-1198-E9B8-C347E4E02F7C}"/>
          </ac:spMkLst>
        </pc:spChg>
        <pc:spChg chg="mod">
          <ac:chgData name="INDIRA DE MENEZES CASTRO (1815383)" userId="e41e4919-7570-461c-8bc9-bc96d7e0485e" providerId="ADAL" clId="{7138AB36-0DD5-49E9-8112-03B471C049E6}" dt="2022-11-07T14:26:04.825" v="142"/>
          <ac:spMkLst>
            <pc:docMk/>
            <pc:sldMk cId="2036610864" sldId="389"/>
            <ac:spMk id="1941" creationId="{4B83DBCA-72DD-35BE-5B1F-7E091A96D488}"/>
          </ac:spMkLst>
        </pc:spChg>
        <pc:spChg chg="mod">
          <ac:chgData name="INDIRA DE MENEZES CASTRO (1815383)" userId="e41e4919-7570-461c-8bc9-bc96d7e0485e" providerId="ADAL" clId="{7138AB36-0DD5-49E9-8112-03B471C049E6}" dt="2022-11-07T14:26:04.825" v="142"/>
          <ac:spMkLst>
            <pc:docMk/>
            <pc:sldMk cId="2036610864" sldId="389"/>
            <ac:spMk id="1942" creationId="{9434BD38-E163-8D1B-0478-EB533A2B7961}"/>
          </ac:spMkLst>
        </pc:spChg>
        <pc:spChg chg="mod">
          <ac:chgData name="INDIRA DE MENEZES CASTRO (1815383)" userId="e41e4919-7570-461c-8bc9-bc96d7e0485e" providerId="ADAL" clId="{7138AB36-0DD5-49E9-8112-03B471C049E6}" dt="2022-11-07T14:26:04.825" v="142"/>
          <ac:spMkLst>
            <pc:docMk/>
            <pc:sldMk cId="2036610864" sldId="389"/>
            <ac:spMk id="1943" creationId="{69053B92-8101-D14E-8FD9-EB7F29A976BF}"/>
          </ac:spMkLst>
        </pc:spChg>
        <pc:spChg chg="mod">
          <ac:chgData name="INDIRA DE MENEZES CASTRO (1815383)" userId="e41e4919-7570-461c-8bc9-bc96d7e0485e" providerId="ADAL" clId="{7138AB36-0DD5-49E9-8112-03B471C049E6}" dt="2022-11-07T14:26:04.825" v="142"/>
          <ac:spMkLst>
            <pc:docMk/>
            <pc:sldMk cId="2036610864" sldId="389"/>
            <ac:spMk id="1944" creationId="{C42459D7-C800-014A-122D-8AA807FAE32F}"/>
          </ac:spMkLst>
        </pc:spChg>
        <pc:spChg chg="mod">
          <ac:chgData name="INDIRA DE MENEZES CASTRO (1815383)" userId="e41e4919-7570-461c-8bc9-bc96d7e0485e" providerId="ADAL" clId="{7138AB36-0DD5-49E9-8112-03B471C049E6}" dt="2022-11-07T14:26:04.825" v="142"/>
          <ac:spMkLst>
            <pc:docMk/>
            <pc:sldMk cId="2036610864" sldId="389"/>
            <ac:spMk id="1945" creationId="{425E9737-8538-9765-3E28-05ED5DBFEC8E}"/>
          </ac:spMkLst>
        </pc:spChg>
        <pc:spChg chg="mod">
          <ac:chgData name="INDIRA DE MENEZES CASTRO (1815383)" userId="e41e4919-7570-461c-8bc9-bc96d7e0485e" providerId="ADAL" clId="{7138AB36-0DD5-49E9-8112-03B471C049E6}" dt="2022-11-07T14:26:04.825" v="142"/>
          <ac:spMkLst>
            <pc:docMk/>
            <pc:sldMk cId="2036610864" sldId="389"/>
            <ac:spMk id="1948" creationId="{9A9450D7-61EA-714A-5AF5-06B288402E8C}"/>
          </ac:spMkLst>
        </pc:spChg>
        <pc:spChg chg="mod">
          <ac:chgData name="INDIRA DE MENEZES CASTRO (1815383)" userId="e41e4919-7570-461c-8bc9-bc96d7e0485e" providerId="ADAL" clId="{7138AB36-0DD5-49E9-8112-03B471C049E6}" dt="2022-11-07T14:26:04.825" v="142"/>
          <ac:spMkLst>
            <pc:docMk/>
            <pc:sldMk cId="2036610864" sldId="389"/>
            <ac:spMk id="1950" creationId="{326B2556-1BDC-C485-B007-EF0008293709}"/>
          </ac:spMkLst>
        </pc:spChg>
        <pc:spChg chg="mod">
          <ac:chgData name="INDIRA DE MENEZES CASTRO (1815383)" userId="e41e4919-7570-461c-8bc9-bc96d7e0485e" providerId="ADAL" clId="{7138AB36-0DD5-49E9-8112-03B471C049E6}" dt="2022-11-07T14:26:04.825" v="142"/>
          <ac:spMkLst>
            <pc:docMk/>
            <pc:sldMk cId="2036610864" sldId="389"/>
            <ac:spMk id="1951" creationId="{10DBF1B9-74E1-02B7-4E53-2407E00F1A9F}"/>
          </ac:spMkLst>
        </pc:spChg>
        <pc:spChg chg="mod">
          <ac:chgData name="INDIRA DE MENEZES CASTRO (1815383)" userId="e41e4919-7570-461c-8bc9-bc96d7e0485e" providerId="ADAL" clId="{7138AB36-0DD5-49E9-8112-03B471C049E6}" dt="2022-11-07T14:26:04.825" v="142"/>
          <ac:spMkLst>
            <pc:docMk/>
            <pc:sldMk cId="2036610864" sldId="389"/>
            <ac:spMk id="1952" creationId="{456A06ED-B9BC-0FB5-BABD-3394E87BC2DB}"/>
          </ac:spMkLst>
        </pc:spChg>
        <pc:spChg chg="mod">
          <ac:chgData name="INDIRA DE MENEZES CASTRO (1815383)" userId="e41e4919-7570-461c-8bc9-bc96d7e0485e" providerId="ADAL" clId="{7138AB36-0DD5-49E9-8112-03B471C049E6}" dt="2022-11-07T14:26:04.825" v="142"/>
          <ac:spMkLst>
            <pc:docMk/>
            <pc:sldMk cId="2036610864" sldId="389"/>
            <ac:spMk id="1953" creationId="{3F281965-D42F-36F6-93A0-ED07A629E28A}"/>
          </ac:spMkLst>
        </pc:spChg>
        <pc:spChg chg="mod">
          <ac:chgData name="INDIRA DE MENEZES CASTRO (1815383)" userId="e41e4919-7570-461c-8bc9-bc96d7e0485e" providerId="ADAL" clId="{7138AB36-0DD5-49E9-8112-03B471C049E6}" dt="2022-11-07T14:26:04.825" v="142"/>
          <ac:spMkLst>
            <pc:docMk/>
            <pc:sldMk cId="2036610864" sldId="389"/>
            <ac:spMk id="1954" creationId="{044AFB0C-A0DE-F376-2040-111C4135AFEC}"/>
          </ac:spMkLst>
        </pc:spChg>
        <pc:spChg chg="mod">
          <ac:chgData name="INDIRA DE MENEZES CASTRO (1815383)" userId="e41e4919-7570-461c-8bc9-bc96d7e0485e" providerId="ADAL" clId="{7138AB36-0DD5-49E9-8112-03B471C049E6}" dt="2022-11-07T14:26:04.825" v="142"/>
          <ac:spMkLst>
            <pc:docMk/>
            <pc:sldMk cId="2036610864" sldId="389"/>
            <ac:spMk id="1956" creationId="{9F6F2112-3619-C373-905B-44AEC79821C9}"/>
          </ac:spMkLst>
        </pc:spChg>
        <pc:spChg chg="mod">
          <ac:chgData name="INDIRA DE MENEZES CASTRO (1815383)" userId="e41e4919-7570-461c-8bc9-bc96d7e0485e" providerId="ADAL" clId="{7138AB36-0DD5-49E9-8112-03B471C049E6}" dt="2022-11-07T14:26:04.825" v="142"/>
          <ac:spMkLst>
            <pc:docMk/>
            <pc:sldMk cId="2036610864" sldId="389"/>
            <ac:spMk id="1957" creationId="{8F9D523A-1F8C-4759-3B8E-162D61D6CB94}"/>
          </ac:spMkLst>
        </pc:spChg>
        <pc:spChg chg="mod">
          <ac:chgData name="INDIRA DE MENEZES CASTRO (1815383)" userId="e41e4919-7570-461c-8bc9-bc96d7e0485e" providerId="ADAL" clId="{7138AB36-0DD5-49E9-8112-03B471C049E6}" dt="2022-11-07T14:26:04.825" v="142"/>
          <ac:spMkLst>
            <pc:docMk/>
            <pc:sldMk cId="2036610864" sldId="389"/>
            <ac:spMk id="1958" creationId="{EFE70C2F-543C-C014-18D2-FB7DCD8447A8}"/>
          </ac:spMkLst>
        </pc:spChg>
        <pc:spChg chg="mod">
          <ac:chgData name="INDIRA DE MENEZES CASTRO (1815383)" userId="e41e4919-7570-461c-8bc9-bc96d7e0485e" providerId="ADAL" clId="{7138AB36-0DD5-49E9-8112-03B471C049E6}" dt="2022-11-07T14:26:04.825" v="142"/>
          <ac:spMkLst>
            <pc:docMk/>
            <pc:sldMk cId="2036610864" sldId="389"/>
            <ac:spMk id="1959" creationId="{16C1B8C3-33D4-31D8-454F-7D5888B507B6}"/>
          </ac:spMkLst>
        </pc:spChg>
        <pc:spChg chg="mod">
          <ac:chgData name="INDIRA DE MENEZES CASTRO (1815383)" userId="e41e4919-7570-461c-8bc9-bc96d7e0485e" providerId="ADAL" clId="{7138AB36-0DD5-49E9-8112-03B471C049E6}" dt="2022-11-07T14:26:04.825" v="142"/>
          <ac:spMkLst>
            <pc:docMk/>
            <pc:sldMk cId="2036610864" sldId="389"/>
            <ac:spMk id="1960" creationId="{ADCA4E5B-5343-7BDC-250D-467A3F691E44}"/>
          </ac:spMkLst>
        </pc:spChg>
        <pc:spChg chg="mod">
          <ac:chgData name="INDIRA DE MENEZES CASTRO (1815383)" userId="e41e4919-7570-461c-8bc9-bc96d7e0485e" providerId="ADAL" clId="{7138AB36-0DD5-49E9-8112-03B471C049E6}" dt="2022-11-07T14:26:04.825" v="142"/>
          <ac:spMkLst>
            <pc:docMk/>
            <pc:sldMk cId="2036610864" sldId="389"/>
            <ac:spMk id="1961" creationId="{FA42D98E-5A99-07F7-B332-CAC4445572FD}"/>
          </ac:spMkLst>
        </pc:spChg>
        <pc:spChg chg="mod">
          <ac:chgData name="INDIRA DE MENEZES CASTRO (1815383)" userId="e41e4919-7570-461c-8bc9-bc96d7e0485e" providerId="ADAL" clId="{7138AB36-0DD5-49E9-8112-03B471C049E6}" dt="2022-11-07T14:26:04.825" v="142"/>
          <ac:spMkLst>
            <pc:docMk/>
            <pc:sldMk cId="2036610864" sldId="389"/>
            <ac:spMk id="1962" creationId="{AB846150-E545-35C0-DEE3-561A132F78E4}"/>
          </ac:spMkLst>
        </pc:spChg>
        <pc:spChg chg="mod">
          <ac:chgData name="INDIRA DE MENEZES CASTRO (1815383)" userId="e41e4919-7570-461c-8bc9-bc96d7e0485e" providerId="ADAL" clId="{7138AB36-0DD5-49E9-8112-03B471C049E6}" dt="2022-11-07T14:26:04.825" v="142"/>
          <ac:spMkLst>
            <pc:docMk/>
            <pc:sldMk cId="2036610864" sldId="389"/>
            <ac:spMk id="1963" creationId="{462BC02B-B9A2-2AE2-F42D-EC1104D32028}"/>
          </ac:spMkLst>
        </pc:spChg>
        <pc:spChg chg="mod">
          <ac:chgData name="INDIRA DE MENEZES CASTRO (1815383)" userId="e41e4919-7570-461c-8bc9-bc96d7e0485e" providerId="ADAL" clId="{7138AB36-0DD5-49E9-8112-03B471C049E6}" dt="2022-11-07T14:26:04.825" v="142"/>
          <ac:spMkLst>
            <pc:docMk/>
            <pc:sldMk cId="2036610864" sldId="389"/>
            <ac:spMk id="1964" creationId="{715533C8-5DDC-E310-C49D-19F5C03CA8D8}"/>
          </ac:spMkLst>
        </pc:spChg>
        <pc:spChg chg="mod">
          <ac:chgData name="INDIRA DE MENEZES CASTRO (1815383)" userId="e41e4919-7570-461c-8bc9-bc96d7e0485e" providerId="ADAL" clId="{7138AB36-0DD5-49E9-8112-03B471C049E6}" dt="2022-11-07T14:26:04.825" v="142"/>
          <ac:spMkLst>
            <pc:docMk/>
            <pc:sldMk cId="2036610864" sldId="389"/>
            <ac:spMk id="1965" creationId="{551E810D-8798-6F50-418E-F6E8347F022F}"/>
          </ac:spMkLst>
        </pc:spChg>
        <pc:spChg chg="mod">
          <ac:chgData name="INDIRA DE MENEZES CASTRO (1815383)" userId="e41e4919-7570-461c-8bc9-bc96d7e0485e" providerId="ADAL" clId="{7138AB36-0DD5-49E9-8112-03B471C049E6}" dt="2022-11-07T14:26:04.825" v="142"/>
          <ac:spMkLst>
            <pc:docMk/>
            <pc:sldMk cId="2036610864" sldId="389"/>
            <ac:spMk id="1967" creationId="{A91D851B-4827-719B-FE83-A4DB22E904A5}"/>
          </ac:spMkLst>
        </pc:spChg>
        <pc:spChg chg="mod">
          <ac:chgData name="INDIRA DE MENEZES CASTRO (1815383)" userId="e41e4919-7570-461c-8bc9-bc96d7e0485e" providerId="ADAL" clId="{7138AB36-0DD5-49E9-8112-03B471C049E6}" dt="2022-11-07T14:26:04.825" v="142"/>
          <ac:spMkLst>
            <pc:docMk/>
            <pc:sldMk cId="2036610864" sldId="389"/>
            <ac:spMk id="1968" creationId="{7DE710B0-B0D9-5829-C2C2-FE69C7524A91}"/>
          </ac:spMkLst>
        </pc:spChg>
        <pc:spChg chg="mod">
          <ac:chgData name="INDIRA DE MENEZES CASTRO (1815383)" userId="e41e4919-7570-461c-8bc9-bc96d7e0485e" providerId="ADAL" clId="{7138AB36-0DD5-49E9-8112-03B471C049E6}" dt="2022-11-07T14:26:04.825" v="142"/>
          <ac:spMkLst>
            <pc:docMk/>
            <pc:sldMk cId="2036610864" sldId="389"/>
            <ac:spMk id="1971" creationId="{51C5B25C-0E78-4B3E-8185-407BAEA2949F}"/>
          </ac:spMkLst>
        </pc:spChg>
        <pc:spChg chg="mod">
          <ac:chgData name="INDIRA DE MENEZES CASTRO (1815383)" userId="e41e4919-7570-461c-8bc9-bc96d7e0485e" providerId="ADAL" clId="{7138AB36-0DD5-49E9-8112-03B471C049E6}" dt="2022-11-07T14:26:04.825" v="142"/>
          <ac:spMkLst>
            <pc:docMk/>
            <pc:sldMk cId="2036610864" sldId="389"/>
            <ac:spMk id="1972" creationId="{973DAB79-86C5-F3B0-7105-283E86A627E0}"/>
          </ac:spMkLst>
        </pc:spChg>
        <pc:spChg chg="mod">
          <ac:chgData name="INDIRA DE MENEZES CASTRO (1815383)" userId="e41e4919-7570-461c-8bc9-bc96d7e0485e" providerId="ADAL" clId="{7138AB36-0DD5-49E9-8112-03B471C049E6}" dt="2022-11-07T14:26:04.825" v="142"/>
          <ac:spMkLst>
            <pc:docMk/>
            <pc:sldMk cId="2036610864" sldId="389"/>
            <ac:spMk id="1973" creationId="{C73F104C-9809-43E6-39CA-1386F6FB8BF5}"/>
          </ac:spMkLst>
        </pc:spChg>
        <pc:spChg chg="mod">
          <ac:chgData name="INDIRA DE MENEZES CASTRO (1815383)" userId="e41e4919-7570-461c-8bc9-bc96d7e0485e" providerId="ADAL" clId="{7138AB36-0DD5-49E9-8112-03B471C049E6}" dt="2022-11-07T14:26:04.825" v="142"/>
          <ac:spMkLst>
            <pc:docMk/>
            <pc:sldMk cId="2036610864" sldId="389"/>
            <ac:spMk id="1974" creationId="{AE396869-F6BD-804A-57A3-5EDE7D85B566}"/>
          </ac:spMkLst>
        </pc:spChg>
        <pc:spChg chg="mod">
          <ac:chgData name="INDIRA DE MENEZES CASTRO (1815383)" userId="e41e4919-7570-461c-8bc9-bc96d7e0485e" providerId="ADAL" clId="{7138AB36-0DD5-49E9-8112-03B471C049E6}" dt="2022-11-07T14:26:04.825" v="142"/>
          <ac:spMkLst>
            <pc:docMk/>
            <pc:sldMk cId="2036610864" sldId="389"/>
            <ac:spMk id="1975" creationId="{2DE3B466-DCD1-A9EA-40D4-65F69027E269}"/>
          </ac:spMkLst>
        </pc:spChg>
        <pc:spChg chg="mod">
          <ac:chgData name="INDIRA DE MENEZES CASTRO (1815383)" userId="e41e4919-7570-461c-8bc9-bc96d7e0485e" providerId="ADAL" clId="{7138AB36-0DD5-49E9-8112-03B471C049E6}" dt="2022-11-07T14:26:04.825" v="142"/>
          <ac:spMkLst>
            <pc:docMk/>
            <pc:sldMk cId="2036610864" sldId="389"/>
            <ac:spMk id="1976" creationId="{BE2443EA-F8A2-EF95-01FE-82D554717D74}"/>
          </ac:spMkLst>
        </pc:spChg>
        <pc:spChg chg="mod">
          <ac:chgData name="INDIRA DE MENEZES CASTRO (1815383)" userId="e41e4919-7570-461c-8bc9-bc96d7e0485e" providerId="ADAL" clId="{7138AB36-0DD5-49E9-8112-03B471C049E6}" dt="2022-11-07T14:26:04.825" v="142"/>
          <ac:spMkLst>
            <pc:docMk/>
            <pc:sldMk cId="2036610864" sldId="389"/>
            <ac:spMk id="1977" creationId="{F03442E3-911D-FCC3-B7EC-9FA4C8168740}"/>
          </ac:spMkLst>
        </pc:spChg>
        <pc:spChg chg="mod">
          <ac:chgData name="INDIRA DE MENEZES CASTRO (1815383)" userId="e41e4919-7570-461c-8bc9-bc96d7e0485e" providerId="ADAL" clId="{7138AB36-0DD5-49E9-8112-03B471C049E6}" dt="2022-11-07T14:26:04.825" v="142"/>
          <ac:spMkLst>
            <pc:docMk/>
            <pc:sldMk cId="2036610864" sldId="389"/>
            <ac:spMk id="1978" creationId="{08728655-5D8A-4101-F63B-134154B6B512}"/>
          </ac:spMkLst>
        </pc:spChg>
        <pc:spChg chg="mod">
          <ac:chgData name="INDIRA DE MENEZES CASTRO (1815383)" userId="e41e4919-7570-461c-8bc9-bc96d7e0485e" providerId="ADAL" clId="{7138AB36-0DD5-49E9-8112-03B471C049E6}" dt="2022-11-07T14:26:04.825" v="142"/>
          <ac:spMkLst>
            <pc:docMk/>
            <pc:sldMk cId="2036610864" sldId="389"/>
            <ac:spMk id="1979" creationId="{8E0A3880-6DC0-7F2F-29EE-31A39C93A53E}"/>
          </ac:spMkLst>
        </pc:spChg>
        <pc:spChg chg="mod">
          <ac:chgData name="INDIRA DE MENEZES CASTRO (1815383)" userId="e41e4919-7570-461c-8bc9-bc96d7e0485e" providerId="ADAL" clId="{7138AB36-0DD5-49E9-8112-03B471C049E6}" dt="2022-11-07T14:26:04.825" v="142"/>
          <ac:spMkLst>
            <pc:docMk/>
            <pc:sldMk cId="2036610864" sldId="389"/>
            <ac:spMk id="1980" creationId="{CE04FFA2-06DD-7165-E49F-BADB842B6D3D}"/>
          </ac:spMkLst>
        </pc:spChg>
        <pc:spChg chg="add del mod">
          <ac:chgData name="INDIRA DE MENEZES CASTRO (1815383)" userId="e41e4919-7570-461c-8bc9-bc96d7e0485e" providerId="ADAL" clId="{7138AB36-0DD5-49E9-8112-03B471C049E6}" dt="2022-11-07T14:26:06.644" v="143"/>
          <ac:spMkLst>
            <pc:docMk/>
            <pc:sldMk cId="2036610864" sldId="389"/>
            <ac:spMk id="1981" creationId="{7E48445F-546F-DDD4-6368-2A14A7A5B6FE}"/>
          </ac:spMkLst>
        </pc:spChg>
        <pc:spChg chg="add del mod">
          <ac:chgData name="INDIRA DE MENEZES CASTRO (1815383)" userId="e41e4919-7570-461c-8bc9-bc96d7e0485e" providerId="ADAL" clId="{7138AB36-0DD5-49E9-8112-03B471C049E6}" dt="2022-11-07T14:26:06.644" v="143"/>
          <ac:spMkLst>
            <pc:docMk/>
            <pc:sldMk cId="2036610864" sldId="389"/>
            <ac:spMk id="1982" creationId="{CF839791-9B21-2A34-A7E9-AED310AFF32B}"/>
          </ac:spMkLst>
        </pc:spChg>
        <pc:spChg chg="add del mod">
          <ac:chgData name="INDIRA DE MENEZES CASTRO (1815383)" userId="e41e4919-7570-461c-8bc9-bc96d7e0485e" providerId="ADAL" clId="{7138AB36-0DD5-49E9-8112-03B471C049E6}" dt="2022-11-07T14:26:06.644" v="143"/>
          <ac:spMkLst>
            <pc:docMk/>
            <pc:sldMk cId="2036610864" sldId="389"/>
            <ac:spMk id="2018" creationId="{C655409B-E375-62E3-982E-3A22E6EB2F56}"/>
          </ac:spMkLst>
        </pc:spChg>
        <pc:spChg chg="add del mod">
          <ac:chgData name="INDIRA DE MENEZES CASTRO (1815383)" userId="e41e4919-7570-461c-8bc9-bc96d7e0485e" providerId="ADAL" clId="{7138AB36-0DD5-49E9-8112-03B471C049E6}" dt="2022-11-07T14:26:06.644" v="143"/>
          <ac:spMkLst>
            <pc:docMk/>
            <pc:sldMk cId="2036610864" sldId="389"/>
            <ac:spMk id="2020" creationId="{DE752180-FCC9-7256-F686-E6C22332337F}"/>
          </ac:spMkLst>
        </pc:spChg>
        <pc:spChg chg="add del mod">
          <ac:chgData name="INDIRA DE MENEZES CASTRO (1815383)" userId="e41e4919-7570-461c-8bc9-bc96d7e0485e" providerId="ADAL" clId="{7138AB36-0DD5-49E9-8112-03B471C049E6}" dt="2022-11-07T14:26:06.644" v="143"/>
          <ac:spMkLst>
            <pc:docMk/>
            <pc:sldMk cId="2036610864" sldId="389"/>
            <ac:spMk id="2021" creationId="{90704724-7561-B77C-A4C9-19F4509671F2}"/>
          </ac:spMkLst>
        </pc:spChg>
        <pc:spChg chg="add del mod">
          <ac:chgData name="INDIRA DE MENEZES CASTRO (1815383)" userId="e41e4919-7570-461c-8bc9-bc96d7e0485e" providerId="ADAL" clId="{7138AB36-0DD5-49E9-8112-03B471C049E6}" dt="2022-11-07T14:26:06.644" v="143"/>
          <ac:spMkLst>
            <pc:docMk/>
            <pc:sldMk cId="2036610864" sldId="389"/>
            <ac:spMk id="2022" creationId="{93FC3F1C-C9EA-B54C-08F3-E7079FEAD2CC}"/>
          </ac:spMkLst>
        </pc:spChg>
        <pc:spChg chg="add del mod">
          <ac:chgData name="INDIRA DE MENEZES CASTRO (1815383)" userId="e41e4919-7570-461c-8bc9-bc96d7e0485e" providerId="ADAL" clId="{7138AB36-0DD5-49E9-8112-03B471C049E6}" dt="2022-11-07T14:26:06.644" v="143"/>
          <ac:spMkLst>
            <pc:docMk/>
            <pc:sldMk cId="2036610864" sldId="389"/>
            <ac:spMk id="2023" creationId="{75BCDAC1-61AB-82DA-AEDA-6440956DC1E6}"/>
          </ac:spMkLst>
        </pc:spChg>
        <pc:spChg chg="add del mod">
          <ac:chgData name="INDIRA DE MENEZES CASTRO (1815383)" userId="e41e4919-7570-461c-8bc9-bc96d7e0485e" providerId="ADAL" clId="{7138AB36-0DD5-49E9-8112-03B471C049E6}" dt="2022-11-07T14:26:06.644" v="143"/>
          <ac:spMkLst>
            <pc:docMk/>
            <pc:sldMk cId="2036610864" sldId="389"/>
            <ac:spMk id="2024" creationId="{F378E1BB-AE6B-1E7D-B3DC-8983A1920ABF}"/>
          </ac:spMkLst>
        </pc:spChg>
        <pc:spChg chg="add del mod">
          <ac:chgData name="INDIRA DE MENEZES CASTRO (1815383)" userId="e41e4919-7570-461c-8bc9-bc96d7e0485e" providerId="ADAL" clId="{7138AB36-0DD5-49E9-8112-03B471C049E6}" dt="2022-11-07T14:26:06.644" v="143"/>
          <ac:spMkLst>
            <pc:docMk/>
            <pc:sldMk cId="2036610864" sldId="389"/>
            <ac:spMk id="2025" creationId="{16E26D3F-4D8C-DF47-35A7-D4DDB9305013}"/>
          </ac:spMkLst>
        </pc:spChg>
        <pc:spChg chg="add del mod">
          <ac:chgData name="INDIRA DE MENEZES CASTRO (1815383)" userId="e41e4919-7570-461c-8bc9-bc96d7e0485e" providerId="ADAL" clId="{7138AB36-0DD5-49E9-8112-03B471C049E6}" dt="2022-11-07T14:26:06.644" v="143"/>
          <ac:spMkLst>
            <pc:docMk/>
            <pc:sldMk cId="2036610864" sldId="389"/>
            <ac:spMk id="2026" creationId="{8CB16285-8C1E-6749-9E6B-E4658B8513A7}"/>
          </ac:spMkLst>
        </pc:spChg>
        <pc:spChg chg="add del mod">
          <ac:chgData name="INDIRA DE MENEZES CASTRO (1815383)" userId="e41e4919-7570-461c-8bc9-bc96d7e0485e" providerId="ADAL" clId="{7138AB36-0DD5-49E9-8112-03B471C049E6}" dt="2022-11-07T14:26:06.644" v="143"/>
          <ac:spMkLst>
            <pc:docMk/>
            <pc:sldMk cId="2036610864" sldId="389"/>
            <ac:spMk id="2027" creationId="{6BB7BB5B-E840-9338-109E-CEBA469CFA8E}"/>
          </ac:spMkLst>
        </pc:spChg>
        <pc:spChg chg="add del mod">
          <ac:chgData name="INDIRA DE MENEZES CASTRO (1815383)" userId="e41e4919-7570-461c-8bc9-bc96d7e0485e" providerId="ADAL" clId="{7138AB36-0DD5-49E9-8112-03B471C049E6}" dt="2022-11-07T14:26:06.644" v="143"/>
          <ac:spMkLst>
            <pc:docMk/>
            <pc:sldMk cId="2036610864" sldId="389"/>
            <ac:spMk id="2028" creationId="{F7BB06B3-1F15-9435-DC2B-78BADB2B8F9C}"/>
          </ac:spMkLst>
        </pc:spChg>
        <pc:spChg chg="add del mod">
          <ac:chgData name="INDIRA DE MENEZES CASTRO (1815383)" userId="e41e4919-7570-461c-8bc9-bc96d7e0485e" providerId="ADAL" clId="{7138AB36-0DD5-49E9-8112-03B471C049E6}" dt="2022-11-07T14:26:06.644" v="143"/>
          <ac:spMkLst>
            <pc:docMk/>
            <pc:sldMk cId="2036610864" sldId="389"/>
            <ac:spMk id="2029" creationId="{2DB08327-5F1C-DAA5-A7A9-D13EEF967C76}"/>
          </ac:spMkLst>
        </pc:spChg>
        <pc:spChg chg="add del mod">
          <ac:chgData name="INDIRA DE MENEZES CASTRO (1815383)" userId="e41e4919-7570-461c-8bc9-bc96d7e0485e" providerId="ADAL" clId="{7138AB36-0DD5-49E9-8112-03B471C049E6}" dt="2022-11-07T14:26:06.644" v="143"/>
          <ac:spMkLst>
            <pc:docMk/>
            <pc:sldMk cId="2036610864" sldId="389"/>
            <ac:spMk id="2030" creationId="{6F6090C8-7E47-F352-242E-04029DE5E511}"/>
          </ac:spMkLst>
        </pc:spChg>
        <pc:spChg chg="add del mod">
          <ac:chgData name="INDIRA DE MENEZES CASTRO (1815383)" userId="e41e4919-7570-461c-8bc9-bc96d7e0485e" providerId="ADAL" clId="{7138AB36-0DD5-49E9-8112-03B471C049E6}" dt="2022-11-07T14:26:06.644" v="143"/>
          <ac:spMkLst>
            <pc:docMk/>
            <pc:sldMk cId="2036610864" sldId="389"/>
            <ac:spMk id="2031" creationId="{5F2CDFE6-8159-A896-49D5-E1484609F591}"/>
          </ac:spMkLst>
        </pc:spChg>
        <pc:spChg chg="add del mod">
          <ac:chgData name="INDIRA DE MENEZES CASTRO (1815383)" userId="e41e4919-7570-461c-8bc9-bc96d7e0485e" providerId="ADAL" clId="{7138AB36-0DD5-49E9-8112-03B471C049E6}" dt="2022-11-07T14:26:06.644" v="143"/>
          <ac:spMkLst>
            <pc:docMk/>
            <pc:sldMk cId="2036610864" sldId="389"/>
            <ac:spMk id="2032" creationId="{A28FA18A-9058-59DC-A7D9-5C0FA9593003}"/>
          </ac:spMkLst>
        </pc:spChg>
        <pc:spChg chg="add del mod">
          <ac:chgData name="INDIRA DE MENEZES CASTRO (1815383)" userId="e41e4919-7570-461c-8bc9-bc96d7e0485e" providerId="ADAL" clId="{7138AB36-0DD5-49E9-8112-03B471C049E6}" dt="2022-11-07T14:26:06.644" v="143"/>
          <ac:spMkLst>
            <pc:docMk/>
            <pc:sldMk cId="2036610864" sldId="389"/>
            <ac:spMk id="2033" creationId="{6DA6753C-861E-F215-3428-80E94C47C19A}"/>
          </ac:spMkLst>
        </pc:spChg>
        <pc:spChg chg="add del mod">
          <ac:chgData name="INDIRA DE MENEZES CASTRO (1815383)" userId="e41e4919-7570-461c-8bc9-bc96d7e0485e" providerId="ADAL" clId="{7138AB36-0DD5-49E9-8112-03B471C049E6}" dt="2022-11-07T14:26:06.644" v="143"/>
          <ac:spMkLst>
            <pc:docMk/>
            <pc:sldMk cId="2036610864" sldId="389"/>
            <ac:spMk id="2034" creationId="{F1FC0D1B-A692-BE0D-C58A-64366BC67C7B}"/>
          </ac:spMkLst>
        </pc:spChg>
        <pc:spChg chg="add del mod">
          <ac:chgData name="INDIRA DE MENEZES CASTRO (1815383)" userId="e41e4919-7570-461c-8bc9-bc96d7e0485e" providerId="ADAL" clId="{7138AB36-0DD5-49E9-8112-03B471C049E6}" dt="2022-11-07T14:26:06.644" v="143"/>
          <ac:spMkLst>
            <pc:docMk/>
            <pc:sldMk cId="2036610864" sldId="389"/>
            <ac:spMk id="2035" creationId="{7E4F9214-40D3-70FE-24C5-02B88CCAEDA1}"/>
          </ac:spMkLst>
        </pc:spChg>
        <pc:spChg chg="add del mod">
          <ac:chgData name="INDIRA DE MENEZES CASTRO (1815383)" userId="e41e4919-7570-461c-8bc9-bc96d7e0485e" providerId="ADAL" clId="{7138AB36-0DD5-49E9-8112-03B471C049E6}" dt="2022-11-07T14:26:06.644" v="143"/>
          <ac:spMkLst>
            <pc:docMk/>
            <pc:sldMk cId="2036610864" sldId="389"/>
            <ac:spMk id="2036" creationId="{98036382-149D-E5A6-5748-7C1AB96175C8}"/>
          </ac:spMkLst>
        </pc:spChg>
        <pc:spChg chg="add del mod">
          <ac:chgData name="INDIRA DE MENEZES CASTRO (1815383)" userId="e41e4919-7570-461c-8bc9-bc96d7e0485e" providerId="ADAL" clId="{7138AB36-0DD5-49E9-8112-03B471C049E6}" dt="2022-11-07T14:26:06.644" v="143"/>
          <ac:spMkLst>
            <pc:docMk/>
            <pc:sldMk cId="2036610864" sldId="389"/>
            <ac:spMk id="2037" creationId="{390C756B-BD86-3E18-8419-C9963D2FFDF5}"/>
          </ac:spMkLst>
        </pc:spChg>
        <pc:spChg chg="add del mod">
          <ac:chgData name="INDIRA DE MENEZES CASTRO (1815383)" userId="e41e4919-7570-461c-8bc9-bc96d7e0485e" providerId="ADAL" clId="{7138AB36-0DD5-49E9-8112-03B471C049E6}" dt="2022-11-07T14:26:06.644" v="143"/>
          <ac:spMkLst>
            <pc:docMk/>
            <pc:sldMk cId="2036610864" sldId="389"/>
            <ac:spMk id="2038" creationId="{422FDE8D-0944-1DC7-926C-491DA1877700}"/>
          </ac:spMkLst>
        </pc:spChg>
        <pc:spChg chg="add del mod">
          <ac:chgData name="INDIRA DE MENEZES CASTRO (1815383)" userId="e41e4919-7570-461c-8bc9-bc96d7e0485e" providerId="ADAL" clId="{7138AB36-0DD5-49E9-8112-03B471C049E6}" dt="2022-11-07T14:26:06.644" v="143"/>
          <ac:spMkLst>
            <pc:docMk/>
            <pc:sldMk cId="2036610864" sldId="389"/>
            <ac:spMk id="2039" creationId="{6C4E1DE2-95D4-E46C-8420-ECD9796559CC}"/>
          </ac:spMkLst>
        </pc:spChg>
        <pc:spChg chg="add del mod">
          <ac:chgData name="INDIRA DE MENEZES CASTRO (1815383)" userId="e41e4919-7570-461c-8bc9-bc96d7e0485e" providerId="ADAL" clId="{7138AB36-0DD5-49E9-8112-03B471C049E6}" dt="2022-11-07T14:26:06.644" v="143"/>
          <ac:spMkLst>
            <pc:docMk/>
            <pc:sldMk cId="2036610864" sldId="389"/>
            <ac:spMk id="2040" creationId="{F26DF24A-6573-B5D3-E0E7-0023D810383C}"/>
          </ac:spMkLst>
        </pc:spChg>
        <pc:spChg chg="add del mod">
          <ac:chgData name="INDIRA DE MENEZES CASTRO (1815383)" userId="e41e4919-7570-461c-8bc9-bc96d7e0485e" providerId="ADAL" clId="{7138AB36-0DD5-49E9-8112-03B471C049E6}" dt="2022-11-07T14:26:06.644" v="143"/>
          <ac:spMkLst>
            <pc:docMk/>
            <pc:sldMk cId="2036610864" sldId="389"/>
            <ac:spMk id="2041" creationId="{9A4E349D-D82F-EC8E-D067-D9CA7561F5A0}"/>
          </ac:spMkLst>
        </pc:spChg>
        <pc:spChg chg="add del mod">
          <ac:chgData name="INDIRA DE MENEZES CASTRO (1815383)" userId="e41e4919-7570-461c-8bc9-bc96d7e0485e" providerId="ADAL" clId="{7138AB36-0DD5-49E9-8112-03B471C049E6}" dt="2022-11-07T14:26:06.644" v="143"/>
          <ac:spMkLst>
            <pc:docMk/>
            <pc:sldMk cId="2036610864" sldId="389"/>
            <ac:spMk id="2042" creationId="{8B3FEFD8-22B1-31FC-1420-57AB6D58ADF8}"/>
          </ac:spMkLst>
        </pc:spChg>
        <pc:spChg chg="add del mod">
          <ac:chgData name="INDIRA DE MENEZES CASTRO (1815383)" userId="e41e4919-7570-461c-8bc9-bc96d7e0485e" providerId="ADAL" clId="{7138AB36-0DD5-49E9-8112-03B471C049E6}" dt="2022-11-07T14:26:06.644" v="143"/>
          <ac:spMkLst>
            <pc:docMk/>
            <pc:sldMk cId="2036610864" sldId="389"/>
            <ac:spMk id="2043" creationId="{BD221727-B7AA-604D-6357-BC5C76C8B5E3}"/>
          </ac:spMkLst>
        </pc:spChg>
        <pc:spChg chg="add del mod">
          <ac:chgData name="INDIRA DE MENEZES CASTRO (1815383)" userId="e41e4919-7570-461c-8bc9-bc96d7e0485e" providerId="ADAL" clId="{7138AB36-0DD5-49E9-8112-03B471C049E6}" dt="2022-11-07T14:26:06.644" v="143"/>
          <ac:spMkLst>
            <pc:docMk/>
            <pc:sldMk cId="2036610864" sldId="389"/>
            <ac:spMk id="2044" creationId="{EE119E76-F487-5D87-A923-815DBF045831}"/>
          </ac:spMkLst>
        </pc:spChg>
        <pc:spChg chg="add del mod">
          <ac:chgData name="INDIRA DE MENEZES CASTRO (1815383)" userId="e41e4919-7570-461c-8bc9-bc96d7e0485e" providerId="ADAL" clId="{7138AB36-0DD5-49E9-8112-03B471C049E6}" dt="2022-11-07T14:26:06.644" v="143"/>
          <ac:spMkLst>
            <pc:docMk/>
            <pc:sldMk cId="2036610864" sldId="389"/>
            <ac:spMk id="2045" creationId="{C032787A-C3D1-4957-7F99-61F12281E20D}"/>
          </ac:spMkLst>
        </pc:spChg>
        <pc:spChg chg="add del mod">
          <ac:chgData name="INDIRA DE MENEZES CASTRO (1815383)" userId="e41e4919-7570-461c-8bc9-bc96d7e0485e" providerId="ADAL" clId="{7138AB36-0DD5-49E9-8112-03B471C049E6}" dt="2022-11-07T14:26:06.644" v="143"/>
          <ac:spMkLst>
            <pc:docMk/>
            <pc:sldMk cId="2036610864" sldId="389"/>
            <ac:spMk id="2046" creationId="{131EAFD0-CD3A-1F9B-E162-B0A10114CC71}"/>
          </ac:spMkLst>
        </pc:spChg>
        <pc:spChg chg="add del mod">
          <ac:chgData name="INDIRA DE MENEZES CASTRO (1815383)" userId="e41e4919-7570-461c-8bc9-bc96d7e0485e" providerId="ADAL" clId="{7138AB36-0DD5-49E9-8112-03B471C049E6}" dt="2022-11-07T14:26:06.644" v="143"/>
          <ac:spMkLst>
            <pc:docMk/>
            <pc:sldMk cId="2036610864" sldId="389"/>
            <ac:spMk id="2047" creationId="{CF76C506-4596-D592-D2C6-A170B0DC44DF}"/>
          </ac:spMkLst>
        </pc:spChg>
        <pc:spChg chg="add del mod">
          <ac:chgData name="INDIRA DE MENEZES CASTRO (1815383)" userId="e41e4919-7570-461c-8bc9-bc96d7e0485e" providerId="ADAL" clId="{7138AB36-0DD5-49E9-8112-03B471C049E6}" dt="2022-11-07T14:26:06.644" v="143"/>
          <ac:spMkLst>
            <pc:docMk/>
            <pc:sldMk cId="2036610864" sldId="389"/>
            <ac:spMk id="2048" creationId="{E8FE3A55-50EE-A6B3-2324-D10203F4B3EC}"/>
          </ac:spMkLst>
        </pc:spChg>
        <pc:spChg chg="add del mod">
          <ac:chgData name="INDIRA DE MENEZES CASTRO (1815383)" userId="e41e4919-7570-461c-8bc9-bc96d7e0485e" providerId="ADAL" clId="{7138AB36-0DD5-49E9-8112-03B471C049E6}" dt="2022-11-07T14:26:06.644" v="143"/>
          <ac:spMkLst>
            <pc:docMk/>
            <pc:sldMk cId="2036610864" sldId="389"/>
            <ac:spMk id="2049" creationId="{EB6EB5F5-7161-1243-13E7-20B8462E9E14}"/>
          </ac:spMkLst>
        </pc:spChg>
        <pc:spChg chg="add del mod">
          <ac:chgData name="INDIRA DE MENEZES CASTRO (1815383)" userId="e41e4919-7570-461c-8bc9-bc96d7e0485e" providerId="ADAL" clId="{7138AB36-0DD5-49E9-8112-03B471C049E6}" dt="2022-11-07T14:26:06.644" v="143"/>
          <ac:spMkLst>
            <pc:docMk/>
            <pc:sldMk cId="2036610864" sldId="389"/>
            <ac:spMk id="2050" creationId="{C7372888-0085-7FAC-E91C-ABD0C50BAFD0}"/>
          </ac:spMkLst>
        </pc:spChg>
        <pc:spChg chg="add del mod">
          <ac:chgData name="INDIRA DE MENEZES CASTRO (1815383)" userId="e41e4919-7570-461c-8bc9-bc96d7e0485e" providerId="ADAL" clId="{7138AB36-0DD5-49E9-8112-03B471C049E6}" dt="2022-11-07T14:26:06.644" v="143"/>
          <ac:spMkLst>
            <pc:docMk/>
            <pc:sldMk cId="2036610864" sldId="389"/>
            <ac:spMk id="2051" creationId="{242E5708-DEEC-0E38-B0DD-AE96883BC639}"/>
          </ac:spMkLst>
        </pc:spChg>
        <pc:spChg chg="add del mod">
          <ac:chgData name="INDIRA DE MENEZES CASTRO (1815383)" userId="e41e4919-7570-461c-8bc9-bc96d7e0485e" providerId="ADAL" clId="{7138AB36-0DD5-49E9-8112-03B471C049E6}" dt="2022-11-07T14:26:06.644" v="143"/>
          <ac:spMkLst>
            <pc:docMk/>
            <pc:sldMk cId="2036610864" sldId="389"/>
            <ac:spMk id="2052" creationId="{82ECBDBA-E31C-A4D0-2C08-B515B956E1DC}"/>
          </ac:spMkLst>
        </pc:spChg>
        <pc:spChg chg="add del mod">
          <ac:chgData name="INDIRA DE MENEZES CASTRO (1815383)" userId="e41e4919-7570-461c-8bc9-bc96d7e0485e" providerId="ADAL" clId="{7138AB36-0DD5-49E9-8112-03B471C049E6}" dt="2022-11-07T14:26:06.644" v="143"/>
          <ac:spMkLst>
            <pc:docMk/>
            <pc:sldMk cId="2036610864" sldId="389"/>
            <ac:spMk id="2053" creationId="{6264D2DF-7B87-0ADC-471A-A2812A4D472D}"/>
          </ac:spMkLst>
        </pc:spChg>
        <pc:spChg chg="add del mod">
          <ac:chgData name="INDIRA DE MENEZES CASTRO (1815383)" userId="e41e4919-7570-461c-8bc9-bc96d7e0485e" providerId="ADAL" clId="{7138AB36-0DD5-49E9-8112-03B471C049E6}" dt="2022-11-07T14:26:06.644" v="143"/>
          <ac:spMkLst>
            <pc:docMk/>
            <pc:sldMk cId="2036610864" sldId="389"/>
            <ac:spMk id="2054" creationId="{06FFF942-19A0-061C-D363-EA0E313FE58E}"/>
          </ac:spMkLst>
        </pc:spChg>
        <pc:spChg chg="add del mod">
          <ac:chgData name="INDIRA DE MENEZES CASTRO (1815383)" userId="e41e4919-7570-461c-8bc9-bc96d7e0485e" providerId="ADAL" clId="{7138AB36-0DD5-49E9-8112-03B471C049E6}" dt="2022-11-07T14:26:06.644" v="143"/>
          <ac:spMkLst>
            <pc:docMk/>
            <pc:sldMk cId="2036610864" sldId="389"/>
            <ac:spMk id="2055" creationId="{8DF757AF-A92F-629F-6C2E-BBD6CA3388B6}"/>
          </ac:spMkLst>
        </pc:spChg>
        <pc:spChg chg="add del mod">
          <ac:chgData name="INDIRA DE MENEZES CASTRO (1815383)" userId="e41e4919-7570-461c-8bc9-bc96d7e0485e" providerId="ADAL" clId="{7138AB36-0DD5-49E9-8112-03B471C049E6}" dt="2022-11-07T14:26:06.644" v="143"/>
          <ac:spMkLst>
            <pc:docMk/>
            <pc:sldMk cId="2036610864" sldId="389"/>
            <ac:spMk id="2056" creationId="{DF6C55C7-272A-5F19-EFDD-21603DFCBDE5}"/>
          </ac:spMkLst>
        </pc:spChg>
        <pc:spChg chg="add del mod">
          <ac:chgData name="INDIRA DE MENEZES CASTRO (1815383)" userId="e41e4919-7570-461c-8bc9-bc96d7e0485e" providerId="ADAL" clId="{7138AB36-0DD5-49E9-8112-03B471C049E6}" dt="2022-11-07T14:26:06.644" v="143"/>
          <ac:spMkLst>
            <pc:docMk/>
            <pc:sldMk cId="2036610864" sldId="389"/>
            <ac:spMk id="2057" creationId="{DD70FF02-7155-1D4E-44CF-0E1F89B8D003}"/>
          </ac:spMkLst>
        </pc:spChg>
        <pc:spChg chg="add del mod">
          <ac:chgData name="INDIRA DE MENEZES CASTRO (1815383)" userId="e41e4919-7570-461c-8bc9-bc96d7e0485e" providerId="ADAL" clId="{7138AB36-0DD5-49E9-8112-03B471C049E6}" dt="2022-11-07T14:26:06.644" v="143"/>
          <ac:spMkLst>
            <pc:docMk/>
            <pc:sldMk cId="2036610864" sldId="389"/>
            <ac:spMk id="2058" creationId="{8C340ADD-A618-4B76-C472-783DEB24D977}"/>
          </ac:spMkLst>
        </pc:spChg>
        <pc:spChg chg="add del mod">
          <ac:chgData name="INDIRA DE MENEZES CASTRO (1815383)" userId="e41e4919-7570-461c-8bc9-bc96d7e0485e" providerId="ADAL" clId="{7138AB36-0DD5-49E9-8112-03B471C049E6}" dt="2022-11-07T14:26:06.644" v="143"/>
          <ac:spMkLst>
            <pc:docMk/>
            <pc:sldMk cId="2036610864" sldId="389"/>
            <ac:spMk id="2059" creationId="{79253219-3C35-A834-5DC6-AE8979CEA92A}"/>
          </ac:spMkLst>
        </pc:spChg>
        <pc:spChg chg="add del mod">
          <ac:chgData name="INDIRA DE MENEZES CASTRO (1815383)" userId="e41e4919-7570-461c-8bc9-bc96d7e0485e" providerId="ADAL" clId="{7138AB36-0DD5-49E9-8112-03B471C049E6}" dt="2022-11-07T14:26:06.644" v="143"/>
          <ac:spMkLst>
            <pc:docMk/>
            <pc:sldMk cId="2036610864" sldId="389"/>
            <ac:spMk id="2060" creationId="{B61EC922-BB65-ADD5-DE36-5905C1E8542B}"/>
          </ac:spMkLst>
        </pc:spChg>
        <pc:spChg chg="add del mod">
          <ac:chgData name="INDIRA DE MENEZES CASTRO (1815383)" userId="e41e4919-7570-461c-8bc9-bc96d7e0485e" providerId="ADAL" clId="{7138AB36-0DD5-49E9-8112-03B471C049E6}" dt="2022-11-07T14:26:06.644" v="143"/>
          <ac:spMkLst>
            <pc:docMk/>
            <pc:sldMk cId="2036610864" sldId="389"/>
            <ac:spMk id="2061" creationId="{3D3097E2-E7E2-3DEA-40C5-2CBC1BA4F5D7}"/>
          </ac:spMkLst>
        </pc:spChg>
        <pc:spChg chg="add del mod">
          <ac:chgData name="INDIRA DE MENEZES CASTRO (1815383)" userId="e41e4919-7570-461c-8bc9-bc96d7e0485e" providerId="ADAL" clId="{7138AB36-0DD5-49E9-8112-03B471C049E6}" dt="2022-11-07T14:26:06.644" v="143"/>
          <ac:spMkLst>
            <pc:docMk/>
            <pc:sldMk cId="2036610864" sldId="389"/>
            <ac:spMk id="2062" creationId="{66D3A600-B7B5-A9D3-9282-B372CFA33100}"/>
          </ac:spMkLst>
        </pc:spChg>
        <pc:spChg chg="add del mod">
          <ac:chgData name="INDIRA DE MENEZES CASTRO (1815383)" userId="e41e4919-7570-461c-8bc9-bc96d7e0485e" providerId="ADAL" clId="{7138AB36-0DD5-49E9-8112-03B471C049E6}" dt="2022-11-07T14:26:06.644" v="143"/>
          <ac:spMkLst>
            <pc:docMk/>
            <pc:sldMk cId="2036610864" sldId="389"/>
            <ac:spMk id="2063" creationId="{B5F08923-DCA9-05CB-D545-E767CB9732F7}"/>
          </ac:spMkLst>
        </pc:spChg>
        <pc:spChg chg="add del mod">
          <ac:chgData name="INDIRA DE MENEZES CASTRO (1815383)" userId="e41e4919-7570-461c-8bc9-bc96d7e0485e" providerId="ADAL" clId="{7138AB36-0DD5-49E9-8112-03B471C049E6}" dt="2022-11-07T14:26:06.644" v="143"/>
          <ac:spMkLst>
            <pc:docMk/>
            <pc:sldMk cId="2036610864" sldId="389"/>
            <ac:spMk id="2064" creationId="{66D7451C-BF67-EAFB-5B2B-EA479B95DEEA}"/>
          </ac:spMkLst>
        </pc:spChg>
        <pc:spChg chg="add del mod">
          <ac:chgData name="INDIRA DE MENEZES CASTRO (1815383)" userId="e41e4919-7570-461c-8bc9-bc96d7e0485e" providerId="ADAL" clId="{7138AB36-0DD5-49E9-8112-03B471C049E6}" dt="2022-11-07T14:26:06.644" v="143"/>
          <ac:spMkLst>
            <pc:docMk/>
            <pc:sldMk cId="2036610864" sldId="389"/>
            <ac:spMk id="2065" creationId="{028A21D1-CE45-9A58-731E-6797A9547BF1}"/>
          </ac:spMkLst>
        </pc:spChg>
        <pc:spChg chg="add del mod">
          <ac:chgData name="INDIRA DE MENEZES CASTRO (1815383)" userId="e41e4919-7570-461c-8bc9-bc96d7e0485e" providerId="ADAL" clId="{7138AB36-0DD5-49E9-8112-03B471C049E6}" dt="2022-11-07T14:26:06.644" v="143"/>
          <ac:spMkLst>
            <pc:docMk/>
            <pc:sldMk cId="2036610864" sldId="389"/>
            <ac:spMk id="2066" creationId="{6EADFD8A-2AAD-274D-9F42-C315D8ADCD36}"/>
          </ac:spMkLst>
        </pc:spChg>
        <pc:spChg chg="add del mod">
          <ac:chgData name="INDIRA DE MENEZES CASTRO (1815383)" userId="e41e4919-7570-461c-8bc9-bc96d7e0485e" providerId="ADAL" clId="{7138AB36-0DD5-49E9-8112-03B471C049E6}" dt="2022-11-07T14:26:06.644" v="143"/>
          <ac:spMkLst>
            <pc:docMk/>
            <pc:sldMk cId="2036610864" sldId="389"/>
            <ac:spMk id="2067" creationId="{6CBBEF00-71B6-CF73-20A2-08F605F12B19}"/>
          </ac:spMkLst>
        </pc:spChg>
        <pc:spChg chg="add del mod">
          <ac:chgData name="INDIRA DE MENEZES CASTRO (1815383)" userId="e41e4919-7570-461c-8bc9-bc96d7e0485e" providerId="ADAL" clId="{7138AB36-0DD5-49E9-8112-03B471C049E6}" dt="2022-11-07T14:26:06.644" v="143"/>
          <ac:spMkLst>
            <pc:docMk/>
            <pc:sldMk cId="2036610864" sldId="389"/>
            <ac:spMk id="2068" creationId="{85D5BB2F-59B0-359B-2940-B277B8BC9216}"/>
          </ac:spMkLst>
        </pc:spChg>
        <pc:spChg chg="add del mod">
          <ac:chgData name="INDIRA DE MENEZES CASTRO (1815383)" userId="e41e4919-7570-461c-8bc9-bc96d7e0485e" providerId="ADAL" clId="{7138AB36-0DD5-49E9-8112-03B471C049E6}" dt="2022-11-07T14:26:06.644" v="143"/>
          <ac:spMkLst>
            <pc:docMk/>
            <pc:sldMk cId="2036610864" sldId="389"/>
            <ac:spMk id="2069" creationId="{A881ED58-2AA9-CC9A-AFAC-59C776FEB731}"/>
          </ac:spMkLst>
        </pc:spChg>
        <pc:spChg chg="add del mod">
          <ac:chgData name="INDIRA DE MENEZES CASTRO (1815383)" userId="e41e4919-7570-461c-8bc9-bc96d7e0485e" providerId="ADAL" clId="{7138AB36-0DD5-49E9-8112-03B471C049E6}" dt="2022-11-07T14:26:06.644" v="143"/>
          <ac:spMkLst>
            <pc:docMk/>
            <pc:sldMk cId="2036610864" sldId="389"/>
            <ac:spMk id="2070" creationId="{B209579D-3D10-DEDB-CEF3-2F99BAED2354}"/>
          </ac:spMkLst>
        </pc:spChg>
        <pc:spChg chg="add del mod">
          <ac:chgData name="INDIRA DE MENEZES CASTRO (1815383)" userId="e41e4919-7570-461c-8bc9-bc96d7e0485e" providerId="ADAL" clId="{7138AB36-0DD5-49E9-8112-03B471C049E6}" dt="2022-11-07T14:26:06.644" v="143"/>
          <ac:spMkLst>
            <pc:docMk/>
            <pc:sldMk cId="2036610864" sldId="389"/>
            <ac:spMk id="2071" creationId="{81105F2A-E2BD-40DE-B682-D025A1CAB3D2}"/>
          </ac:spMkLst>
        </pc:spChg>
        <pc:spChg chg="add del mod">
          <ac:chgData name="INDIRA DE MENEZES CASTRO (1815383)" userId="e41e4919-7570-461c-8bc9-bc96d7e0485e" providerId="ADAL" clId="{7138AB36-0DD5-49E9-8112-03B471C049E6}" dt="2022-11-07T14:26:06.644" v="143"/>
          <ac:spMkLst>
            <pc:docMk/>
            <pc:sldMk cId="2036610864" sldId="389"/>
            <ac:spMk id="2072" creationId="{6CB4CBE9-8C45-8F38-498C-68566CEA5DB1}"/>
          </ac:spMkLst>
        </pc:spChg>
        <pc:spChg chg="add del mod">
          <ac:chgData name="INDIRA DE MENEZES CASTRO (1815383)" userId="e41e4919-7570-461c-8bc9-bc96d7e0485e" providerId="ADAL" clId="{7138AB36-0DD5-49E9-8112-03B471C049E6}" dt="2022-11-07T14:26:06.644" v="143"/>
          <ac:spMkLst>
            <pc:docMk/>
            <pc:sldMk cId="2036610864" sldId="389"/>
            <ac:spMk id="2073" creationId="{ECE84A5D-9D81-1B10-107E-C9FEA432982E}"/>
          </ac:spMkLst>
        </pc:spChg>
        <pc:spChg chg="add del mod">
          <ac:chgData name="INDIRA DE MENEZES CASTRO (1815383)" userId="e41e4919-7570-461c-8bc9-bc96d7e0485e" providerId="ADAL" clId="{7138AB36-0DD5-49E9-8112-03B471C049E6}" dt="2022-11-07T14:26:06.644" v="143"/>
          <ac:spMkLst>
            <pc:docMk/>
            <pc:sldMk cId="2036610864" sldId="389"/>
            <ac:spMk id="2074" creationId="{EE7B19F9-9301-FF50-4966-A43C7620FAAD}"/>
          </ac:spMkLst>
        </pc:spChg>
        <pc:spChg chg="add del mod">
          <ac:chgData name="INDIRA DE MENEZES CASTRO (1815383)" userId="e41e4919-7570-461c-8bc9-bc96d7e0485e" providerId="ADAL" clId="{7138AB36-0DD5-49E9-8112-03B471C049E6}" dt="2022-11-07T14:26:06.644" v="143"/>
          <ac:spMkLst>
            <pc:docMk/>
            <pc:sldMk cId="2036610864" sldId="389"/>
            <ac:spMk id="2075" creationId="{09BAABEC-6F06-1282-48DE-C8A363D22ADE}"/>
          </ac:spMkLst>
        </pc:spChg>
        <pc:spChg chg="add del mod">
          <ac:chgData name="INDIRA DE MENEZES CASTRO (1815383)" userId="e41e4919-7570-461c-8bc9-bc96d7e0485e" providerId="ADAL" clId="{7138AB36-0DD5-49E9-8112-03B471C049E6}" dt="2022-11-07T14:26:06.644" v="143"/>
          <ac:spMkLst>
            <pc:docMk/>
            <pc:sldMk cId="2036610864" sldId="389"/>
            <ac:spMk id="2076" creationId="{86D61F0C-1E76-4915-D3AA-01569454ECA3}"/>
          </ac:spMkLst>
        </pc:spChg>
        <pc:spChg chg="add del mod">
          <ac:chgData name="INDIRA DE MENEZES CASTRO (1815383)" userId="e41e4919-7570-461c-8bc9-bc96d7e0485e" providerId="ADAL" clId="{7138AB36-0DD5-49E9-8112-03B471C049E6}" dt="2022-11-07T14:26:06.644" v="143"/>
          <ac:spMkLst>
            <pc:docMk/>
            <pc:sldMk cId="2036610864" sldId="389"/>
            <ac:spMk id="2077" creationId="{2A387C9E-B068-C1C9-F3BD-4E8B2455CA34}"/>
          </ac:spMkLst>
        </pc:spChg>
        <pc:spChg chg="add del mod">
          <ac:chgData name="INDIRA DE MENEZES CASTRO (1815383)" userId="e41e4919-7570-461c-8bc9-bc96d7e0485e" providerId="ADAL" clId="{7138AB36-0DD5-49E9-8112-03B471C049E6}" dt="2022-11-07T14:26:06.644" v="143"/>
          <ac:spMkLst>
            <pc:docMk/>
            <pc:sldMk cId="2036610864" sldId="389"/>
            <ac:spMk id="2078" creationId="{A39A4274-79BB-F7BA-4C7F-F6AD67520A20}"/>
          </ac:spMkLst>
        </pc:spChg>
        <pc:spChg chg="add del mod">
          <ac:chgData name="INDIRA DE MENEZES CASTRO (1815383)" userId="e41e4919-7570-461c-8bc9-bc96d7e0485e" providerId="ADAL" clId="{7138AB36-0DD5-49E9-8112-03B471C049E6}" dt="2022-11-07T14:26:06.644" v="143"/>
          <ac:spMkLst>
            <pc:docMk/>
            <pc:sldMk cId="2036610864" sldId="389"/>
            <ac:spMk id="2079" creationId="{F248F388-F6C1-58B3-C8EC-B95E1C5D5FFF}"/>
          </ac:spMkLst>
        </pc:spChg>
        <pc:spChg chg="add del mod">
          <ac:chgData name="INDIRA DE MENEZES CASTRO (1815383)" userId="e41e4919-7570-461c-8bc9-bc96d7e0485e" providerId="ADAL" clId="{7138AB36-0DD5-49E9-8112-03B471C049E6}" dt="2022-11-07T14:26:06.644" v="143"/>
          <ac:spMkLst>
            <pc:docMk/>
            <pc:sldMk cId="2036610864" sldId="389"/>
            <ac:spMk id="2080" creationId="{81A97008-1979-D0AD-0D43-A7230771B3A2}"/>
          </ac:spMkLst>
        </pc:spChg>
        <pc:spChg chg="add del mod">
          <ac:chgData name="INDIRA DE MENEZES CASTRO (1815383)" userId="e41e4919-7570-461c-8bc9-bc96d7e0485e" providerId="ADAL" clId="{7138AB36-0DD5-49E9-8112-03B471C049E6}" dt="2022-11-07T14:26:06.644" v="143"/>
          <ac:spMkLst>
            <pc:docMk/>
            <pc:sldMk cId="2036610864" sldId="389"/>
            <ac:spMk id="2081" creationId="{A5D1C77D-4905-7358-2EAF-DBEE53D20BD4}"/>
          </ac:spMkLst>
        </pc:spChg>
        <pc:spChg chg="add del mod">
          <ac:chgData name="INDIRA DE MENEZES CASTRO (1815383)" userId="e41e4919-7570-461c-8bc9-bc96d7e0485e" providerId="ADAL" clId="{7138AB36-0DD5-49E9-8112-03B471C049E6}" dt="2022-11-07T14:26:06.644" v="143"/>
          <ac:spMkLst>
            <pc:docMk/>
            <pc:sldMk cId="2036610864" sldId="389"/>
            <ac:spMk id="2082" creationId="{83303017-F64D-265D-01ED-FE6D195DD9DC}"/>
          </ac:spMkLst>
        </pc:spChg>
        <pc:spChg chg="add del mod">
          <ac:chgData name="INDIRA DE MENEZES CASTRO (1815383)" userId="e41e4919-7570-461c-8bc9-bc96d7e0485e" providerId="ADAL" clId="{7138AB36-0DD5-49E9-8112-03B471C049E6}" dt="2022-11-07T14:26:06.644" v="143"/>
          <ac:spMkLst>
            <pc:docMk/>
            <pc:sldMk cId="2036610864" sldId="389"/>
            <ac:spMk id="2083" creationId="{81517999-DFCD-9995-78CB-F9CA314C179D}"/>
          </ac:spMkLst>
        </pc:spChg>
        <pc:spChg chg="add del mod">
          <ac:chgData name="INDIRA DE MENEZES CASTRO (1815383)" userId="e41e4919-7570-461c-8bc9-bc96d7e0485e" providerId="ADAL" clId="{7138AB36-0DD5-49E9-8112-03B471C049E6}" dt="2022-11-07T14:26:06.644" v="143"/>
          <ac:spMkLst>
            <pc:docMk/>
            <pc:sldMk cId="2036610864" sldId="389"/>
            <ac:spMk id="2084" creationId="{82E12FC9-D792-728A-E339-61D5CBE21EEC}"/>
          </ac:spMkLst>
        </pc:spChg>
        <pc:spChg chg="add del mod">
          <ac:chgData name="INDIRA DE MENEZES CASTRO (1815383)" userId="e41e4919-7570-461c-8bc9-bc96d7e0485e" providerId="ADAL" clId="{7138AB36-0DD5-49E9-8112-03B471C049E6}" dt="2022-11-07T14:26:06.644" v="143"/>
          <ac:spMkLst>
            <pc:docMk/>
            <pc:sldMk cId="2036610864" sldId="389"/>
            <ac:spMk id="2085" creationId="{7AB3E295-9EB8-AD52-5C71-BD33362851C2}"/>
          </ac:spMkLst>
        </pc:spChg>
        <pc:spChg chg="add del mod">
          <ac:chgData name="INDIRA DE MENEZES CASTRO (1815383)" userId="e41e4919-7570-461c-8bc9-bc96d7e0485e" providerId="ADAL" clId="{7138AB36-0DD5-49E9-8112-03B471C049E6}" dt="2022-11-07T14:26:06.644" v="143"/>
          <ac:spMkLst>
            <pc:docMk/>
            <pc:sldMk cId="2036610864" sldId="389"/>
            <ac:spMk id="2086" creationId="{EDFDCEAA-D235-3D39-87E8-F60EC00BD0BE}"/>
          </ac:spMkLst>
        </pc:spChg>
        <pc:spChg chg="add del mod">
          <ac:chgData name="INDIRA DE MENEZES CASTRO (1815383)" userId="e41e4919-7570-461c-8bc9-bc96d7e0485e" providerId="ADAL" clId="{7138AB36-0DD5-49E9-8112-03B471C049E6}" dt="2022-11-07T14:26:06.644" v="143"/>
          <ac:spMkLst>
            <pc:docMk/>
            <pc:sldMk cId="2036610864" sldId="389"/>
            <ac:spMk id="2087" creationId="{FCB190E5-4105-238D-FAC3-2C18E444D01C}"/>
          </ac:spMkLst>
        </pc:spChg>
        <pc:spChg chg="add del mod">
          <ac:chgData name="INDIRA DE MENEZES CASTRO (1815383)" userId="e41e4919-7570-461c-8bc9-bc96d7e0485e" providerId="ADAL" clId="{7138AB36-0DD5-49E9-8112-03B471C049E6}" dt="2022-11-07T14:26:06.644" v="143"/>
          <ac:spMkLst>
            <pc:docMk/>
            <pc:sldMk cId="2036610864" sldId="389"/>
            <ac:spMk id="2088" creationId="{DC6D513C-3087-841E-41C6-9A43571FA6B9}"/>
          </ac:spMkLst>
        </pc:spChg>
        <pc:spChg chg="add del mod">
          <ac:chgData name="INDIRA DE MENEZES CASTRO (1815383)" userId="e41e4919-7570-461c-8bc9-bc96d7e0485e" providerId="ADAL" clId="{7138AB36-0DD5-49E9-8112-03B471C049E6}" dt="2022-11-07T14:26:06.644" v="143"/>
          <ac:spMkLst>
            <pc:docMk/>
            <pc:sldMk cId="2036610864" sldId="389"/>
            <ac:spMk id="2089" creationId="{1576A439-2D50-2949-3F38-1AB04A12844C}"/>
          </ac:spMkLst>
        </pc:spChg>
        <pc:spChg chg="add del mod">
          <ac:chgData name="INDIRA DE MENEZES CASTRO (1815383)" userId="e41e4919-7570-461c-8bc9-bc96d7e0485e" providerId="ADAL" clId="{7138AB36-0DD5-49E9-8112-03B471C049E6}" dt="2022-11-07T14:26:06.644" v="143"/>
          <ac:spMkLst>
            <pc:docMk/>
            <pc:sldMk cId="2036610864" sldId="389"/>
            <ac:spMk id="2090" creationId="{49CB1636-81D7-1931-793E-32A7B875DD44}"/>
          </ac:spMkLst>
        </pc:spChg>
        <pc:spChg chg="add del mod">
          <ac:chgData name="INDIRA DE MENEZES CASTRO (1815383)" userId="e41e4919-7570-461c-8bc9-bc96d7e0485e" providerId="ADAL" clId="{7138AB36-0DD5-49E9-8112-03B471C049E6}" dt="2022-11-07T14:26:06.644" v="143"/>
          <ac:spMkLst>
            <pc:docMk/>
            <pc:sldMk cId="2036610864" sldId="389"/>
            <ac:spMk id="2091" creationId="{107EE66E-E7AF-ACB6-E467-A7CF8F46AAA6}"/>
          </ac:spMkLst>
        </pc:spChg>
        <pc:spChg chg="add del mod">
          <ac:chgData name="INDIRA DE MENEZES CASTRO (1815383)" userId="e41e4919-7570-461c-8bc9-bc96d7e0485e" providerId="ADAL" clId="{7138AB36-0DD5-49E9-8112-03B471C049E6}" dt="2022-11-07T14:26:06.644" v="143"/>
          <ac:spMkLst>
            <pc:docMk/>
            <pc:sldMk cId="2036610864" sldId="389"/>
            <ac:spMk id="2092" creationId="{F00175FB-417C-2AF0-5851-340DC9CE05BC}"/>
          </ac:spMkLst>
        </pc:spChg>
        <pc:spChg chg="add del mod">
          <ac:chgData name="INDIRA DE MENEZES CASTRO (1815383)" userId="e41e4919-7570-461c-8bc9-bc96d7e0485e" providerId="ADAL" clId="{7138AB36-0DD5-49E9-8112-03B471C049E6}" dt="2022-11-07T14:26:06.644" v="143"/>
          <ac:spMkLst>
            <pc:docMk/>
            <pc:sldMk cId="2036610864" sldId="389"/>
            <ac:spMk id="2093" creationId="{6FF6CB8D-26C1-924C-E259-F288A517967C}"/>
          </ac:spMkLst>
        </pc:spChg>
        <pc:spChg chg="add del mod">
          <ac:chgData name="INDIRA DE MENEZES CASTRO (1815383)" userId="e41e4919-7570-461c-8bc9-bc96d7e0485e" providerId="ADAL" clId="{7138AB36-0DD5-49E9-8112-03B471C049E6}" dt="2022-11-07T14:26:06.644" v="143"/>
          <ac:spMkLst>
            <pc:docMk/>
            <pc:sldMk cId="2036610864" sldId="389"/>
            <ac:spMk id="2094" creationId="{09DA2F8B-D9CE-5408-6DC0-B7FA921BC135}"/>
          </ac:spMkLst>
        </pc:spChg>
        <pc:spChg chg="add del mod">
          <ac:chgData name="INDIRA DE MENEZES CASTRO (1815383)" userId="e41e4919-7570-461c-8bc9-bc96d7e0485e" providerId="ADAL" clId="{7138AB36-0DD5-49E9-8112-03B471C049E6}" dt="2022-11-07T14:26:06.644" v="143"/>
          <ac:spMkLst>
            <pc:docMk/>
            <pc:sldMk cId="2036610864" sldId="389"/>
            <ac:spMk id="2095" creationId="{847BB457-817C-38F1-8C94-CD51EE4D5879}"/>
          </ac:spMkLst>
        </pc:spChg>
        <pc:spChg chg="add del mod">
          <ac:chgData name="INDIRA DE MENEZES CASTRO (1815383)" userId="e41e4919-7570-461c-8bc9-bc96d7e0485e" providerId="ADAL" clId="{7138AB36-0DD5-49E9-8112-03B471C049E6}" dt="2022-11-07T14:26:06.644" v="143"/>
          <ac:spMkLst>
            <pc:docMk/>
            <pc:sldMk cId="2036610864" sldId="389"/>
            <ac:spMk id="2096" creationId="{077BD8BC-E4BE-253D-99E1-54DAD482505A}"/>
          </ac:spMkLst>
        </pc:spChg>
        <pc:spChg chg="add del mod">
          <ac:chgData name="INDIRA DE MENEZES CASTRO (1815383)" userId="e41e4919-7570-461c-8bc9-bc96d7e0485e" providerId="ADAL" clId="{7138AB36-0DD5-49E9-8112-03B471C049E6}" dt="2022-11-07T14:26:06.644" v="143"/>
          <ac:spMkLst>
            <pc:docMk/>
            <pc:sldMk cId="2036610864" sldId="389"/>
            <ac:spMk id="2097" creationId="{F6F8857B-FEAB-2902-C6B5-0720858FD530}"/>
          </ac:spMkLst>
        </pc:spChg>
        <pc:spChg chg="add del mod">
          <ac:chgData name="INDIRA DE MENEZES CASTRO (1815383)" userId="e41e4919-7570-461c-8bc9-bc96d7e0485e" providerId="ADAL" clId="{7138AB36-0DD5-49E9-8112-03B471C049E6}" dt="2022-11-07T14:26:06.644" v="143"/>
          <ac:spMkLst>
            <pc:docMk/>
            <pc:sldMk cId="2036610864" sldId="389"/>
            <ac:spMk id="2098" creationId="{00B022F5-5B38-EDDF-D182-6A70DE312D56}"/>
          </ac:spMkLst>
        </pc:spChg>
        <pc:spChg chg="add del mod">
          <ac:chgData name="INDIRA DE MENEZES CASTRO (1815383)" userId="e41e4919-7570-461c-8bc9-bc96d7e0485e" providerId="ADAL" clId="{7138AB36-0DD5-49E9-8112-03B471C049E6}" dt="2022-11-07T14:26:06.644" v="143"/>
          <ac:spMkLst>
            <pc:docMk/>
            <pc:sldMk cId="2036610864" sldId="389"/>
            <ac:spMk id="2099" creationId="{8DFCF751-D5F0-21E5-8A08-FA3B8A076703}"/>
          </ac:spMkLst>
        </pc:spChg>
        <pc:spChg chg="add del mod">
          <ac:chgData name="INDIRA DE MENEZES CASTRO (1815383)" userId="e41e4919-7570-461c-8bc9-bc96d7e0485e" providerId="ADAL" clId="{7138AB36-0DD5-49E9-8112-03B471C049E6}" dt="2022-11-07T14:26:06.644" v="143"/>
          <ac:spMkLst>
            <pc:docMk/>
            <pc:sldMk cId="2036610864" sldId="389"/>
            <ac:spMk id="2100" creationId="{9DF299C5-6B1A-992D-48D5-2DCEE89DE6D8}"/>
          </ac:spMkLst>
        </pc:spChg>
        <pc:spChg chg="add del mod">
          <ac:chgData name="INDIRA DE MENEZES CASTRO (1815383)" userId="e41e4919-7570-461c-8bc9-bc96d7e0485e" providerId="ADAL" clId="{7138AB36-0DD5-49E9-8112-03B471C049E6}" dt="2022-11-07T14:26:06.644" v="143"/>
          <ac:spMkLst>
            <pc:docMk/>
            <pc:sldMk cId="2036610864" sldId="389"/>
            <ac:spMk id="2101" creationId="{2B4014AD-0CB2-EBF5-B41C-EB0072273993}"/>
          </ac:spMkLst>
        </pc:spChg>
        <pc:spChg chg="add del mod">
          <ac:chgData name="INDIRA DE MENEZES CASTRO (1815383)" userId="e41e4919-7570-461c-8bc9-bc96d7e0485e" providerId="ADAL" clId="{7138AB36-0DD5-49E9-8112-03B471C049E6}" dt="2022-11-07T14:26:06.644" v="143"/>
          <ac:spMkLst>
            <pc:docMk/>
            <pc:sldMk cId="2036610864" sldId="389"/>
            <ac:spMk id="2102" creationId="{F47BF0AF-4D18-0368-3B95-2AC45EDDDE7B}"/>
          </ac:spMkLst>
        </pc:spChg>
        <pc:spChg chg="add del mod">
          <ac:chgData name="INDIRA DE MENEZES CASTRO (1815383)" userId="e41e4919-7570-461c-8bc9-bc96d7e0485e" providerId="ADAL" clId="{7138AB36-0DD5-49E9-8112-03B471C049E6}" dt="2022-11-07T14:26:06.644" v="143"/>
          <ac:spMkLst>
            <pc:docMk/>
            <pc:sldMk cId="2036610864" sldId="389"/>
            <ac:spMk id="2103" creationId="{94184334-F6FE-378F-F9F6-8828F1CB2A8C}"/>
          </ac:spMkLst>
        </pc:spChg>
        <pc:spChg chg="add del mod">
          <ac:chgData name="INDIRA DE MENEZES CASTRO (1815383)" userId="e41e4919-7570-461c-8bc9-bc96d7e0485e" providerId="ADAL" clId="{7138AB36-0DD5-49E9-8112-03B471C049E6}" dt="2022-11-07T14:26:06.644" v="143"/>
          <ac:spMkLst>
            <pc:docMk/>
            <pc:sldMk cId="2036610864" sldId="389"/>
            <ac:spMk id="2104" creationId="{122586B0-0450-B7F1-C780-677E3EB22546}"/>
          </ac:spMkLst>
        </pc:spChg>
        <pc:spChg chg="add del mod">
          <ac:chgData name="INDIRA DE MENEZES CASTRO (1815383)" userId="e41e4919-7570-461c-8bc9-bc96d7e0485e" providerId="ADAL" clId="{7138AB36-0DD5-49E9-8112-03B471C049E6}" dt="2022-11-07T14:26:06.644" v="143"/>
          <ac:spMkLst>
            <pc:docMk/>
            <pc:sldMk cId="2036610864" sldId="389"/>
            <ac:spMk id="2105" creationId="{DAAC503F-1465-D1E9-ACB4-C2455E8C7691}"/>
          </ac:spMkLst>
        </pc:spChg>
        <pc:spChg chg="add del mod">
          <ac:chgData name="INDIRA DE MENEZES CASTRO (1815383)" userId="e41e4919-7570-461c-8bc9-bc96d7e0485e" providerId="ADAL" clId="{7138AB36-0DD5-49E9-8112-03B471C049E6}" dt="2022-11-07T14:26:06.644" v="143"/>
          <ac:spMkLst>
            <pc:docMk/>
            <pc:sldMk cId="2036610864" sldId="389"/>
            <ac:spMk id="2106" creationId="{73D034E5-D0B1-E93B-FBD0-56129B51BD39}"/>
          </ac:spMkLst>
        </pc:spChg>
        <pc:spChg chg="add del mod">
          <ac:chgData name="INDIRA DE MENEZES CASTRO (1815383)" userId="e41e4919-7570-461c-8bc9-bc96d7e0485e" providerId="ADAL" clId="{7138AB36-0DD5-49E9-8112-03B471C049E6}" dt="2022-11-07T14:26:06.644" v="143"/>
          <ac:spMkLst>
            <pc:docMk/>
            <pc:sldMk cId="2036610864" sldId="389"/>
            <ac:spMk id="2107" creationId="{57452774-7522-4261-6B0D-D2A8E5A4A842}"/>
          </ac:spMkLst>
        </pc:spChg>
        <pc:spChg chg="add del mod">
          <ac:chgData name="INDIRA DE MENEZES CASTRO (1815383)" userId="e41e4919-7570-461c-8bc9-bc96d7e0485e" providerId="ADAL" clId="{7138AB36-0DD5-49E9-8112-03B471C049E6}" dt="2022-11-07T14:26:06.644" v="143"/>
          <ac:spMkLst>
            <pc:docMk/>
            <pc:sldMk cId="2036610864" sldId="389"/>
            <ac:spMk id="2108" creationId="{89C48013-3974-F1B3-25D4-41A1EC1A769E}"/>
          </ac:spMkLst>
        </pc:spChg>
        <pc:spChg chg="add del mod">
          <ac:chgData name="INDIRA DE MENEZES CASTRO (1815383)" userId="e41e4919-7570-461c-8bc9-bc96d7e0485e" providerId="ADAL" clId="{7138AB36-0DD5-49E9-8112-03B471C049E6}" dt="2022-11-07T14:26:06.644" v="143"/>
          <ac:spMkLst>
            <pc:docMk/>
            <pc:sldMk cId="2036610864" sldId="389"/>
            <ac:spMk id="2109" creationId="{7CC47744-472A-C22B-0FBE-89413FDD7001}"/>
          </ac:spMkLst>
        </pc:spChg>
        <pc:spChg chg="add del mod">
          <ac:chgData name="INDIRA DE MENEZES CASTRO (1815383)" userId="e41e4919-7570-461c-8bc9-bc96d7e0485e" providerId="ADAL" clId="{7138AB36-0DD5-49E9-8112-03B471C049E6}" dt="2022-11-07T14:26:06.644" v="143"/>
          <ac:spMkLst>
            <pc:docMk/>
            <pc:sldMk cId="2036610864" sldId="389"/>
            <ac:spMk id="2110" creationId="{9F1F5B51-6FF8-3C9E-F3E6-0F28D737A074}"/>
          </ac:spMkLst>
        </pc:spChg>
        <pc:spChg chg="add del mod">
          <ac:chgData name="INDIRA DE MENEZES CASTRO (1815383)" userId="e41e4919-7570-461c-8bc9-bc96d7e0485e" providerId="ADAL" clId="{7138AB36-0DD5-49E9-8112-03B471C049E6}" dt="2022-11-07T14:26:06.644" v="143"/>
          <ac:spMkLst>
            <pc:docMk/>
            <pc:sldMk cId="2036610864" sldId="389"/>
            <ac:spMk id="2111" creationId="{13214E11-E4E3-E3DA-0838-7A41817C2644}"/>
          </ac:spMkLst>
        </pc:spChg>
        <pc:spChg chg="add del mod">
          <ac:chgData name="INDIRA DE MENEZES CASTRO (1815383)" userId="e41e4919-7570-461c-8bc9-bc96d7e0485e" providerId="ADAL" clId="{7138AB36-0DD5-49E9-8112-03B471C049E6}" dt="2022-11-07T14:26:06.644" v="143"/>
          <ac:spMkLst>
            <pc:docMk/>
            <pc:sldMk cId="2036610864" sldId="389"/>
            <ac:spMk id="2112" creationId="{90A0472D-6705-21BA-E1A7-6697DBD82509}"/>
          </ac:spMkLst>
        </pc:spChg>
        <pc:spChg chg="add del mod">
          <ac:chgData name="INDIRA DE MENEZES CASTRO (1815383)" userId="e41e4919-7570-461c-8bc9-bc96d7e0485e" providerId="ADAL" clId="{7138AB36-0DD5-49E9-8112-03B471C049E6}" dt="2022-11-07T14:26:06.644" v="143"/>
          <ac:spMkLst>
            <pc:docMk/>
            <pc:sldMk cId="2036610864" sldId="389"/>
            <ac:spMk id="2113" creationId="{3E8EAE45-ECAF-FCF9-3B01-92A2D860F8B3}"/>
          </ac:spMkLst>
        </pc:spChg>
        <pc:spChg chg="add del mod">
          <ac:chgData name="INDIRA DE MENEZES CASTRO (1815383)" userId="e41e4919-7570-461c-8bc9-bc96d7e0485e" providerId="ADAL" clId="{7138AB36-0DD5-49E9-8112-03B471C049E6}" dt="2022-11-07T14:26:06.644" v="143"/>
          <ac:spMkLst>
            <pc:docMk/>
            <pc:sldMk cId="2036610864" sldId="389"/>
            <ac:spMk id="2114" creationId="{AD446600-26ED-2697-0DC9-D7E7F4C4D034}"/>
          </ac:spMkLst>
        </pc:spChg>
        <pc:spChg chg="add del mod">
          <ac:chgData name="INDIRA DE MENEZES CASTRO (1815383)" userId="e41e4919-7570-461c-8bc9-bc96d7e0485e" providerId="ADAL" clId="{7138AB36-0DD5-49E9-8112-03B471C049E6}" dt="2022-11-07T14:26:06.644" v="143"/>
          <ac:spMkLst>
            <pc:docMk/>
            <pc:sldMk cId="2036610864" sldId="389"/>
            <ac:spMk id="2115" creationId="{3F4BBA90-862A-29D6-2085-0AEEAFF45580}"/>
          </ac:spMkLst>
        </pc:spChg>
        <pc:spChg chg="add del mod">
          <ac:chgData name="INDIRA DE MENEZES CASTRO (1815383)" userId="e41e4919-7570-461c-8bc9-bc96d7e0485e" providerId="ADAL" clId="{7138AB36-0DD5-49E9-8112-03B471C049E6}" dt="2022-11-07T14:26:06.644" v="143"/>
          <ac:spMkLst>
            <pc:docMk/>
            <pc:sldMk cId="2036610864" sldId="389"/>
            <ac:spMk id="2116" creationId="{4F4B580B-8F65-4A5A-2DDA-48D844F8F0E2}"/>
          </ac:spMkLst>
        </pc:spChg>
        <pc:spChg chg="add del mod">
          <ac:chgData name="INDIRA DE MENEZES CASTRO (1815383)" userId="e41e4919-7570-461c-8bc9-bc96d7e0485e" providerId="ADAL" clId="{7138AB36-0DD5-49E9-8112-03B471C049E6}" dt="2022-11-07T14:26:06.644" v="143"/>
          <ac:spMkLst>
            <pc:docMk/>
            <pc:sldMk cId="2036610864" sldId="389"/>
            <ac:spMk id="2117" creationId="{B9E3BC6E-B139-48A1-D79C-DAB80B8F9B06}"/>
          </ac:spMkLst>
        </pc:spChg>
        <pc:spChg chg="add del mod">
          <ac:chgData name="INDIRA DE MENEZES CASTRO (1815383)" userId="e41e4919-7570-461c-8bc9-bc96d7e0485e" providerId="ADAL" clId="{7138AB36-0DD5-49E9-8112-03B471C049E6}" dt="2022-11-07T14:26:06.644" v="143"/>
          <ac:spMkLst>
            <pc:docMk/>
            <pc:sldMk cId="2036610864" sldId="389"/>
            <ac:spMk id="2118" creationId="{4521CC6E-C95F-FACF-5B57-F4F31F88E5BC}"/>
          </ac:spMkLst>
        </pc:spChg>
        <pc:spChg chg="add del mod">
          <ac:chgData name="INDIRA DE MENEZES CASTRO (1815383)" userId="e41e4919-7570-461c-8bc9-bc96d7e0485e" providerId="ADAL" clId="{7138AB36-0DD5-49E9-8112-03B471C049E6}" dt="2022-11-07T14:26:06.644" v="143"/>
          <ac:spMkLst>
            <pc:docMk/>
            <pc:sldMk cId="2036610864" sldId="389"/>
            <ac:spMk id="2119" creationId="{67D04D82-5CCB-A996-10DC-249ED7DA267D}"/>
          </ac:spMkLst>
        </pc:spChg>
        <pc:spChg chg="add del mod">
          <ac:chgData name="INDIRA DE MENEZES CASTRO (1815383)" userId="e41e4919-7570-461c-8bc9-bc96d7e0485e" providerId="ADAL" clId="{7138AB36-0DD5-49E9-8112-03B471C049E6}" dt="2022-11-07T14:26:06.644" v="143"/>
          <ac:spMkLst>
            <pc:docMk/>
            <pc:sldMk cId="2036610864" sldId="389"/>
            <ac:spMk id="2120" creationId="{067DAD57-BA2C-F1D4-AB6A-6F0BEFAA11EB}"/>
          </ac:spMkLst>
        </pc:spChg>
        <pc:spChg chg="add del mod">
          <ac:chgData name="INDIRA DE MENEZES CASTRO (1815383)" userId="e41e4919-7570-461c-8bc9-bc96d7e0485e" providerId="ADAL" clId="{7138AB36-0DD5-49E9-8112-03B471C049E6}" dt="2022-11-07T14:26:06.644" v="143"/>
          <ac:spMkLst>
            <pc:docMk/>
            <pc:sldMk cId="2036610864" sldId="389"/>
            <ac:spMk id="2121" creationId="{590CF01E-3B30-EEB6-E142-0F28A566453A}"/>
          </ac:spMkLst>
        </pc:spChg>
        <pc:spChg chg="add del mod">
          <ac:chgData name="INDIRA DE MENEZES CASTRO (1815383)" userId="e41e4919-7570-461c-8bc9-bc96d7e0485e" providerId="ADAL" clId="{7138AB36-0DD5-49E9-8112-03B471C049E6}" dt="2022-11-07T14:26:06.644" v="143"/>
          <ac:spMkLst>
            <pc:docMk/>
            <pc:sldMk cId="2036610864" sldId="389"/>
            <ac:spMk id="2122" creationId="{E3FFF66F-7A87-D08F-EE43-DBF893F573D4}"/>
          </ac:spMkLst>
        </pc:spChg>
        <pc:spChg chg="add del mod">
          <ac:chgData name="INDIRA DE MENEZES CASTRO (1815383)" userId="e41e4919-7570-461c-8bc9-bc96d7e0485e" providerId="ADAL" clId="{7138AB36-0DD5-49E9-8112-03B471C049E6}" dt="2022-11-07T14:26:06.644" v="143"/>
          <ac:spMkLst>
            <pc:docMk/>
            <pc:sldMk cId="2036610864" sldId="389"/>
            <ac:spMk id="2123" creationId="{D462C4F8-C944-4F21-7D40-A10DC10A8CAD}"/>
          </ac:spMkLst>
        </pc:spChg>
        <pc:spChg chg="add del mod">
          <ac:chgData name="INDIRA DE MENEZES CASTRO (1815383)" userId="e41e4919-7570-461c-8bc9-bc96d7e0485e" providerId="ADAL" clId="{7138AB36-0DD5-49E9-8112-03B471C049E6}" dt="2022-11-07T14:26:06.644" v="143"/>
          <ac:spMkLst>
            <pc:docMk/>
            <pc:sldMk cId="2036610864" sldId="389"/>
            <ac:spMk id="2124" creationId="{F3A931F9-5BD2-BF6D-B147-235FC7D0E6D0}"/>
          </ac:spMkLst>
        </pc:spChg>
        <pc:spChg chg="add del mod">
          <ac:chgData name="INDIRA DE MENEZES CASTRO (1815383)" userId="e41e4919-7570-461c-8bc9-bc96d7e0485e" providerId="ADAL" clId="{7138AB36-0DD5-49E9-8112-03B471C049E6}" dt="2022-11-07T14:26:06.644" v="143"/>
          <ac:spMkLst>
            <pc:docMk/>
            <pc:sldMk cId="2036610864" sldId="389"/>
            <ac:spMk id="2125" creationId="{27C1660D-0CC7-40BC-A073-79B343260882}"/>
          </ac:spMkLst>
        </pc:spChg>
        <pc:spChg chg="add del mod">
          <ac:chgData name="INDIRA DE MENEZES CASTRO (1815383)" userId="e41e4919-7570-461c-8bc9-bc96d7e0485e" providerId="ADAL" clId="{7138AB36-0DD5-49E9-8112-03B471C049E6}" dt="2022-11-07T14:26:06.644" v="143"/>
          <ac:spMkLst>
            <pc:docMk/>
            <pc:sldMk cId="2036610864" sldId="389"/>
            <ac:spMk id="2126" creationId="{52AF13CF-D784-39CE-458F-623867DE9051}"/>
          </ac:spMkLst>
        </pc:spChg>
        <pc:spChg chg="add del mod">
          <ac:chgData name="INDIRA DE MENEZES CASTRO (1815383)" userId="e41e4919-7570-461c-8bc9-bc96d7e0485e" providerId="ADAL" clId="{7138AB36-0DD5-49E9-8112-03B471C049E6}" dt="2022-11-07T14:26:06.644" v="143"/>
          <ac:spMkLst>
            <pc:docMk/>
            <pc:sldMk cId="2036610864" sldId="389"/>
            <ac:spMk id="2127" creationId="{4BC2DE3F-2B38-F29B-88BC-025E74AF646F}"/>
          </ac:spMkLst>
        </pc:spChg>
        <pc:spChg chg="add del mod">
          <ac:chgData name="INDIRA DE MENEZES CASTRO (1815383)" userId="e41e4919-7570-461c-8bc9-bc96d7e0485e" providerId="ADAL" clId="{7138AB36-0DD5-49E9-8112-03B471C049E6}" dt="2022-11-07T14:26:06.644" v="143"/>
          <ac:spMkLst>
            <pc:docMk/>
            <pc:sldMk cId="2036610864" sldId="389"/>
            <ac:spMk id="2128" creationId="{F0CA4246-2544-77DE-CD30-0EDB4D33CC04}"/>
          </ac:spMkLst>
        </pc:spChg>
        <pc:spChg chg="add del mod">
          <ac:chgData name="INDIRA DE MENEZES CASTRO (1815383)" userId="e41e4919-7570-461c-8bc9-bc96d7e0485e" providerId="ADAL" clId="{7138AB36-0DD5-49E9-8112-03B471C049E6}" dt="2022-11-07T14:26:06.644" v="143"/>
          <ac:spMkLst>
            <pc:docMk/>
            <pc:sldMk cId="2036610864" sldId="389"/>
            <ac:spMk id="2129" creationId="{EF42DE41-7101-C8A1-E9FF-55F0CE68DC90}"/>
          </ac:spMkLst>
        </pc:spChg>
        <pc:spChg chg="add del mod">
          <ac:chgData name="INDIRA DE MENEZES CASTRO (1815383)" userId="e41e4919-7570-461c-8bc9-bc96d7e0485e" providerId="ADAL" clId="{7138AB36-0DD5-49E9-8112-03B471C049E6}" dt="2022-11-07T14:26:06.644" v="143"/>
          <ac:spMkLst>
            <pc:docMk/>
            <pc:sldMk cId="2036610864" sldId="389"/>
            <ac:spMk id="2130" creationId="{C2CC85B4-CBBA-20A2-A67A-62BE73735176}"/>
          </ac:spMkLst>
        </pc:spChg>
        <pc:spChg chg="add del mod">
          <ac:chgData name="INDIRA DE MENEZES CASTRO (1815383)" userId="e41e4919-7570-461c-8bc9-bc96d7e0485e" providerId="ADAL" clId="{7138AB36-0DD5-49E9-8112-03B471C049E6}" dt="2022-11-07T14:26:06.644" v="143"/>
          <ac:spMkLst>
            <pc:docMk/>
            <pc:sldMk cId="2036610864" sldId="389"/>
            <ac:spMk id="2131" creationId="{C50CF69D-40A1-373A-3494-183768136F2F}"/>
          </ac:spMkLst>
        </pc:spChg>
        <pc:spChg chg="add del mod">
          <ac:chgData name="INDIRA DE MENEZES CASTRO (1815383)" userId="e41e4919-7570-461c-8bc9-bc96d7e0485e" providerId="ADAL" clId="{7138AB36-0DD5-49E9-8112-03B471C049E6}" dt="2022-11-07T14:26:06.644" v="143"/>
          <ac:spMkLst>
            <pc:docMk/>
            <pc:sldMk cId="2036610864" sldId="389"/>
            <ac:spMk id="2132" creationId="{23AD35D1-8A26-49F9-0001-E8C6F89A98E2}"/>
          </ac:spMkLst>
        </pc:spChg>
        <pc:spChg chg="add del mod">
          <ac:chgData name="INDIRA DE MENEZES CASTRO (1815383)" userId="e41e4919-7570-461c-8bc9-bc96d7e0485e" providerId="ADAL" clId="{7138AB36-0DD5-49E9-8112-03B471C049E6}" dt="2022-11-07T14:26:06.644" v="143"/>
          <ac:spMkLst>
            <pc:docMk/>
            <pc:sldMk cId="2036610864" sldId="389"/>
            <ac:spMk id="2133" creationId="{24F58E70-58FE-1F8D-8684-DCEA2DD4493A}"/>
          </ac:spMkLst>
        </pc:spChg>
        <pc:spChg chg="add del mod">
          <ac:chgData name="INDIRA DE MENEZES CASTRO (1815383)" userId="e41e4919-7570-461c-8bc9-bc96d7e0485e" providerId="ADAL" clId="{7138AB36-0DD5-49E9-8112-03B471C049E6}" dt="2022-11-07T14:26:06.644" v="143"/>
          <ac:spMkLst>
            <pc:docMk/>
            <pc:sldMk cId="2036610864" sldId="389"/>
            <ac:spMk id="2134" creationId="{9E41DC7C-A746-0499-F924-B52E4CACE6CB}"/>
          </ac:spMkLst>
        </pc:spChg>
        <pc:spChg chg="add del mod">
          <ac:chgData name="INDIRA DE MENEZES CASTRO (1815383)" userId="e41e4919-7570-461c-8bc9-bc96d7e0485e" providerId="ADAL" clId="{7138AB36-0DD5-49E9-8112-03B471C049E6}" dt="2022-11-07T14:26:06.644" v="143"/>
          <ac:spMkLst>
            <pc:docMk/>
            <pc:sldMk cId="2036610864" sldId="389"/>
            <ac:spMk id="2135" creationId="{01177105-3D59-0F57-1263-773A71C485D2}"/>
          </ac:spMkLst>
        </pc:spChg>
        <pc:spChg chg="add del mod">
          <ac:chgData name="INDIRA DE MENEZES CASTRO (1815383)" userId="e41e4919-7570-461c-8bc9-bc96d7e0485e" providerId="ADAL" clId="{7138AB36-0DD5-49E9-8112-03B471C049E6}" dt="2022-11-07T14:26:06.644" v="143"/>
          <ac:spMkLst>
            <pc:docMk/>
            <pc:sldMk cId="2036610864" sldId="389"/>
            <ac:spMk id="2136" creationId="{F3330B9F-3C1C-4054-2E1C-417741AF0133}"/>
          </ac:spMkLst>
        </pc:spChg>
        <pc:spChg chg="add del mod">
          <ac:chgData name="INDIRA DE MENEZES CASTRO (1815383)" userId="e41e4919-7570-461c-8bc9-bc96d7e0485e" providerId="ADAL" clId="{7138AB36-0DD5-49E9-8112-03B471C049E6}" dt="2022-11-07T14:26:06.644" v="143"/>
          <ac:spMkLst>
            <pc:docMk/>
            <pc:sldMk cId="2036610864" sldId="389"/>
            <ac:spMk id="2137" creationId="{E84FC783-5052-12C8-353F-A5103CB23712}"/>
          </ac:spMkLst>
        </pc:spChg>
        <pc:spChg chg="add del mod">
          <ac:chgData name="INDIRA DE MENEZES CASTRO (1815383)" userId="e41e4919-7570-461c-8bc9-bc96d7e0485e" providerId="ADAL" clId="{7138AB36-0DD5-49E9-8112-03B471C049E6}" dt="2022-11-07T14:26:06.644" v="143"/>
          <ac:spMkLst>
            <pc:docMk/>
            <pc:sldMk cId="2036610864" sldId="389"/>
            <ac:spMk id="2138" creationId="{32CB7C8D-103A-08B4-2F32-16B0E110BA9C}"/>
          </ac:spMkLst>
        </pc:spChg>
        <pc:spChg chg="add del mod">
          <ac:chgData name="INDIRA DE MENEZES CASTRO (1815383)" userId="e41e4919-7570-461c-8bc9-bc96d7e0485e" providerId="ADAL" clId="{7138AB36-0DD5-49E9-8112-03B471C049E6}" dt="2022-11-07T14:26:06.644" v="143"/>
          <ac:spMkLst>
            <pc:docMk/>
            <pc:sldMk cId="2036610864" sldId="389"/>
            <ac:spMk id="2139" creationId="{818E1BAD-D65E-6750-6352-EFCF12BA19FB}"/>
          </ac:spMkLst>
        </pc:spChg>
        <pc:spChg chg="add del mod">
          <ac:chgData name="INDIRA DE MENEZES CASTRO (1815383)" userId="e41e4919-7570-461c-8bc9-bc96d7e0485e" providerId="ADAL" clId="{7138AB36-0DD5-49E9-8112-03B471C049E6}" dt="2022-11-07T14:26:06.644" v="143"/>
          <ac:spMkLst>
            <pc:docMk/>
            <pc:sldMk cId="2036610864" sldId="389"/>
            <ac:spMk id="2140" creationId="{CD436075-AEFB-E864-A54C-3202F66DBDD4}"/>
          </ac:spMkLst>
        </pc:spChg>
        <pc:spChg chg="add del mod">
          <ac:chgData name="INDIRA DE MENEZES CASTRO (1815383)" userId="e41e4919-7570-461c-8bc9-bc96d7e0485e" providerId="ADAL" clId="{7138AB36-0DD5-49E9-8112-03B471C049E6}" dt="2022-11-07T14:26:06.644" v="143"/>
          <ac:spMkLst>
            <pc:docMk/>
            <pc:sldMk cId="2036610864" sldId="389"/>
            <ac:spMk id="2141" creationId="{0ACFAECC-5DE3-FD3A-4F68-9047F7581495}"/>
          </ac:spMkLst>
        </pc:spChg>
        <pc:spChg chg="add del mod">
          <ac:chgData name="INDIRA DE MENEZES CASTRO (1815383)" userId="e41e4919-7570-461c-8bc9-bc96d7e0485e" providerId="ADAL" clId="{7138AB36-0DD5-49E9-8112-03B471C049E6}" dt="2022-11-07T14:26:06.644" v="143"/>
          <ac:spMkLst>
            <pc:docMk/>
            <pc:sldMk cId="2036610864" sldId="389"/>
            <ac:spMk id="2142" creationId="{F1CCB74E-1591-7EFC-AE65-9A6ADF64095D}"/>
          </ac:spMkLst>
        </pc:spChg>
        <pc:spChg chg="add del mod">
          <ac:chgData name="INDIRA DE MENEZES CASTRO (1815383)" userId="e41e4919-7570-461c-8bc9-bc96d7e0485e" providerId="ADAL" clId="{7138AB36-0DD5-49E9-8112-03B471C049E6}" dt="2022-11-07T14:26:06.644" v="143"/>
          <ac:spMkLst>
            <pc:docMk/>
            <pc:sldMk cId="2036610864" sldId="389"/>
            <ac:spMk id="2143" creationId="{E8A4344B-9424-0E4F-D2E1-A02CB99D9CB1}"/>
          </ac:spMkLst>
        </pc:spChg>
        <pc:spChg chg="add del mod">
          <ac:chgData name="INDIRA DE MENEZES CASTRO (1815383)" userId="e41e4919-7570-461c-8bc9-bc96d7e0485e" providerId="ADAL" clId="{7138AB36-0DD5-49E9-8112-03B471C049E6}" dt="2022-11-07T14:26:06.644" v="143"/>
          <ac:spMkLst>
            <pc:docMk/>
            <pc:sldMk cId="2036610864" sldId="389"/>
            <ac:spMk id="2144" creationId="{7A0949FA-DA3A-5505-6448-73980725F49E}"/>
          </ac:spMkLst>
        </pc:spChg>
        <pc:spChg chg="add del mod">
          <ac:chgData name="INDIRA DE MENEZES CASTRO (1815383)" userId="e41e4919-7570-461c-8bc9-bc96d7e0485e" providerId="ADAL" clId="{7138AB36-0DD5-49E9-8112-03B471C049E6}" dt="2022-11-07T14:26:06.644" v="143"/>
          <ac:spMkLst>
            <pc:docMk/>
            <pc:sldMk cId="2036610864" sldId="389"/>
            <ac:spMk id="2145" creationId="{B506AC8B-F860-04A5-ECF3-2828C76766BC}"/>
          </ac:spMkLst>
        </pc:spChg>
        <pc:spChg chg="add del mod">
          <ac:chgData name="INDIRA DE MENEZES CASTRO (1815383)" userId="e41e4919-7570-461c-8bc9-bc96d7e0485e" providerId="ADAL" clId="{7138AB36-0DD5-49E9-8112-03B471C049E6}" dt="2022-11-07T14:26:06.644" v="143"/>
          <ac:spMkLst>
            <pc:docMk/>
            <pc:sldMk cId="2036610864" sldId="389"/>
            <ac:spMk id="2146" creationId="{6268855E-338A-E4A8-8567-126421B21EBD}"/>
          </ac:spMkLst>
        </pc:spChg>
        <pc:spChg chg="add del mod">
          <ac:chgData name="INDIRA DE MENEZES CASTRO (1815383)" userId="e41e4919-7570-461c-8bc9-bc96d7e0485e" providerId="ADAL" clId="{7138AB36-0DD5-49E9-8112-03B471C049E6}" dt="2022-11-07T14:26:06.644" v="143"/>
          <ac:spMkLst>
            <pc:docMk/>
            <pc:sldMk cId="2036610864" sldId="389"/>
            <ac:spMk id="2147" creationId="{2825310B-1DBE-0096-1438-0ACB29038CB0}"/>
          </ac:spMkLst>
        </pc:spChg>
        <pc:spChg chg="add del mod">
          <ac:chgData name="INDIRA DE MENEZES CASTRO (1815383)" userId="e41e4919-7570-461c-8bc9-bc96d7e0485e" providerId="ADAL" clId="{7138AB36-0DD5-49E9-8112-03B471C049E6}" dt="2022-11-07T14:26:06.644" v="143"/>
          <ac:spMkLst>
            <pc:docMk/>
            <pc:sldMk cId="2036610864" sldId="389"/>
            <ac:spMk id="2148" creationId="{1D12413D-0C17-3FEE-91D3-90365E37B31C}"/>
          </ac:spMkLst>
        </pc:spChg>
        <pc:spChg chg="add del mod">
          <ac:chgData name="INDIRA DE MENEZES CASTRO (1815383)" userId="e41e4919-7570-461c-8bc9-bc96d7e0485e" providerId="ADAL" clId="{7138AB36-0DD5-49E9-8112-03B471C049E6}" dt="2022-11-07T14:26:06.644" v="143"/>
          <ac:spMkLst>
            <pc:docMk/>
            <pc:sldMk cId="2036610864" sldId="389"/>
            <ac:spMk id="2149" creationId="{A147D394-2F3F-1F24-E366-B2E884A55455}"/>
          </ac:spMkLst>
        </pc:spChg>
        <pc:spChg chg="add del mod">
          <ac:chgData name="INDIRA DE MENEZES CASTRO (1815383)" userId="e41e4919-7570-461c-8bc9-bc96d7e0485e" providerId="ADAL" clId="{7138AB36-0DD5-49E9-8112-03B471C049E6}" dt="2022-11-07T14:26:06.644" v="143"/>
          <ac:spMkLst>
            <pc:docMk/>
            <pc:sldMk cId="2036610864" sldId="389"/>
            <ac:spMk id="2150" creationId="{60096E64-BA32-7CA1-F0F9-7B37028C35E3}"/>
          </ac:spMkLst>
        </pc:spChg>
        <pc:spChg chg="add del mod">
          <ac:chgData name="INDIRA DE MENEZES CASTRO (1815383)" userId="e41e4919-7570-461c-8bc9-bc96d7e0485e" providerId="ADAL" clId="{7138AB36-0DD5-49E9-8112-03B471C049E6}" dt="2022-11-07T14:26:06.644" v="143"/>
          <ac:spMkLst>
            <pc:docMk/>
            <pc:sldMk cId="2036610864" sldId="389"/>
            <ac:spMk id="2151" creationId="{66040FBD-3D36-DDE6-B840-715E8E9655DA}"/>
          </ac:spMkLst>
        </pc:spChg>
        <pc:spChg chg="add del mod">
          <ac:chgData name="INDIRA DE MENEZES CASTRO (1815383)" userId="e41e4919-7570-461c-8bc9-bc96d7e0485e" providerId="ADAL" clId="{7138AB36-0DD5-49E9-8112-03B471C049E6}" dt="2022-11-07T14:26:06.644" v="143"/>
          <ac:spMkLst>
            <pc:docMk/>
            <pc:sldMk cId="2036610864" sldId="389"/>
            <ac:spMk id="2152" creationId="{089DC7B3-E39D-D405-8905-7120B5464DCA}"/>
          </ac:spMkLst>
        </pc:spChg>
        <pc:spChg chg="add del mod">
          <ac:chgData name="INDIRA DE MENEZES CASTRO (1815383)" userId="e41e4919-7570-461c-8bc9-bc96d7e0485e" providerId="ADAL" clId="{7138AB36-0DD5-49E9-8112-03B471C049E6}" dt="2022-11-07T14:26:06.644" v="143"/>
          <ac:spMkLst>
            <pc:docMk/>
            <pc:sldMk cId="2036610864" sldId="389"/>
            <ac:spMk id="2153" creationId="{E4B3C9AA-79AF-566E-6648-D049C1EC5FF8}"/>
          </ac:spMkLst>
        </pc:spChg>
        <pc:spChg chg="add del mod">
          <ac:chgData name="INDIRA DE MENEZES CASTRO (1815383)" userId="e41e4919-7570-461c-8bc9-bc96d7e0485e" providerId="ADAL" clId="{7138AB36-0DD5-49E9-8112-03B471C049E6}" dt="2022-11-07T14:26:06.644" v="143"/>
          <ac:spMkLst>
            <pc:docMk/>
            <pc:sldMk cId="2036610864" sldId="389"/>
            <ac:spMk id="2154" creationId="{1B9F9520-7251-0E0E-B1A3-3CDA1A8D84B0}"/>
          </ac:spMkLst>
        </pc:spChg>
        <pc:spChg chg="add del mod">
          <ac:chgData name="INDIRA DE MENEZES CASTRO (1815383)" userId="e41e4919-7570-461c-8bc9-bc96d7e0485e" providerId="ADAL" clId="{7138AB36-0DD5-49E9-8112-03B471C049E6}" dt="2022-11-07T14:26:06.644" v="143"/>
          <ac:spMkLst>
            <pc:docMk/>
            <pc:sldMk cId="2036610864" sldId="389"/>
            <ac:spMk id="2155" creationId="{075AC48B-6D3B-0E3B-B758-D57E38B3DCFA}"/>
          </ac:spMkLst>
        </pc:spChg>
        <pc:spChg chg="add del mod">
          <ac:chgData name="INDIRA DE MENEZES CASTRO (1815383)" userId="e41e4919-7570-461c-8bc9-bc96d7e0485e" providerId="ADAL" clId="{7138AB36-0DD5-49E9-8112-03B471C049E6}" dt="2022-11-07T14:26:06.644" v="143"/>
          <ac:spMkLst>
            <pc:docMk/>
            <pc:sldMk cId="2036610864" sldId="389"/>
            <ac:spMk id="2156" creationId="{5BD73106-303A-6BD8-3910-0284AD8B20B6}"/>
          </ac:spMkLst>
        </pc:spChg>
        <pc:spChg chg="add del mod">
          <ac:chgData name="INDIRA DE MENEZES CASTRO (1815383)" userId="e41e4919-7570-461c-8bc9-bc96d7e0485e" providerId="ADAL" clId="{7138AB36-0DD5-49E9-8112-03B471C049E6}" dt="2022-11-07T14:26:06.644" v="143"/>
          <ac:spMkLst>
            <pc:docMk/>
            <pc:sldMk cId="2036610864" sldId="389"/>
            <ac:spMk id="2157" creationId="{75398DE6-42D4-6402-0D5D-3276B0A70C80}"/>
          </ac:spMkLst>
        </pc:spChg>
        <pc:spChg chg="add del mod">
          <ac:chgData name="INDIRA DE MENEZES CASTRO (1815383)" userId="e41e4919-7570-461c-8bc9-bc96d7e0485e" providerId="ADAL" clId="{7138AB36-0DD5-49E9-8112-03B471C049E6}" dt="2022-11-07T14:26:06.644" v="143"/>
          <ac:spMkLst>
            <pc:docMk/>
            <pc:sldMk cId="2036610864" sldId="389"/>
            <ac:spMk id="2158" creationId="{0FADDCB2-B6C5-BB7D-B3BA-151CBB420E36}"/>
          </ac:spMkLst>
        </pc:spChg>
        <pc:spChg chg="add del mod">
          <ac:chgData name="INDIRA DE MENEZES CASTRO (1815383)" userId="e41e4919-7570-461c-8bc9-bc96d7e0485e" providerId="ADAL" clId="{7138AB36-0DD5-49E9-8112-03B471C049E6}" dt="2022-11-07T14:26:06.644" v="143"/>
          <ac:spMkLst>
            <pc:docMk/>
            <pc:sldMk cId="2036610864" sldId="389"/>
            <ac:spMk id="2159" creationId="{39109826-504F-E553-5155-D44C34C39307}"/>
          </ac:spMkLst>
        </pc:spChg>
        <pc:spChg chg="add del mod">
          <ac:chgData name="INDIRA DE MENEZES CASTRO (1815383)" userId="e41e4919-7570-461c-8bc9-bc96d7e0485e" providerId="ADAL" clId="{7138AB36-0DD5-49E9-8112-03B471C049E6}" dt="2022-11-07T14:26:06.644" v="143"/>
          <ac:spMkLst>
            <pc:docMk/>
            <pc:sldMk cId="2036610864" sldId="389"/>
            <ac:spMk id="2160" creationId="{5527022C-F18B-3114-4AB0-976948D1BBF9}"/>
          </ac:spMkLst>
        </pc:spChg>
        <pc:spChg chg="add del mod">
          <ac:chgData name="INDIRA DE MENEZES CASTRO (1815383)" userId="e41e4919-7570-461c-8bc9-bc96d7e0485e" providerId="ADAL" clId="{7138AB36-0DD5-49E9-8112-03B471C049E6}" dt="2022-11-07T14:26:06.644" v="143"/>
          <ac:spMkLst>
            <pc:docMk/>
            <pc:sldMk cId="2036610864" sldId="389"/>
            <ac:spMk id="2161" creationId="{EFF9E183-228B-0C51-4F40-B5B8F460A9A8}"/>
          </ac:spMkLst>
        </pc:spChg>
        <pc:spChg chg="add del mod">
          <ac:chgData name="INDIRA DE MENEZES CASTRO (1815383)" userId="e41e4919-7570-461c-8bc9-bc96d7e0485e" providerId="ADAL" clId="{7138AB36-0DD5-49E9-8112-03B471C049E6}" dt="2022-11-07T14:26:06.644" v="143"/>
          <ac:spMkLst>
            <pc:docMk/>
            <pc:sldMk cId="2036610864" sldId="389"/>
            <ac:spMk id="2162" creationId="{D1EA8E49-1BDC-D2D2-7F50-10F2857E4D4C}"/>
          </ac:spMkLst>
        </pc:spChg>
        <pc:spChg chg="add del mod">
          <ac:chgData name="INDIRA DE MENEZES CASTRO (1815383)" userId="e41e4919-7570-461c-8bc9-bc96d7e0485e" providerId="ADAL" clId="{7138AB36-0DD5-49E9-8112-03B471C049E6}" dt="2022-11-07T14:26:06.644" v="143"/>
          <ac:spMkLst>
            <pc:docMk/>
            <pc:sldMk cId="2036610864" sldId="389"/>
            <ac:spMk id="2163" creationId="{B5DDA858-C2A1-2D36-05AB-42D70D6D39C7}"/>
          </ac:spMkLst>
        </pc:spChg>
        <pc:spChg chg="add del mod">
          <ac:chgData name="INDIRA DE MENEZES CASTRO (1815383)" userId="e41e4919-7570-461c-8bc9-bc96d7e0485e" providerId="ADAL" clId="{7138AB36-0DD5-49E9-8112-03B471C049E6}" dt="2022-11-07T14:26:06.644" v="143"/>
          <ac:spMkLst>
            <pc:docMk/>
            <pc:sldMk cId="2036610864" sldId="389"/>
            <ac:spMk id="2164" creationId="{E7994178-0283-9D67-07EA-5145A9C0E2D9}"/>
          </ac:spMkLst>
        </pc:spChg>
        <pc:spChg chg="add del mod">
          <ac:chgData name="INDIRA DE MENEZES CASTRO (1815383)" userId="e41e4919-7570-461c-8bc9-bc96d7e0485e" providerId="ADAL" clId="{7138AB36-0DD5-49E9-8112-03B471C049E6}" dt="2022-11-07T14:26:06.644" v="143"/>
          <ac:spMkLst>
            <pc:docMk/>
            <pc:sldMk cId="2036610864" sldId="389"/>
            <ac:spMk id="2165" creationId="{CFFCEDD4-EC24-F234-F154-C3C63869A326}"/>
          </ac:spMkLst>
        </pc:spChg>
        <pc:spChg chg="add del mod">
          <ac:chgData name="INDIRA DE MENEZES CASTRO (1815383)" userId="e41e4919-7570-461c-8bc9-bc96d7e0485e" providerId="ADAL" clId="{7138AB36-0DD5-49E9-8112-03B471C049E6}" dt="2022-11-07T14:26:06.644" v="143"/>
          <ac:spMkLst>
            <pc:docMk/>
            <pc:sldMk cId="2036610864" sldId="389"/>
            <ac:spMk id="2166" creationId="{7F750690-B8DB-D742-ED95-06B97DA9C06C}"/>
          </ac:spMkLst>
        </pc:spChg>
        <pc:spChg chg="add del mod">
          <ac:chgData name="INDIRA DE MENEZES CASTRO (1815383)" userId="e41e4919-7570-461c-8bc9-bc96d7e0485e" providerId="ADAL" clId="{7138AB36-0DD5-49E9-8112-03B471C049E6}" dt="2022-11-07T14:26:06.644" v="143"/>
          <ac:spMkLst>
            <pc:docMk/>
            <pc:sldMk cId="2036610864" sldId="389"/>
            <ac:spMk id="2167" creationId="{18677161-0E24-E7B7-EFFD-5001A767C59C}"/>
          </ac:spMkLst>
        </pc:spChg>
        <pc:spChg chg="add del mod">
          <ac:chgData name="INDIRA DE MENEZES CASTRO (1815383)" userId="e41e4919-7570-461c-8bc9-bc96d7e0485e" providerId="ADAL" clId="{7138AB36-0DD5-49E9-8112-03B471C049E6}" dt="2022-11-07T14:26:06.644" v="143"/>
          <ac:spMkLst>
            <pc:docMk/>
            <pc:sldMk cId="2036610864" sldId="389"/>
            <ac:spMk id="2168" creationId="{AE6B93FD-182E-9B98-7F56-BF4104C6EF9F}"/>
          </ac:spMkLst>
        </pc:spChg>
        <pc:spChg chg="add del mod">
          <ac:chgData name="INDIRA DE MENEZES CASTRO (1815383)" userId="e41e4919-7570-461c-8bc9-bc96d7e0485e" providerId="ADAL" clId="{7138AB36-0DD5-49E9-8112-03B471C049E6}" dt="2022-11-07T14:26:06.644" v="143"/>
          <ac:spMkLst>
            <pc:docMk/>
            <pc:sldMk cId="2036610864" sldId="389"/>
            <ac:spMk id="2169" creationId="{88F7CC24-B921-E69F-B323-6E52BA1C953D}"/>
          </ac:spMkLst>
        </pc:spChg>
        <pc:spChg chg="add del mod">
          <ac:chgData name="INDIRA DE MENEZES CASTRO (1815383)" userId="e41e4919-7570-461c-8bc9-bc96d7e0485e" providerId="ADAL" clId="{7138AB36-0DD5-49E9-8112-03B471C049E6}" dt="2022-11-07T14:26:06.644" v="143"/>
          <ac:spMkLst>
            <pc:docMk/>
            <pc:sldMk cId="2036610864" sldId="389"/>
            <ac:spMk id="2170" creationId="{158B0690-B7EA-B1A3-FA97-5256263D9C0C}"/>
          </ac:spMkLst>
        </pc:spChg>
        <pc:spChg chg="add del mod">
          <ac:chgData name="INDIRA DE MENEZES CASTRO (1815383)" userId="e41e4919-7570-461c-8bc9-bc96d7e0485e" providerId="ADAL" clId="{7138AB36-0DD5-49E9-8112-03B471C049E6}" dt="2022-11-07T14:26:06.644" v="143"/>
          <ac:spMkLst>
            <pc:docMk/>
            <pc:sldMk cId="2036610864" sldId="389"/>
            <ac:spMk id="2171" creationId="{9DE3258D-F926-386B-F543-5D5DAE232CAF}"/>
          </ac:spMkLst>
        </pc:spChg>
        <pc:spChg chg="add del mod">
          <ac:chgData name="INDIRA DE MENEZES CASTRO (1815383)" userId="e41e4919-7570-461c-8bc9-bc96d7e0485e" providerId="ADAL" clId="{7138AB36-0DD5-49E9-8112-03B471C049E6}" dt="2022-11-07T14:26:06.644" v="143"/>
          <ac:spMkLst>
            <pc:docMk/>
            <pc:sldMk cId="2036610864" sldId="389"/>
            <ac:spMk id="2172" creationId="{B7EF8C08-24BB-E7B3-C975-E02C1A971FF7}"/>
          </ac:spMkLst>
        </pc:spChg>
        <pc:spChg chg="add del mod">
          <ac:chgData name="INDIRA DE MENEZES CASTRO (1815383)" userId="e41e4919-7570-461c-8bc9-bc96d7e0485e" providerId="ADAL" clId="{7138AB36-0DD5-49E9-8112-03B471C049E6}" dt="2022-11-07T14:26:06.644" v="143"/>
          <ac:spMkLst>
            <pc:docMk/>
            <pc:sldMk cId="2036610864" sldId="389"/>
            <ac:spMk id="2173" creationId="{581AA036-3485-DB2D-B424-FA370196AD0B}"/>
          </ac:spMkLst>
        </pc:spChg>
        <pc:spChg chg="add del mod">
          <ac:chgData name="INDIRA DE MENEZES CASTRO (1815383)" userId="e41e4919-7570-461c-8bc9-bc96d7e0485e" providerId="ADAL" clId="{7138AB36-0DD5-49E9-8112-03B471C049E6}" dt="2022-11-07T14:26:06.644" v="143"/>
          <ac:spMkLst>
            <pc:docMk/>
            <pc:sldMk cId="2036610864" sldId="389"/>
            <ac:spMk id="2174" creationId="{C6D4DD86-D17B-6186-EA1E-F824D14D1EFB}"/>
          </ac:spMkLst>
        </pc:spChg>
        <pc:spChg chg="add del mod">
          <ac:chgData name="INDIRA DE MENEZES CASTRO (1815383)" userId="e41e4919-7570-461c-8bc9-bc96d7e0485e" providerId="ADAL" clId="{7138AB36-0DD5-49E9-8112-03B471C049E6}" dt="2022-11-07T14:26:06.644" v="143"/>
          <ac:spMkLst>
            <pc:docMk/>
            <pc:sldMk cId="2036610864" sldId="389"/>
            <ac:spMk id="2175" creationId="{FBE2691C-4C21-CE1C-61A2-D3CCBB1263AF}"/>
          </ac:spMkLst>
        </pc:spChg>
        <pc:spChg chg="add del mod">
          <ac:chgData name="INDIRA DE MENEZES CASTRO (1815383)" userId="e41e4919-7570-461c-8bc9-bc96d7e0485e" providerId="ADAL" clId="{7138AB36-0DD5-49E9-8112-03B471C049E6}" dt="2022-11-07T14:26:06.644" v="143"/>
          <ac:spMkLst>
            <pc:docMk/>
            <pc:sldMk cId="2036610864" sldId="389"/>
            <ac:spMk id="2176" creationId="{6F819545-A755-6AE5-AFE2-8397300C0FFD}"/>
          </ac:spMkLst>
        </pc:spChg>
        <pc:spChg chg="add del mod">
          <ac:chgData name="INDIRA DE MENEZES CASTRO (1815383)" userId="e41e4919-7570-461c-8bc9-bc96d7e0485e" providerId="ADAL" clId="{7138AB36-0DD5-49E9-8112-03B471C049E6}" dt="2022-11-07T14:26:06.644" v="143"/>
          <ac:spMkLst>
            <pc:docMk/>
            <pc:sldMk cId="2036610864" sldId="389"/>
            <ac:spMk id="2177" creationId="{A2D0D4D6-CA6F-5B7E-7613-343FF0F696EC}"/>
          </ac:spMkLst>
        </pc:spChg>
        <pc:spChg chg="add del mod">
          <ac:chgData name="INDIRA DE MENEZES CASTRO (1815383)" userId="e41e4919-7570-461c-8bc9-bc96d7e0485e" providerId="ADAL" clId="{7138AB36-0DD5-49E9-8112-03B471C049E6}" dt="2022-11-07T14:26:06.644" v="143"/>
          <ac:spMkLst>
            <pc:docMk/>
            <pc:sldMk cId="2036610864" sldId="389"/>
            <ac:spMk id="2178" creationId="{0B40774D-CC45-4427-1F15-374BA2942099}"/>
          </ac:spMkLst>
        </pc:spChg>
        <pc:spChg chg="add del mod">
          <ac:chgData name="INDIRA DE MENEZES CASTRO (1815383)" userId="e41e4919-7570-461c-8bc9-bc96d7e0485e" providerId="ADAL" clId="{7138AB36-0DD5-49E9-8112-03B471C049E6}" dt="2022-11-07T14:26:06.644" v="143"/>
          <ac:spMkLst>
            <pc:docMk/>
            <pc:sldMk cId="2036610864" sldId="389"/>
            <ac:spMk id="2179" creationId="{4EA58094-8E41-3089-DC3A-F7D331B281A6}"/>
          </ac:spMkLst>
        </pc:spChg>
        <pc:spChg chg="add del mod">
          <ac:chgData name="INDIRA DE MENEZES CASTRO (1815383)" userId="e41e4919-7570-461c-8bc9-bc96d7e0485e" providerId="ADAL" clId="{7138AB36-0DD5-49E9-8112-03B471C049E6}" dt="2022-11-07T14:26:06.644" v="143"/>
          <ac:spMkLst>
            <pc:docMk/>
            <pc:sldMk cId="2036610864" sldId="389"/>
            <ac:spMk id="2180" creationId="{70FB27A8-884D-0AB8-216A-1EDBE4D64506}"/>
          </ac:spMkLst>
        </pc:spChg>
        <pc:spChg chg="add del mod">
          <ac:chgData name="INDIRA DE MENEZES CASTRO (1815383)" userId="e41e4919-7570-461c-8bc9-bc96d7e0485e" providerId="ADAL" clId="{7138AB36-0DD5-49E9-8112-03B471C049E6}" dt="2022-11-07T14:26:06.644" v="143"/>
          <ac:spMkLst>
            <pc:docMk/>
            <pc:sldMk cId="2036610864" sldId="389"/>
            <ac:spMk id="2181" creationId="{E475B7B6-7B0B-F24A-3D11-576748AE3410}"/>
          </ac:spMkLst>
        </pc:spChg>
        <pc:spChg chg="add del mod">
          <ac:chgData name="INDIRA DE MENEZES CASTRO (1815383)" userId="e41e4919-7570-461c-8bc9-bc96d7e0485e" providerId="ADAL" clId="{7138AB36-0DD5-49E9-8112-03B471C049E6}" dt="2022-11-07T14:26:06.644" v="143"/>
          <ac:spMkLst>
            <pc:docMk/>
            <pc:sldMk cId="2036610864" sldId="389"/>
            <ac:spMk id="2182" creationId="{2789C701-975D-C90D-BD7C-7CC3B564120F}"/>
          </ac:spMkLst>
        </pc:spChg>
        <pc:spChg chg="mod">
          <ac:chgData name="INDIRA DE MENEZES CASTRO (1815383)" userId="e41e4919-7570-461c-8bc9-bc96d7e0485e" providerId="ADAL" clId="{7138AB36-0DD5-49E9-8112-03B471C049E6}" dt="2022-11-07T14:26:04.825" v="142"/>
          <ac:spMkLst>
            <pc:docMk/>
            <pc:sldMk cId="2036610864" sldId="389"/>
            <ac:spMk id="2185" creationId="{16895427-696F-6487-31CA-89092A344A12}"/>
          </ac:spMkLst>
        </pc:spChg>
        <pc:spChg chg="mod">
          <ac:chgData name="INDIRA DE MENEZES CASTRO (1815383)" userId="e41e4919-7570-461c-8bc9-bc96d7e0485e" providerId="ADAL" clId="{7138AB36-0DD5-49E9-8112-03B471C049E6}" dt="2022-11-07T14:26:04.825" v="142"/>
          <ac:spMkLst>
            <pc:docMk/>
            <pc:sldMk cId="2036610864" sldId="389"/>
            <ac:spMk id="2186" creationId="{BC9598F8-68E9-2B57-843D-08D449563D04}"/>
          </ac:spMkLst>
        </pc:spChg>
        <pc:spChg chg="mod">
          <ac:chgData name="INDIRA DE MENEZES CASTRO (1815383)" userId="e41e4919-7570-461c-8bc9-bc96d7e0485e" providerId="ADAL" clId="{7138AB36-0DD5-49E9-8112-03B471C049E6}" dt="2022-11-07T14:26:04.825" v="142"/>
          <ac:spMkLst>
            <pc:docMk/>
            <pc:sldMk cId="2036610864" sldId="389"/>
            <ac:spMk id="2187" creationId="{214F8098-DA7D-8347-56EE-3833D00EA2FE}"/>
          </ac:spMkLst>
        </pc:spChg>
        <pc:spChg chg="mod">
          <ac:chgData name="INDIRA DE MENEZES CASTRO (1815383)" userId="e41e4919-7570-461c-8bc9-bc96d7e0485e" providerId="ADAL" clId="{7138AB36-0DD5-49E9-8112-03B471C049E6}" dt="2022-11-07T14:26:04.825" v="142"/>
          <ac:spMkLst>
            <pc:docMk/>
            <pc:sldMk cId="2036610864" sldId="389"/>
            <ac:spMk id="2188" creationId="{419C6E43-E189-D8B9-4B48-8E3B96E46901}"/>
          </ac:spMkLst>
        </pc:spChg>
        <pc:spChg chg="mod">
          <ac:chgData name="INDIRA DE MENEZES CASTRO (1815383)" userId="e41e4919-7570-461c-8bc9-bc96d7e0485e" providerId="ADAL" clId="{7138AB36-0DD5-49E9-8112-03B471C049E6}" dt="2022-11-07T14:26:04.825" v="142"/>
          <ac:spMkLst>
            <pc:docMk/>
            <pc:sldMk cId="2036610864" sldId="389"/>
            <ac:spMk id="2189" creationId="{8E6FC387-A34F-6CEE-AE63-887251CDE93B}"/>
          </ac:spMkLst>
        </pc:spChg>
        <pc:spChg chg="mod">
          <ac:chgData name="INDIRA DE MENEZES CASTRO (1815383)" userId="e41e4919-7570-461c-8bc9-bc96d7e0485e" providerId="ADAL" clId="{7138AB36-0DD5-49E9-8112-03B471C049E6}" dt="2022-11-07T14:26:04.825" v="142"/>
          <ac:spMkLst>
            <pc:docMk/>
            <pc:sldMk cId="2036610864" sldId="389"/>
            <ac:spMk id="2190" creationId="{BBA9D298-E5C1-5635-48D2-722C0F60EB37}"/>
          </ac:spMkLst>
        </pc:spChg>
        <pc:spChg chg="mod">
          <ac:chgData name="INDIRA DE MENEZES CASTRO (1815383)" userId="e41e4919-7570-461c-8bc9-bc96d7e0485e" providerId="ADAL" clId="{7138AB36-0DD5-49E9-8112-03B471C049E6}" dt="2022-11-07T14:26:04.825" v="142"/>
          <ac:spMkLst>
            <pc:docMk/>
            <pc:sldMk cId="2036610864" sldId="389"/>
            <ac:spMk id="2191" creationId="{34F51272-7D69-18C3-92AB-3671198863E2}"/>
          </ac:spMkLst>
        </pc:spChg>
        <pc:spChg chg="mod">
          <ac:chgData name="INDIRA DE MENEZES CASTRO (1815383)" userId="e41e4919-7570-461c-8bc9-bc96d7e0485e" providerId="ADAL" clId="{7138AB36-0DD5-49E9-8112-03B471C049E6}" dt="2022-11-07T14:26:04.825" v="142"/>
          <ac:spMkLst>
            <pc:docMk/>
            <pc:sldMk cId="2036610864" sldId="389"/>
            <ac:spMk id="2192" creationId="{3DDBC463-8501-0C59-F28C-8BAAECC907AA}"/>
          </ac:spMkLst>
        </pc:spChg>
        <pc:spChg chg="mod">
          <ac:chgData name="INDIRA DE MENEZES CASTRO (1815383)" userId="e41e4919-7570-461c-8bc9-bc96d7e0485e" providerId="ADAL" clId="{7138AB36-0DD5-49E9-8112-03B471C049E6}" dt="2022-11-07T14:26:04.825" v="142"/>
          <ac:spMkLst>
            <pc:docMk/>
            <pc:sldMk cId="2036610864" sldId="389"/>
            <ac:spMk id="2193" creationId="{0DAAC99B-AE49-52D6-033D-219F8FC7B3FF}"/>
          </ac:spMkLst>
        </pc:spChg>
        <pc:spChg chg="mod">
          <ac:chgData name="INDIRA DE MENEZES CASTRO (1815383)" userId="e41e4919-7570-461c-8bc9-bc96d7e0485e" providerId="ADAL" clId="{7138AB36-0DD5-49E9-8112-03B471C049E6}" dt="2022-11-07T14:26:04.825" v="142"/>
          <ac:spMkLst>
            <pc:docMk/>
            <pc:sldMk cId="2036610864" sldId="389"/>
            <ac:spMk id="2194" creationId="{F9027BB6-779B-B771-9AD6-AA0DAA231A58}"/>
          </ac:spMkLst>
        </pc:spChg>
        <pc:spChg chg="mod">
          <ac:chgData name="INDIRA DE MENEZES CASTRO (1815383)" userId="e41e4919-7570-461c-8bc9-bc96d7e0485e" providerId="ADAL" clId="{7138AB36-0DD5-49E9-8112-03B471C049E6}" dt="2022-11-07T14:26:04.825" v="142"/>
          <ac:spMkLst>
            <pc:docMk/>
            <pc:sldMk cId="2036610864" sldId="389"/>
            <ac:spMk id="2195" creationId="{4BA7F042-AAF4-053E-C698-65AC276E8A94}"/>
          </ac:spMkLst>
        </pc:spChg>
        <pc:spChg chg="mod">
          <ac:chgData name="INDIRA DE MENEZES CASTRO (1815383)" userId="e41e4919-7570-461c-8bc9-bc96d7e0485e" providerId="ADAL" clId="{7138AB36-0DD5-49E9-8112-03B471C049E6}" dt="2022-11-07T14:26:04.825" v="142"/>
          <ac:spMkLst>
            <pc:docMk/>
            <pc:sldMk cId="2036610864" sldId="389"/>
            <ac:spMk id="2196" creationId="{8C190B42-5337-3DFA-BC2B-7EE4E98CBEE3}"/>
          </ac:spMkLst>
        </pc:spChg>
        <pc:spChg chg="mod">
          <ac:chgData name="INDIRA DE MENEZES CASTRO (1815383)" userId="e41e4919-7570-461c-8bc9-bc96d7e0485e" providerId="ADAL" clId="{7138AB36-0DD5-49E9-8112-03B471C049E6}" dt="2022-11-07T14:26:04.825" v="142"/>
          <ac:spMkLst>
            <pc:docMk/>
            <pc:sldMk cId="2036610864" sldId="389"/>
            <ac:spMk id="2197" creationId="{53C24D43-9A46-DED5-E0C5-32D2ED83AEDC}"/>
          </ac:spMkLst>
        </pc:spChg>
        <pc:spChg chg="mod">
          <ac:chgData name="INDIRA DE MENEZES CASTRO (1815383)" userId="e41e4919-7570-461c-8bc9-bc96d7e0485e" providerId="ADAL" clId="{7138AB36-0DD5-49E9-8112-03B471C049E6}" dt="2022-11-07T14:26:04.825" v="142"/>
          <ac:spMkLst>
            <pc:docMk/>
            <pc:sldMk cId="2036610864" sldId="389"/>
            <ac:spMk id="2198" creationId="{8F11EC6F-F5D6-DE9E-8D8D-78A37DEB7EF2}"/>
          </ac:spMkLst>
        </pc:spChg>
        <pc:spChg chg="mod">
          <ac:chgData name="INDIRA DE MENEZES CASTRO (1815383)" userId="e41e4919-7570-461c-8bc9-bc96d7e0485e" providerId="ADAL" clId="{7138AB36-0DD5-49E9-8112-03B471C049E6}" dt="2022-11-07T14:26:04.825" v="142"/>
          <ac:spMkLst>
            <pc:docMk/>
            <pc:sldMk cId="2036610864" sldId="389"/>
            <ac:spMk id="2199" creationId="{D12086F3-A94F-CE75-F0C8-ABB20AD925C9}"/>
          </ac:spMkLst>
        </pc:spChg>
        <pc:spChg chg="mod">
          <ac:chgData name="INDIRA DE MENEZES CASTRO (1815383)" userId="e41e4919-7570-461c-8bc9-bc96d7e0485e" providerId="ADAL" clId="{7138AB36-0DD5-49E9-8112-03B471C049E6}" dt="2022-11-07T14:26:04.825" v="142"/>
          <ac:spMkLst>
            <pc:docMk/>
            <pc:sldMk cId="2036610864" sldId="389"/>
            <ac:spMk id="2200" creationId="{9259AA94-8A3D-64F8-1447-8F887C42CAA5}"/>
          </ac:spMkLst>
        </pc:spChg>
        <pc:spChg chg="mod">
          <ac:chgData name="INDIRA DE MENEZES CASTRO (1815383)" userId="e41e4919-7570-461c-8bc9-bc96d7e0485e" providerId="ADAL" clId="{7138AB36-0DD5-49E9-8112-03B471C049E6}" dt="2022-11-07T14:26:04.825" v="142"/>
          <ac:spMkLst>
            <pc:docMk/>
            <pc:sldMk cId="2036610864" sldId="389"/>
            <ac:spMk id="2201" creationId="{CE49FABE-D0C4-069F-6D62-ACF6F771E389}"/>
          </ac:spMkLst>
        </pc:spChg>
        <pc:spChg chg="add del mod">
          <ac:chgData name="INDIRA DE MENEZES CASTRO (1815383)" userId="e41e4919-7570-461c-8bc9-bc96d7e0485e" providerId="ADAL" clId="{7138AB36-0DD5-49E9-8112-03B471C049E6}" dt="2022-11-07T14:26:06.644" v="143"/>
          <ac:spMkLst>
            <pc:docMk/>
            <pc:sldMk cId="2036610864" sldId="389"/>
            <ac:spMk id="2202" creationId="{C5607576-CFB9-AA2F-B313-08F0817EA885}"/>
          </ac:spMkLst>
        </pc:spChg>
        <pc:spChg chg="add del mod">
          <ac:chgData name="INDIRA DE MENEZES CASTRO (1815383)" userId="e41e4919-7570-461c-8bc9-bc96d7e0485e" providerId="ADAL" clId="{7138AB36-0DD5-49E9-8112-03B471C049E6}" dt="2022-11-07T14:26:06.644" v="143"/>
          <ac:spMkLst>
            <pc:docMk/>
            <pc:sldMk cId="2036610864" sldId="389"/>
            <ac:spMk id="2203" creationId="{84F45BB7-7C13-008E-A391-583B12CB7D7C}"/>
          </ac:spMkLst>
        </pc:spChg>
        <pc:spChg chg="add del mod">
          <ac:chgData name="INDIRA DE MENEZES CASTRO (1815383)" userId="e41e4919-7570-461c-8bc9-bc96d7e0485e" providerId="ADAL" clId="{7138AB36-0DD5-49E9-8112-03B471C049E6}" dt="2022-11-07T14:26:06.644" v="143"/>
          <ac:spMkLst>
            <pc:docMk/>
            <pc:sldMk cId="2036610864" sldId="389"/>
            <ac:spMk id="2204" creationId="{7B59D911-478B-7217-B7AF-5418060D796F}"/>
          </ac:spMkLst>
        </pc:spChg>
        <pc:spChg chg="add del mod">
          <ac:chgData name="INDIRA DE MENEZES CASTRO (1815383)" userId="e41e4919-7570-461c-8bc9-bc96d7e0485e" providerId="ADAL" clId="{7138AB36-0DD5-49E9-8112-03B471C049E6}" dt="2022-11-07T14:26:06.644" v="143"/>
          <ac:spMkLst>
            <pc:docMk/>
            <pc:sldMk cId="2036610864" sldId="389"/>
            <ac:spMk id="2205" creationId="{F56B2397-BA29-5D99-9635-E6CE0C33F04D}"/>
          </ac:spMkLst>
        </pc:spChg>
        <pc:spChg chg="add del mod">
          <ac:chgData name="INDIRA DE MENEZES CASTRO (1815383)" userId="e41e4919-7570-461c-8bc9-bc96d7e0485e" providerId="ADAL" clId="{7138AB36-0DD5-49E9-8112-03B471C049E6}" dt="2022-11-07T14:26:06.644" v="143"/>
          <ac:spMkLst>
            <pc:docMk/>
            <pc:sldMk cId="2036610864" sldId="389"/>
            <ac:spMk id="2206" creationId="{0663C366-3EB1-AE13-B0D6-1B687839F796}"/>
          </ac:spMkLst>
        </pc:spChg>
        <pc:spChg chg="add del mod">
          <ac:chgData name="INDIRA DE MENEZES CASTRO (1815383)" userId="e41e4919-7570-461c-8bc9-bc96d7e0485e" providerId="ADAL" clId="{7138AB36-0DD5-49E9-8112-03B471C049E6}" dt="2022-11-07T14:26:06.644" v="143"/>
          <ac:spMkLst>
            <pc:docMk/>
            <pc:sldMk cId="2036610864" sldId="389"/>
            <ac:spMk id="2207" creationId="{1D2E7809-2419-0BC5-FEE4-2BE037F4711C}"/>
          </ac:spMkLst>
        </pc:spChg>
        <pc:spChg chg="add del mod">
          <ac:chgData name="INDIRA DE MENEZES CASTRO (1815383)" userId="e41e4919-7570-461c-8bc9-bc96d7e0485e" providerId="ADAL" clId="{7138AB36-0DD5-49E9-8112-03B471C049E6}" dt="2022-11-07T14:26:06.644" v="143"/>
          <ac:spMkLst>
            <pc:docMk/>
            <pc:sldMk cId="2036610864" sldId="389"/>
            <ac:spMk id="2208" creationId="{7D5A1CE6-8605-DD16-12DF-A5139C48D1E0}"/>
          </ac:spMkLst>
        </pc:spChg>
        <pc:spChg chg="add del mod">
          <ac:chgData name="INDIRA DE MENEZES CASTRO (1815383)" userId="e41e4919-7570-461c-8bc9-bc96d7e0485e" providerId="ADAL" clId="{7138AB36-0DD5-49E9-8112-03B471C049E6}" dt="2022-11-07T14:26:06.644" v="143"/>
          <ac:spMkLst>
            <pc:docMk/>
            <pc:sldMk cId="2036610864" sldId="389"/>
            <ac:spMk id="2209" creationId="{439B1EF6-13C0-6E1C-A27D-EE06BAD0B2C6}"/>
          </ac:spMkLst>
        </pc:spChg>
        <pc:spChg chg="add del mod">
          <ac:chgData name="INDIRA DE MENEZES CASTRO (1815383)" userId="e41e4919-7570-461c-8bc9-bc96d7e0485e" providerId="ADAL" clId="{7138AB36-0DD5-49E9-8112-03B471C049E6}" dt="2022-11-07T14:26:06.644" v="143"/>
          <ac:spMkLst>
            <pc:docMk/>
            <pc:sldMk cId="2036610864" sldId="389"/>
            <ac:spMk id="2210" creationId="{A08F5786-4A9F-04C1-C3CC-07CAEBA906CE}"/>
          </ac:spMkLst>
        </pc:spChg>
        <pc:spChg chg="add del mod">
          <ac:chgData name="INDIRA DE MENEZES CASTRO (1815383)" userId="e41e4919-7570-461c-8bc9-bc96d7e0485e" providerId="ADAL" clId="{7138AB36-0DD5-49E9-8112-03B471C049E6}" dt="2022-11-07T14:26:06.644" v="143"/>
          <ac:spMkLst>
            <pc:docMk/>
            <pc:sldMk cId="2036610864" sldId="389"/>
            <ac:spMk id="2211" creationId="{4DE0DF55-3049-D07F-F4A6-8C7D88598349}"/>
          </ac:spMkLst>
        </pc:spChg>
        <pc:spChg chg="add del mod">
          <ac:chgData name="INDIRA DE MENEZES CASTRO (1815383)" userId="e41e4919-7570-461c-8bc9-bc96d7e0485e" providerId="ADAL" clId="{7138AB36-0DD5-49E9-8112-03B471C049E6}" dt="2022-11-07T14:26:06.644" v="143"/>
          <ac:spMkLst>
            <pc:docMk/>
            <pc:sldMk cId="2036610864" sldId="389"/>
            <ac:spMk id="2212" creationId="{D5B0CA30-7681-6FEA-0E58-A8FCDEF2073A}"/>
          </ac:spMkLst>
        </pc:spChg>
        <pc:spChg chg="add del mod">
          <ac:chgData name="INDIRA DE MENEZES CASTRO (1815383)" userId="e41e4919-7570-461c-8bc9-bc96d7e0485e" providerId="ADAL" clId="{7138AB36-0DD5-49E9-8112-03B471C049E6}" dt="2022-11-07T14:26:06.644" v="143"/>
          <ac:spMkLst>
            <pc:docMk/>
            <pc:sldMk cId="2036610864" sldId="389"/>
            <ac:spMk id="2213" creationId="{872C368B-A6DB-2EB9-D3C0-9E4BB787B6D5}"/>
          </ac:spMkLst>
        </pc:spChg>
        <pc:spChg chg="add del mod">
          <ac:chgData name="INDIRA DE MENEZES CASTRO (1815383)" userId="e41e4919-7570-461c-8bc9-bc96d7e0485e" providerId="ADAL" clId="{7138AB36-0DD5-49E9-8112-03B471C049E6}" dt="2022-11-07T14:26:06.644" v="143"/>
          <ac:spMkLst>
            <pc:docMk/>
            <pc:sldMk cId="2036610864" sldId="389"/>
            <ac:spMk id="2214" creationId="{B0C63356-1980-8EAC-5BF5-96434B22F4F7}"/>
          </ac:spMkLst>
        </pc:spChg>
        <pc:spChg chg="add del mod">
          <ac:chgData name="INDIRA DE MENEZES CASTRO (1815383)" userId="e41e4919-7570-461c-8bc9-bc96d7e0485e" providerId="ADAL" clId="{7138AB36-0DD5-49E9-8112-03B471C049E6}" dt="2022-11-07T14:26:06.644" v="143"/>
          <ac:spMkLst>
            <pc:docMk/>
            <pc:sldMk cId="2036610864" sldId="389"/>
            <ac:spMk id="2215" creationId="{3BAC2021-19CD-B615-4A96-65877E56A6C0}"/>
          </ac:spMkLst>
        </pc:spChg>
        <pc:spChg chg="add del mod">
          <ac:chgData name="INDIRA DE MENEZES CASTRO (1815383)" userId="e41e4919-7570-461c-8bc9-bc96d7e0485e" providerId="ADAL" clId="{7138AB36-0DD5-49E9-8112-03B471C049E6}" dt="2022-11-07T14:26:06.644" v="143"/>
          <ac:spMkLst>
            <pc:docMk/>
            <pc:sldMk cId="2036610864" sldId="389"/>
            <ac:spMk id="2216" creationId="{EB384093-A694-6CA8-9C08-26B399105F4F}"/>
          </ac:spMkLst>
        </pc:spChg>
        <pc:spChg chg="add del mod">
          <ac:chgData name="INDIRA DE MENEZES CASTRO (1815383)" userId="e41e4919-7570-461c-8bc9-bc96d7e0485e" providerId="ADAL" clId="{7138AB36-0DD5-49E9-8112-03B471C049E6}" dt="2022-11-07T14:26:06.644" v="143"/>
          <ac:spMkLst>
            <pc:docMk/>
            <pc:sldMk cId="2036610864" sldId="389"/>
            <ac:spMk id="2217" creationId="{814FA5CB-2B0C-94B5-BE1D-4128070D7E7B}"/>
          </ac:spMkLst>
        </pc:spChg>
        <pc:spChg chg="add del mod">
          <ac:chgData name="INDIRA DE MENEZES CASTRO (1815383)" userId="e41e4919-7570-461c-8bc9-bc96d7e0485e" providerId="ADAL" clId="{7138AB36-0DD5-49E9-8112-03B471C049E6}" dt="2022-11-07T14:26:06.644" v="143"/>
          <ac:spMkLst>
            <pc:docMk/>
            <pc:sldMk cId="2036610864" sldId="389"/>
            <ac:spMk id="2218" creationId="{FB7F9E1E-7B35-D5A4-6A9D-91C15CA2DE87}"/>
          </ac:spMkLst>
        </pc:spChg>
        <pc:spChg chg="add del mod">
          <ac:chgData name="INDIRA DE MENEZES CASTRO (1815383)" userId="e41e4919-7570-461c-8bc9-bc96d7e0485e" providerId="ADAL" clId="{7138AB36-0DD5-49E9-8112-03B471C049E6}" dt="2022-11-07T14:26:06.644" v="143"/>
          <ac:spMkLst>
            <pc:docMk/>
            <pc:sldMk cId="2036610864" sldId="389"/>
            <ac:spMk id="2219" creationId="{983C2F68-92BE-426A-0C70-B57B176419A1}"/>
          </ac:spMkLst>
        </pc:spChg>
        <pc:spChg chg="add del mod">
          <ac:chgData name="INDIRA DE MENEZES CASTRO (1815383)" userId="e41e4919-7570-461c-8bc9-bc96d7e0485e" providerId="ADAL" clId="{7138AB36-0DD5-49E9-8112-03B471C049E6}" dt="2022-11-07T14:26:06.644" v="143"/>
          <ac:spMkLst>
            <pc:docMk/>
            <pc:sldMk cId="2036610864" sldId="389"/>
            <ac:spMk id="2220" creationId="{9A76E1D0-2AD1-3D03-7C83-1A9FD9483D79}"/>
          </ac:spMkLst>
        </pc:spChg>
        <pc:spChg chg="add del mod">
          <ac:chgData name="INDIRA DE MENEZES CASTRO (1815383)" userId="e41e4919-7570-461c-8bc9-bc96d7e0485e" providerId="ADAL" clId="{7138AB36-0DD5-49E9-8112-03B471C049E6}" dt="2022-11-07T14:26:06.644" v="143"/>
          <ac:spMkLst>
            <pc:docMk/>
            <pc:sldMk cId="2036610864" sldId="389"/>
            <ac:spMk id="2221" creationId="{31BF48F6-9E6E-58A8-55B0-D8341171FE8E}"/>
          </ac:spMkLst>
        </pc:spChg>
        <pc:spChg chg="add del mod">
          <ac:chgData name="INDIRA DE MENEZES CASTRO (1815383)" userId="e41e4919-7570-461c-8bc9-bc96d7e0485e" providerId="ADAL" clId="{7138AB36-0DD5-49E9-8112-03B471C049E6}" dt="2022-11-07T14:26:06.644" v="143"/>
          <ac:spMkLst>
            <pc:docMk/>
            <pc:sldMk cId="2036610864" sldId="389"/>
            <ac:spMk id="2222" creationId="{FA8FCF49-39A6-D294-FA2A-7D8011AEBD8A}"/>
          </ac:spMkLst>
        </pc:spChg>
        <pc:spChg chg="add del mod">
          <ac:chgData name="INDIRA DE MENEZES CASTRO (1815383)" userId="e41e4919-7570-461c-8bc9-bc96d7e0485e" providerId="ADAL" clId="{7138AB36-0DD5-49E9-8112-03B471C049E6}" dt="2022-11-07T14:26:06.644" v="143"/>
          <ac:spMkLst>
            <pc:docMk/>
            <pc:sldMk cId="2036610864" sldId="389"/>
            <ac:spMk id="2223" creationId="{AE6AD5F8-2DE1-6088-62C7-5796008277CF}"/>
          </ac:spMkLst>
        </pc:spChg>
        <pc:spChg chg="add del mod">
          <ac:chgData name="INDIRA DE MENEZES CASTRO (1815383)" userId="e41e4919-7570-461c-8bc9-bc96d7e0485e" providerId="ADAL" clId="{7138AB36-0DD5-49E9-8112-03B471C049E6}" dt="2022-11-07T14:26:06.644" v="143"/>
          <ac:spMkLst>
            <pc:docMk/>
            <pc:sldMk cId="2036610864" sldId="389"/>
            <ac:spMk id="2224" creationId="{B8EC6D89-A075-967E-52EE-29C6FD8FA52B}"/>
          </ac:spMkLst>
        </pc:spChg>
        <pc:spChg chg="add del mod">
          <ac:chgData name="INDIRA DE MENEZES CASTRO (1815383)" userId="e41e4919-7570-461c-8bc9-bc96d7e0485e" providerId="ADAL" clId="{7138AB36-0DD5-49E9-8112-03B471C049E6}" dt="2022-11-07T14:26:06.644" v="143"/>
          <ac:spMkLst>
            <pc:docMk/>
            <pc:sldMk cId="2036610864" sldId="389"/>
            <ac:spMk id="2225" creationId="{23C08833-0FC0-9F3D-DF25-C985584192B7}"/>
          </ac:spMkLst>
        </pc:spChg>
        <pc:spChg chg="add del mod">
          <ac:chgData name="INDIRA DE MENEZES CASTRO (1815383)" userId="e41e4919-7570-461c-8bc9-bc96d7e0485e" providerId="ADAL" clId="{7138AB36-0DD5-49E9-8112-03B471C049E6}" dt="2022-11-07T14:26:06.644" v="143"/>
          <ac:spMkLst>
            <pc:docMk/>
            <pc:sldMk cId="2036610864" sldId="389"/>
            <ac:spMk id="2226" creationId="{869CB9BC-146D-4630-6E42-B4940D1E66BD}"/>
          </ac:spMkLst>
        </pc:spChg>
        <pc:spChg chg="add del mod">
          <ac:chgData name="INDIRA DE MENEZES CASTRO (1815383)" userId="e41e4919-7570-461c-8bc9-bc96d7e0485e" providerId="ADAL" clId="{7138AB36-0DD5-49E9-8112-03B471C049E6}" dt="2022-11-07T14:26:06.644" v="143"/>
          <ac:spMkLst>
            <pc:docMk/>
            <pc:sldMk cId="2036610864" sldId="389"/>
            <ac:spMk id="2227" creationId="{2A2DB22F-330A-4BF5-DC37-9E5DF15CAB25}"/>
          </ac:spMkLst>
        </pc:spChg>
        <pc:spChg chg="add del mod">
          <ac:chgData name="INDIRA DE MENEZES CASTRO (1815383)" userId="e41e4919-7570-461c-8bc9-bc96d7e0485e" providerId="ADAL" clId="{7138AB36-0DD5-49E9-8112-03B471C049E6}" dt="2022-11-07T14:26:06.644" v="143"/>
          <ac:spMkLst>
            <pc:docMk/>
            <pc:sldMk cId="2036610864" sldId="389"/>
            <ac:spMk id="2228" creationId="{6A96CA0F-F859-33AF-57DC-EA71F91D418C}"/>
          </ac:spMkLst>
        </pc:spChg>
        <pc:spChg chg="add del mod">
          <ac:chgData name="INDIRA DE MENEZES CASTRO (1815383)" userId="e41e4919-7570-461c-8bc9-bc96d7e0485e" providerId="ADAL" clId="{7138AB36-0DD5-49E9-8112-03B471C049E6}" dt="2022-11-07T14:26:06.644" v="143"/>
          <ac:spMkLst>
            <pc:docMk/>
            <pc:sldMk cId="2036610864" sldId="389"/>
            <ac:spMk id="2229" creationId="{1ED8C45C-00A0-3B4F-5F46-81746A8E1BC2}"/>
          </ac:spMkLst>
        </pc:spChg>
        <pc:spChg chg="mod">
          <ac:chgData name="INDIRA DE MENEZES CASTRO (1815383)" userId="e41e4919-7570-461c-8bc9-bc96d7e0485e" providerId="ADAL" clId="{7138AB36-0DD5-49E9-8112-03B471C049E6}" dt="2022-11-07T14:26:04.825" v="142"/>
          <ac:spMkLst>
            <pc:docMk/>
            <pc:sldMk cId="2036610864" sldId="389"/>
            <ac:spMk id="2231" creationId="{1D2AC220-F713-A1BA-3D25-EB67B8C428E1}"/>
          </ac:spMkLst>
        </pc:spChg>
        <pc:spChg chg="mod">
          <ac:chgData name="INDIRA DE MENEZES CASTRO (1815383)" userId="e41e4919-7570-461c-8bc9-bc96d7e0485e" providerId="ADAL" clId="{7138AB36-0DD5-49E9-8112-03B471C049E6}" dt="2022-11-07T14:26:04.825" v="142"/>
          <ac:spMkLst>
            <pc:docMk/>
            <pc:sldMk cId="2036610864" sldId="389"/>
            <ac:spMk id="2234" creationId="{6DC49EFA-4EA3-97B8-C962-E49675FAD333}"/>
          </ac:spMkLst>
        </pc:spChg>
        <pc:spChg chg="mod">
          <ac:chgData name="INDIRA DE MENEZES CASTRO (1815383)" userId="e41e4919-7570-461c-8bc9-bc96d7e0485e" providerId="ADAL" clId="{7138AB36-0DD5-49E9-8112-03B471C049E6}" dt="2022-11-07T14:26:04.825" v="142"/>
          <ac:spMkLst>
            <pc:docMk/>
            <pc:sldMk cId="2036610864" sldId="389"/>
            <ac:spMk id="2235" creationId="{D6680248-C6A1-2602-A913-C07553546588}"/>
          </ac:spMkLst>
        </pc:spChg>
        <pc:spChg chg="mod">
          <ac:chgData name="INDIRA DE MENEZES CASTRO (1815383)" userId="e41e4919-7570-461c-8bc9-bc96d7e0485e" providerId="ADAL" clId="{7138AB36-0DD5-49E9-8112-03B471C049E6}" dt="2022-11-07T14:26:04.825" v="142"/>
          <ac:spMkLst>
            <pc:docMk/>
            <pc:sldMk cId="2036610864" sldId="389"/>
            <ac:spMk id="2236" creationId="{1E5AB3A6-B3B7-320E-CE39-B686225507BB}"/>
          </ac:spMkLst>
        </pc:spChg>
        <pc:spChg chg="mod">
          <ac:chgData name="INDIRA DE MENEZES CASTRO (1815383)" userId="e41e4919-7570-461c-8bc9-bc96d7e0485e" providerId="ADAL" clId="{7138AB36-0DD5-49E9-8112-03B471C049E6}" dt="2022-11-07T14:26:04.825" v="142"/>
          <ac:spMkLst>
            <pc:docMk/>
            <pc:sldMk cId="2036610864" sldId="389"/>
            <ac:spMk id="2237" creationId="{AF203139-4B95-4406-78B8-3708C26AB5C4}"/>
          </ac:spMkLst>
        </pc:spChg>
        <pc:spChg chg="mod">
          <ac:chgData name="INDIRA DE MENEZES CASTRO (1815383)" userId="e41e4919-7570-461c-8bc9-bc96d7e0485e" providerId="ADAL" clId="{7138AB36-0DD5-49E9-8112-03B471C049E6}" dt="2022-11-07T14:26:04.825" v="142"/>
          <ac:spMkLst>
            <pc:docMk/>
            <pc:sldMk cId="2036610864" sldId="389"/>
            <ac:spMk id="2238" creationId="{E19CF2A9-B209-FF82-CB6C-39585ACEE8BE}"/>
          </ac:spMkLst>
        </pc:spChg>
        <pc:spChg chg="mod">
          <ac:chgData name="INDIRA DE MENEZES CASTRO (1815383)" userId="e41e4919-7570-461c-8bc9-bc96d7e0485e" providerId="ADAL" clId="{7138AB36-0DD5-49E9-8112-03B471C049E6}" dt="2022-11-07T14:26:04.825" v="142"/>
          <ac:spMkLst>
            <pc:docMk/>
            <pc:sldMk cId="2036610864" sldId="389"/>
            <ac:spMk id="2239" creationId="{8D8EDAA5-CBFE-64C5-7A4F-162F382EECA5}"/>
          </ac:spMkLst>
        </pc:spChg>
        <pc:spChg chg="mod">
          <ac:chgData name="INDIRA DE MENEZES CASTRO (1815383)" userId="e41e4919-7570-461c-8bc9-bc96d7e0485e" providerId="ADAL" clId="{7138AB36-0DD5-49E9-8112-03B471C049E6}" dt="2022-11-07T14:26:04.825" v="142"/>
          <ac:spMkLst>
            <pc:docMk/>
            <pc:sldMk cId="2036610864" sldId="389"/>
            <ac:spMk id="2240" creationId="{722CFEC5-74D1-00D0-8623-BBB8F9AA1DD2}"/>
          </ac:spMkLst>
        </pc:spChg>
        <pc:spChg chg="add del mod">
          <ac:chgData name="INDIRA DE MENEZES CASTRO (1815383)" userId="e41e4919-7570-461c-8bc9-bc96d7e0485e" providerId="ADAL" clId="{7138AB36-0DD5-49E9-8112-03B471C049E6}" dt="2022-11-07T14:26:06.644" v="143"/>
          <ac:spMkLst>
            <pc:docMk/>
            <pc:sldMk cId="2036610864" sldId="389"/>
            <ac:spMk id="2241" creationId="{794B2CCE-CDC8-D78B-7887-FAA9F7F9BED6}"/>
          </ac:spMkLst>
        </pc:spChg>
        <pc:spChg chg="add del mod">
          <ac:chgData name="INDIRA DE MENEZES CASTRO (1815383)" userId="e41e4919-7570-461c-8bc9-bc96d7e0485e" providerId="ADAL" clId="{7138AB36-0DD5-49E9-8112-03B471C049E6}" dt="2022-11-07T14:26:06.644" v="143"/>
          <ac:spMkLst>
            <pc:docMk/>
            <pc:sldMk cId="2036610864" sldId="389"/>
            <ac:spMk id="2242" creationId="{09D0FEBB-AEBC-D64E-B57A-2D0E958D99A1}"/>
          </ac:spMkLst>
        </pc:spChg>
        <pc:spChg chg="add del mod">
          <ac:chgData name="INDIRA DE MENEZES CASTRO (1815383)" userId="e41e4919-7570-461c-8bc9-bc96d7e0485e" providerId="ADAL" clId="{7138AB36-0DD5-49E9-8112-03B471C049E6}" dt="2022-11-07T14:26:06.644" v="143"/>
          <ac:spMkLst>
            <pc:docMk/>
            <pc:sldMk cId="2036610864" sldId="389"/>
            <ac:spMk id="2243" creationId="{D3AF9D77-60FE-1EEE-5BD0-46DAEAFFF00F}"/>
          </ac:spMkLst>
        </pc:spChg>
        <pc:spChg chg="add del mod">
          <ac:chgData name="INDIRA DE MENEZES CASTRO (1815383)" userId="e41e4919-7570-461c-8bc9-bc96d7e0485e" providerId="ADAL" clId="{7138AB36-0DD5-49E9-8112-03B471C049E6}" dt="2022-11-07T14:26:06.644" v="143"/>
          <ac:spMkLst>
            <pc:docMk/>
            <pc:sldMk cId="2036610864" sldId="389"/>
            <ac:spMk id="2244" creationId="{C8563332-7AD8-AC7B-FDB0-3C1F3CAF3959}"/>
          </ac:spMkLst>
        </pc:spChg>
        <pc:spChg chg="add del mod">
          <ac:chgData name="INDIRA DE MENEZES CASTRO (1815383)" userId="e41e4919-7570-461c-8bc9-bc96d7e0485e" providerId="ADAL" clId="{7138AB36-0DD5-49E9-8112-03B471C049E6}" dt="2022-11-07T14:26:06.644" v="143"/>
          <ac:spMkLst>
            <pc:docMk/>
            <pc:sldMk cId="2036610864" sldId="389"/>
            <ac:spMk id="2245" creationId="{8F641135-B3F0-9332-F17C-DEC9B495D567}"/>
          </ac:spMkLst>
        </pc:spChg>
        <pc:spChg chg="add del mod">
          <ac:chgData name="INDIRA DE MENEZES CASTRO (1815383)" userId="e41e4919-7570-461c-8bc9-bc96d7e0485e" providerId="ADAL" clId="{7138AB36-0DD5-49E9-8112-03B471C049E6}" dt="2022-11-07T14:26:06.644" v="143"/>
          <ac:spMkLst>
            <pc:docMk/>
            <pc:sldMk cId="2036610864" sldId="389"/>
            <ac:spMk id="2246" creationId="{422AD4A4-4662-1227-F7A3-8578F8B48E4A}"/>
          </ac:spMkLst>
        </pc:spChg>
        <pc:spChg chg="mod">
          <ac:chgData name="INDIRA DE MENEZES CASTRO (1815383)" userId="e41e4919-7570-461c-8bc9-bc96d7e0485e" providerId="ADAL" clId="{7138AB36-0DD5-49E9-8112-03B471C049E6}" dt="2022-11-07T14:26:04.825" v="142"/>
          <ac:spMkLst>
            <pc:docMk/>
            <pc:sldMk cId="2036610864" sldId="389"/>
            <ac:spMk id="2248" creationId="{EA5D0354-A85E-3534-C432-E8D3866685DB}"/>
          </ac:spMkLst>
        </pc:spChg>
        <pc:spChg chg="mod">
          <ac:chgData name="INDIRA DE MENEZES CASTRO (1815383)" userId="e41e4919-7570-461c-8bc9-bc96d7e0485e" providerId="ADAL" clId="{7138AB36-0DD5-49E9-8112-03B471C049E6}" dt="2022-11-07T14:26:04.825" v="142"/>
          <ac:spMkLst>
            <pc:docMk/>
            <pc:sldMk cId="2036610864" sldId="389"/>
            <ac:spMk id="2249" creationId="{74A19908-9D05-F848-B62C-F779F2899590}"/>
          </ac:spMkLst>
        </pc:spChg>
        <pc:spChg chg="mod">
          <ac:chgData name="INDIRA DE MENEZES CASTRO (1815383)" userId="e41e4919-7570-461c-8bc9-bc96d7e0485e" providerId="ADAL" clId="{7138AB36-0DD5-49E9-8112-03B471C049E6}" dt="2022-11-07T14:26:04.825" v="142"/>
          <ac:spMkLst>
            <pc:docMk/>
            <pc:sldMk cId="2036610864" sldId="389"/>
            <ac:spMk id="2250" creationId="{62771501-5D1E-40D1-C019-D362FBBA29C4}"/>
          </ac:spMkLst>
        </pc:spChg>
        <pc:spChg chg="add mod">
          <ac:chgData name="INDIRA DE MENEZES CASTRO (1815383)" userId="e41e4919-7570-461c-8bc9-bc96d7e0485e" providerId="ADAL" clId="{7138AB36-0DD5-49E9-8112-03B471C049E6}" dt="2022-11-07T14:26:31.030" v="179" actId="122"/>
          <ac:spMkLst>
            <pc:docMk/>
            <pc:sldMk cId="2036610864" sldId="389"/>
            <ac:spMk id="2253" creationId="{44907F0F-986B-969E-506A-4CDF142950F6}"/>
          </ac:spMkLst>
        </pc:spChg>
        <pc:grpChg chg="add del mod">
          <ac:chgData name="INDIRA DE MENEZES CASTRO (1815383)" userId="e41e4919-7570-461c-8bc9-bc96d7e0485e" providerId="ADAL" clId="{7138AB36-0DD5-49E9-8112-03B471C049E6}" dt="2022-11-07T14:26:03.929" v="141" actId="21"/>
          <ac:grpSpMkLst>
            <pc:docMk/>
            <pc:sldMk cId="2036610864" sldId="389"/>
            <ac:grpSpMk id="4" creationId="{F866E3D4-5E66-6231-A422-5DC6ABF34FE6}"/>
          </ac:grpSpMkLst>
        </pc:grpChg>
        <pc:grpChg chg="add del mod">
          <ac:chgData name="INDIRA DE MENEZES CASTRO (1815383)" userId="e41e4919-7570-461c-8bc9-bc96d7e0485e" providerId="ADAL" clId="{7138AB36-0DD5-49E9-8112-03B471C049E6}" dt="2022-11-07T14:26:03.929" v="141" actId="21"/>
          <ac:grpSpMkLst>
            <pc:docMk/>
            <pc:sldMk cId="2036610864" sldId="389"/>
            <ac:grpSpMk id="36" creationId="{2729D29F-0763-73AC-9316-F564C14E53BE}"/>
          </ac:grpSpMkLst>
        </pc:grpChg>
        <pc:grpChg chg="add del mod">
          <ac:chgData name="INDIRA DE MENEZES CASTRO (1815383)" userId="e41e4919-7570-461c-8bc9-bc96d7e0485e" providerId="ADAL" clId="{7138AB36-0DD5-49E9-8112-03B471C049E6}" dt="2022-11-07T14:26:03.929" v="141" actId="21"/>
          <ac:grpSpMkLst>
            <pc:docMk/>
            <pc:sldMk cId="2036610864" sldId="389"/>
            <ac:grpSpMk id="578" creationId="{4547B1BC-B1B5-A167-EBA5-370184F52AA7}"/>
          </ac:grpSpMkLst>
        </pc:grpChg>
        <pc:grpChg chg="add del mod">
          <ac:chgData name="INDIRA DE MENEZES CASTRO (1815383)" userId="e41e4919-7570-461c-8bc9-bc96d7e0485e" providerId="ADAL" clId="{7138AB36-0DD5-49E9-8112-03B471C049E6}" dt="2022-11-07T14:26:03.929" v="141" actId="21"/>
          <ac:grpSpMkLst>
            <pc:docMk/>
            <pc:sldMk cId="2036610864" sldId="389"/>
            <ac:grpSpMk id="582" creationId="{705E921D-629E-1900-7D90-AC6D16C51A3B}"/>
          </ac:grpSpMkLst>
        </pc:grpChg>
        <pc:grpChg chg="mod">
          <ac:chgData name="INDIRA DE MENEZES CASTRO (1815383)" userId="e41e4919-7570-461c-8bc9-bc96d7e0485e" providerId="ADAL" clId="{7138AB36-0DD5-49E9-8112-03B471C049E6}" dt="2022-11-07T14:24:05.403" v="108"/>
          <ac:grpSpMkLst>
            <pc:docMk/>
            <pc:sldMk cId="2036610864" sldId="389"/>
            <ac:grpSpMk id="583" creationId="{5EC13D4D-5CBA-7BC8-6F81-F372A78D7FE7}"/>
          </ac:grpSpMkLst>
        </pc:grpChg>
        <pc:grpChg chg="mod">
          <ac:chgData name="INDIRA DE MENEZES CASTRO (1815383)" userId="e41e4919-7570-461c-8bc9-bc96d7e0485e" providerId="ADAL" clId="{7138AB36-0DD5-49E9-8112-03B471C049E6}" dt="2022-11-07T14:24:05.403" v="108"/>
          <ac:grpSpMkLst>
            <pc:docMk/>
            <pc:sldMk cId="2036610864" sldId="389"/>
            <ac:grpSpMk id="584" creationId="{ED9CB8D2-9F26-3A73-DDA9-C4C9E68DC6DD}"/>
          </ac:grpSpMkLst>
        </pc:grpChg>
        <pc:grpChg chg="mod">
          <ac:chgData name="INDIRA DE MENEZES CASTRO (1815383)" userId="e41e4919-7570-461c-8bc9-bc96d7e0485e" providerId="ADAL" clId="{7138AB36-0DD5-49E9-8112-03B471C049E6}" dt="2022-11-07T14:24:05.403" v="108"/>
          <ac:grpSpMkLst>
            <pc:docMk/>
            <pc:sldMk cId="2036610864" sldId="389"/>
            <ac:grpSpMk id="585" creationId="{CC1A3CDF-AA05-F50B-0E42-1DDC0ED208C5}"/>
          </ac:grpSpMkLst>
        </pc:grpChg>
        <pc:grpChg chg="mod">
          <ac:chgData name="INDIRA DE MENEZES CASTRO (1815383)" userId="e41e4919-7570-461c-8bc9-bc96d7e0485e" providerId="ADAL" clId="{7138AB36-0DD5-49E9-8112-03B471C049E6}" dt="2022-11-07T14:24:05.403" v="108"/>
          <ac:grpSpMkLst>
            <pc:docMk/>
            <pc:sldMk cId="2036610864" sldId="389"/>
            <ac:grpSpMk id="586" creationId="{A0266A28-1D83-EFB2-2DDE-7CE674817A98}"/>
          </ac:grpSpMkLst>
        </pc:grpChg>
        <pc:grpChg chg="mod">
          <ac:chgData name="INDIRA DE MENEZES CASTRO (1815383)" userId="e41e4919-7570-461c-8bc9-bc96d7e0485e" providerId="ADAL" clId="{7138AB36-0DD5-49E9-8112-03B471C049E6}" dt="2022-11-07T14:24:05.403" v="108"/>
          <ac:grpSpMkLst>
            <pc:docMk/>
            <pc:sldMk cId="2036610864" sldId="389"/>
            <ac:grpSpMk id="587" creationId="{9C6A945F-D346-1108-BF7B-69AE9564A15D}"/>
          </ac:grpSpMkLst>
        </pc:grpChg>
        <pc:grpChg chg="mod">
          <ac:chgData name="INDIRA DE MENEZES CASTRO (1815383)" userId="e41e4919-7570-461c-8bc9-bc96d7e0485e" providerId="ADAL" clId="{7138AB36-0DD5-49E9-8112-03B471C049E6}" dt="2022-11-07T14:24:05.403" v="108"/>
          <ac:grpSpMkLst>
            <pc:docMk/>
            <pc:sldMk cId="2036610864" sldId="389"/>
            <ac:grpSpMk id="588" creationId="{20B7D3B6-FE1E-BAE4-A2D1-75D24C50D3F1}"/>
          </ac:grpSpMkLst>
        </pc:grpChg>
        <pc:grpChg chg="mod">
          <ac:chgData name="INDIRA DE MENEZES CASTRO (1815383)" userId="e41e4919-7570-461c-8bc9-bc96d7e0485e" providerId="ADAL" clId="{7138AB36-0DD5-49E9-8112-03B471C049E6}" dt="2022-11-07T14:24:05.403" v="108"/>
          <ac:grpSpMkLst>
            <pc:docMk/>
            <pc:sldMk cId="2036610864" sldId="389"/>
            <ac:grpSpMk id="589" creationId="{CCC4CC61-E02A-2D96-694B-8A48FF659F36}"/>
          </ac:grpSpMkLst>
        </pc:grpChg>
        <pc:grpChg chg="mod">
          <ac:chgData name="INDIRA DE MENEZES CASTRO (1815383)" userId="e41e4919-7570-461c-8bc9-bc96d7e0485e" providerId="ADAL" clId="{7138AB36-0DD5-49E9-8112-03B471C049E6}" dt="2022-11-07T14:24:05.403" v="108"/>
          <ac:grpSpMkLst>
            <pc:docMk/>
            <pc:sldMk cId="2036610864" sldId="389"/>
            <ac:grpSpMk id="590" creationId="{8570C601-864E-CD4F-766A-E252A0CE97B0}"/>
          </ac:grpSpMkLst>
        </pc:grpChg>
        <pc:grpChg chg="del">
          <ac:chgData name="INDIRA DE MENEZES CASTRO (1815383)" userId="e41e4919-7570-461c-8bc9-bc96d7e0485e" providerId="ADAL" clId="{7138AB36-0DD5-49E9-8112-03B471C049E6}" dt="2022-11-07T14:24:01.441" v="105" actId="478"/>
          <ac:grpSpMkLst>
            <pc:docMk/>
            <pc:sldMk cId="2036610864" sldId="389"/>
            <ac:grpSpMk id="617" creationId="{EF5D52B9-398D-BC2A-07CA-F6D449C0B9BA}"/>
          </ac:grpSpMkLst>
        </pc:grpChg>
        <pc:grpChg chg="del">
          <ac:chgData name="INDIRA DE MENEZES CASTRO (1815383)" userId="e41e4919-7570-461c-8bc9-bc96d7e0485e" providerId="ADAL" clId="{7138AB36-0DD5-49E9-8112-03B471C049E6}" dt="2022-11-07T14:24:01.441" v="105" actId="478"/>
          <ac:grpSpMkLst>
            <pc:docMk/>
            <pc:sldMk cId="2036610864" sldId="389"/>
            <ac:grpSpMk id="647" creationId="{FC4471EA-678D-5B7C-A85E-B9C9C4FD940A}"/>
          </ac:grpSpMkLst>
        </pc:grpChg>
        <pc:grpChg chg="del">
          <ac:chgData name="INDIRA DE MENEZES CASTRO (1815383)" userId="e41e4919-7570-461c-8bc9-bc96d7e0485e" providerId="ADAL" clId="{7138AB36-0DD5-49E9-8112-03B471C049E6}" dt="2022-11-07T14:24:01.441" v="105" actId="478"/>
          <ac:grpSpMkLst>
            <pc:docMk/>
            <pc:sldMk cId="2036610864" sldId="389"/>
            <ac:grpSpMk id="651" creationId="{A78C1468-FE2A-9298-54CB-8C3663C31775}"/>
          </ac:grpSpMkLst>
        </pc:grpChg>
        <pc:grpChg chg="del">
          <ac:chgData name="INDIRA DE MENEZES CASTRO (1815383)" userId="e41e4919-7570-461c-8bc9-bc96d7e0485e" providerId="ADAL" clId="{7138AB36-0DD5-49E9-8112-03B471C049E6}" dt="2022-11-07T14:24:01.441" v="105" actId="478"/>
          <ac:grpSpMkLst>
            <pc:docMk/>
            <pc:sldMk cId="2036610864" sldId="389"/>
            <ac:grpSpMk id="655" creationId="{7518F5AF-91E4-A8CD-B36E-E9FC167D6FBA}"/>
          </ac:grpSpMkLst>
        </pc:grpChg>
        <pc:grpChg chg="del">
          <ac:chgData name="INDIRA DE MENEZES CASTRO (1815383)" userId="e41e4919-7570-461c-8bc9-bc96d7e0485e" providerId="ADAL" clId="{7138AB36-0DD5-49E9-8112-03B471C049E6}" dt="2022-11-07T14:24:01.441" v="105" actId="478"/>
          <ac:grpSpMkLst>
            <pc:docMk/>
            <pc:sldMk cId="2036610864" sldId="389"/>
            <ac:grpSpMk id="685" creationId="{4E440243-B557-27C8-7556-1FE4896FDA30}"/>
          </ac:grpSpMkLst>
        </pc:grpChg>
        <pc:grpChg chg="del">
          <ac:chgData name="INDIRA DE MENEZES CASTRO (1815383)" userId="e41e4919-7570-461c-8bc9-bc96d7e0485e" providerId="ADAL" clId="{7138AB36-0DD5-49E9-8112-03B471C049E6}" dt="2022-11-07T14:24:01.441" v="105" actId="478"/>
          <ac:grpSpMkLst>
            <pc:docMk/>
            <pc:sldMk cId="2036610864" sldId="389"/>
            <ac:grpSpMk id="689" creationId="{DFA38BA3-357A-D1AD-DF87-D7AAC11C4884}"/>
          </ac:grpSpMkLst>
        </pc:grpChg>
        <pc:grpChg chg="del">
          <ac:chgData name="INDIRA DE MENEZES CASTRO (1815383)" userId="e41e4919-7570-461c-8bc9-bc96d7e0485e" providerId="ADAL" clId="{7138AB36-0DD5-49E9-8112-03B471C049E6}" dt="2022-11-07T14:24:01.441" v="105" actId="478"/>
          <ac:grpSpMkLst>
            <pc:docMk/>
            <pc:sldMk cId="2036610864" sldId="389"/>
            <ac:grpSpMk id="730" creationId="{AABE94CD-330D-3090-14D3-29C47541471D}"/>
          </ac:grpSpMkLst>
        </pc:grpChg>
        <pc:grpChg chg="del">
          <ac:chgData name="INDIRA DE MENEZES CASTRO (1815383)" userId="e41e4919-7570-461c-8bc9-bc96d7e0485e" providerId="ADAL" clId="{7138AB36-0DD5-49E9-8112-03B471C049E6}" dt="2022-11-07T14:24:01.441" v="105" actId="478"/>
          <ac:grpSpMkLst>
            <pc:docMk/>
            <pc:sldMk cId="2036610864" sldId="389"/>
            <ac:grpSpMk id="750" creationId="{3A6660D2-72E6-99C5-525A-B8BF611583C1}"/>
          </ac:grpSpMkLst>
        </pc:grpChg>
        <pc:grpChg chg="del">
          <ac:chgData name="INDIRA DE MENEZES CASTRO (1815383)" userId="e41e4919-7570-461c-8bc9-bc96d7e0485e" providerId="ADAL" clId="{7138AB36-0DD5-49E9-8112-03B471C049E6}" dt="2022-11-07T14:24:01.441" v="105" actId="478"/>
          <ac:grpSpMkLst>
            <pc:docMk/>
            <pc:sldMk cId="2036610864" sldId="389"/>
            <ac:grpSpMk id="786" creationId="{DD9AA47D-E952-3D2A-4116-2385A02BCCE8}"/>
          </ac:grpSpMkLst>
        </pc:grpChg>
        <pc:grpChg chg="del">
          <ac:chgData name="INDIRA DE MENEZES CASTRO (1815383)" userId="e41e4919-7570-461c-8bc9-bc96d7e0485e" providerId="ADAL" clId="{7138AB36-0DD5-49E9-8112-03B471C049E6}" dt="2022-11-07T14:24:01.441" v="105" actId="478"/>
          <ac:grpSpMkLst>
            <pc:docMk/>
            <pc:sldMk cId="2036610864" sldId="389"/>
            <ac:grpSpMk id="791" creationId="{8E2B162B-25D6-06E3-32E1-00C1D047710C}"/>
          </ac:grpSpMkLst>
        </pc:grpChg>
        <pc:grpChg chg="del">
          <ac:chgData name="INDIRA DE MENEZES CASTRO (1815383)" userId="e41e4919-7570-461c-8bc9-bc96d7e0485e" providerId="ADAL" clId="{7138AB36-0DD5-49E9-8112-03B471C049E6}" dt="2022-11-07T14:24:01.441" v="105" actId="478"/>
          <ac:grpSpMkLst>
            <pc:docMk/>
            <pc:sldMk cId="2036610864" sldId="389"/>
            <ac:grpSpMk id="794" creationId="{04CB82DB-F8CB-2C61-EAF8-7270199CFD25}"/>
          </ac:grpSpMkLst>
        </pc:grpChg>
        <pc:grpChg chg="del">
          <ac:chgData name="INDIRA DE MENEZES CASTRO (1815383)" userId="e41e4919-7570-461c-8bc9-bc96d7e0485e" providerId="ADAL" clId="{7138AB36-0DD5-49E9-8112-03B471C049E6}" dt="2022-11-07T14:24:01.441" v="105" actId="478"/>
          <ac:grpSpMkLst>
            <pc:docMk/>
            <pc:sldMk cId="2036610864" sldId="389"/>
            <ac:grpSpMk id="801" creationId="{22C9205B-A7CE-C972-83C6-5093DB4B1E95}"/>
          </ac:grpSpMkLst>
        </pc:grpChg>
        <pc:grpChg chg="del">
          <ac:chgData name="INDIRA DE MENEZES CASTRO (1815383)" userId="e41e4919-7570-461c-8bc9-bc96d7e0485e" providerId="ADAL" clId="{7138AB36-0DD5-49E9-8112-03B471C049E6}" dt="2022-11-07T14:24:01.441" v="105" actId="478"/>
          <ac:grpSpMkLst>
            <pc:docMk/>
            <pc:sldMk cId="2036610864" sldId="389"/>
            <ac:grpSpMk id="827" creationId="{8902A2B8-06B5-6887-AD35-DA9D7137020C}"/>
          </ac:grpSpMkLst>
        </pc:grpChg>
        <pc:grpChg chg="del">
          <ac:chgData name="INDIRA DE MENEZES CASTRO (1815383)" userId="e41e4919-7570-461c-8bc9-bc96d7e0485e" providerId="ADAL" clId="{7138AB36-0DD5-49E9-8112-03B471C049E6}" dt="2022-11-07T14:24:01.441" v="105" actId="478"/>
          <ac:grpSpMkLst>
            <pc:docMk/>
            <pc:sldMk cId="2036610864" sldId="389"/>
            <ac:grpSpMk id="853" creationId="{E945F7C0-0E2A-5B58-2EEA-5184301B9F47}"/>
          </ac:grpSpMkLst>
        </pc:grpChg>
        <pc:grpChg chg="del">
          <ac:chgData name="INDIRA DE MENEZES CASTRO (1815383)" userId="e41e4919-7570-461c-8bc9-bc96d7e0485e" providerId="ADAL" clId="{7138AB36-0DD5-49E9-8112-03B471C049E6}" dt="2022-11-07T14:24:01.441" v="105" actId="478"/>
          <ac:grpSpMkLst>
            <pc:docMk/>
            <pc:sldMk cId="2036610864" sldId="389"/>
            <ac:grpSpMk id="879" creationId="{23456120-ACAB-3D0B-C41A-CD67F9AB729A}"/>
          </ac:grpSpMkLst>
        </pc:grpChg>
        <pc:grpChg chg="del">
          <ac:chgData name="INDIRA DE MENEZES CASTRO (1815383)" userId="e41e4919-7570-461c-8bc9-bc96d7e0485e" providerId="ADAL" clId="{7138AB36-0DD5-49E9-8112-03B471C049E6}" dt="2022-11-07T14:24:01.441" v="105" actId="478"/>
          <ac:grpSpMkLst>
            <pc:docMk/>
            <pc:sldMk cId="2036610864" sldId="389"/>
            <ac:grpSpMk id="890" creationId="{8605CDAC-D10A-248B-6D92-914EF20E33C0}"/>
          </ac:grpSpMkLst>
        </pc:grpChg>
        <pc:grpChg chg="del">
          <ac:chgData name="INDIRA DE MENEZES CASTRO (1815383)" userId="e41e4919-7570-461c-8bc9-bc96d7e0485e" providerId="ADAL" clId="{7138AB36-0DD5-49E9-8112-03B471C049E6}" dt="2022-11-07T14:24:01.441" v="105" actId="478"/>
          <ac:grpSpMkLst>
            <pc:docMk/>
            <pc:sldMk cId="2036610864" sldId="389"/>
            <ac:grpSpMk id="899" creationId="{DB1E99DB-F153-E931-E9BE-980B8FAF7379}"/>
          </ac:grpSpMkLst>
        </pc:grpChg>
        <pc:grpChg chg="del">
          <ac:chgData name="INDIRA DE MENEZES CASTRO (1815383)" userId="e41e4919-7570-461c-8bc9-bc96d7e0485e" providerId="ADAL" clId="{7138AB36-0DD5-49E9-8112-03B471C049E6}" dt="2022-11-07T14:24:01.441" v="105" actId="478"/>
          <ac:grpSpMkLst>
            <pc:docMk/>
            <pc:sldMk cId="2036610864" sldId="389"/>
            <ac:grpSpMk id="1135" creationId="{07BD3034-981A-D00A-E45C-4958DD91C309}"/>
          </ac:grpSpMkLst>
        </pc:grpChg>
        <pc:grpChg chg="del">
          <ac:chgData name="INDIRA DE MENEZES CASTRO (1815383)" userId="e41e4919-7570-461c-8bc9-bc96d7e0485e" providerId="ADAL" clId="{7138AB36-0DD5-49E9-8112-03B471C049E6}" dt="2022-11-07T14:24:01.441" v="105" actId="478"/>
          <ac:grpSpMkLst>
            <pc:docMk/>
            <pc:sldMk cId="2036610864" sldId="389"/>
            <ac:grpSpMk id="1183" creationId="{63D32BFB-8074-9E80-E211-709CAC63BE62}"/>
          </ac:grpSpMkLst>
        </pc:grpChg>
        <pc:grpChg chg="add del mod">
          <ac:chgData name="INDIRA DE MENEZES CASTRO (1815383)" userId="e41e4919-7570-461c-8bc9-bc96d7e0485e" providerId="ADAL" clId="{7138AB36-0DD5-49E9-8112-03B471C049E6}" dt="2022-11-07T14:26:03.929" v="141" actId="21"/>
          <ac:grpSpMkLst>
            <pc:docMk/>
            <pc:sldMk cId="2036610864" sldId="389"/>
            <ac:grpSpMk id="1202" creationId="{0CEAE0C3-2ADA-C489-5A25-32CCC35579A0}"/>
          </ac:grpSpMkLst>
        </pc:grpChg>
        <pc:grpChg chg="mod">
          <ac:chgData name="INDIRA DE MENEZES CASTRO (1815383)" userId="e41e4919-7570-461c-8bc9-bc96d7e0485e" providerId="ADAL" clId="{7138AB36-0DD5-49E9-8112-03B471C049E6}" dt="2022-11-07T14:24:05.403" v="108"/>
          <ac:grpSpMkLst>
            <pc:docMk/>
            <pc:sldMk cId="2036610864" sldId="389"/>
            <ac:grpSpMk id="1206" creationId="{12232A97-75FC-3185-F28D-05FD7BA3B631}"/>
          </ac:grpSpMkLst>
        </pc:grpChg>
        <pc:grpChg chg="add del mod">
          <ac:chgData name="INDIRA DE MENEZES CASTRO (1815383)" userId="e41e4919-7570-461c-8bc9-bc96d7e0485e" providerId="ADAL" clId="{7138AB36-0DD5-49E9-8112-03B471C049E6}" dt="2022-11-07T14:26:03.929" v="141" actId="21"/>
          <ac:grpSpMkLst>
            <pc:docMk/>
            <pc:sldMk cId="2036610864" sldId="389"/>
            <ac:grpSpMk id="1225" creationId="{70436A4D-D7F0-196A-EA86-CA3F8FFD3083}"/>
          </ac:grpSpMkLst>
        </pc:grpChg>
        <pc:grpChg chg="mod">
          <ac:chgData name="INDIRA DE MENEZES CASTRO (1815383)" userId="e41e4919-7570-461c-8bc9-bc96d7e0485e" providerId="ADAL" clId="{7138AB36-0DD5-49E9-8112-03B471C049E6}" dt="2022-11-07T14:24:05.403" v="108"/>
          <ac:grpSpMkLst>
            <pc:docMk/>
            <pc:sldMk cId="2036610864" sldId="389"/>
            <ac:grpSpMk id="1236" creationId="{C22D9FD1-5113-FBCE-E5E1-36E6CA223CD4}"/>
          </ac:grpSpMkLst>
        </pc:grpChg>
        <pc:grpChg chg="mod">
          <ac:chgData name="INDIRA DE MENEZES CASTRO (1815383)" userId="e41e4919-7570-461c-8bc9-bc96d7e0485e" providerId="ADAL" clId="{7138AB36-0DD5-49E9-8112-03B471C049E6}" dt="2022-11-07T14:24:05.403" v="108"/>
          <ac:grpSpMkLst>
            <pc:docMk/>
            <pc:sldMk cId="2036610864" sldId="389"/>
            <ac:grpSpMk id="1239" creationId="{031C7ED4-1E22-E894-A66D-2C44BA432F75}"/>
          </ac:grpSpMkLst>
        </pc:grpChg>
        <pc:grpChg chg="mod">
          <ac:chgData name="INDIRA DE MENEZES CASTRO (1815383)" userId="e41e4919-7570-461c-8bc9-bc96d7e0485e" providerId="ADAL" clId="{7138AB36-0DD5-49E9-8112-03B471C049E6}" dt="2022-11-07T14:24:05.403" v="108"/>
          <ac:grpSpMkLst>
            <pc:docMk/>
            <pc:sldMk cId="2036610864" sldId="389"/>
            <ac:grpSpMk id="1240" creationId="{0405B639-9B3E-3383-8EC2-9B033D735B47}"/>
          </ac:grpSpMkLst>
        </pc:grpChg>
        <pc:grpChg chg="add del mod">
          <ac:chgData name="INDIRA DE MENEZES CASTRO (1815383)" userId="e41e4919-7570-461c-8bc9-bc96d7e0485e" providerId="ADAL" clId="{7138AB36-0DD5-49E9-8112-03B471C049E6}" dt="2022-11-07T14:26:03.929" v="141" actId="21"/>
          <ac:grpSpMkLst>
            <pc:docMk/>
            <pc:sldMk cId="2036610864" sldId="389"/>
            <ac:grpSpMk id="1261" creationId="{AFC63063-42B3-59EE-0D49-4B5BA1B123F0}"/>
          </ac:grpSpMkLst>
        </pc:grpChg>
        <pc:grpChg chg="add del mod">
          <ac:chgData name="INDIRA DE MENEZES CASTRO (1815383)" userId="e41e4919-7570-461c-8bc9-bc96d7e0485e" providerId="ADAL" clId="{7138AB36-0DD5-49E9-8112-03B471C049E6}" dt="2022-11-07T14:26:03.929" v="141" actId="21"/>
          <ac:grpSpMkLst>
            <pc:docMk/>
            <pc:sldMk cId="2036610864" sldId="389"/>
            <ac:grpSpMk id="1266" creationId="{9614EE35-3CD5-0637-FF18-41C86A8DB45B}"/>
          </ac:grpSpMkLst>
        </pc:grpChg>
        <pc:grpChg chg="add del mod">
          <ac:chgData name="INDIRA DE MENEZES CASTRO (1815383)" userId="e41e4919-7570-461c-8bc9-bc96d7e0485e" providerId="ADAL" clId="{7138AB36-0DD5-49E9-8112-03B471C049E6}" dt="2022-11-07T14:26:03.929" v="141" actId="21"/>
          <ac:grpSpMkLst>
            <pc:docMk/>
            <pc:sldMk cId="2036610864" sldId="389"/>
            <ac:grpSpMk id="1269" creationId="{CB1BF325-B478-4639-78CE-A4F6355E0A69}"/>
          </ac:grpSpMkLst>
        </pc:grpChg>
        <pc:grpChg chg="add del mod">
          <ac:chgData name="INDIRA DE MENEZES CASTRO (1815383)" userId="e41e4919-7570-461c-8bc9-bc96d7e0485e" providerId="ADAL" clId="{7138AB36-0DD5-49E9-8112-03B471C049E6}" dt="2022-11-07T14:26:03.929" v="141" actId="21"/>
          <ac:grpSpMkLst>
            <pc:docMk/>
            <pc:sldMk cId="2036610864" sldId="389"/>
            <ac:grpSpMk id="1276" creationId="{8115E6CF-C44E-02D3-6733-20A2C86239A7}"/>
          </ac:grpSpMkLst>
        </pc:grpChg>
        <pc:grpChg chg="mod">
          <ac:chgData name="INDIRA DE MENEZES CASTRO (1815383)" userId="e41e4919-7570-461c-8bc9-bc96d7e0485e" providerId="ADAL" clId="{7138AB36-0DD5-49E9-8112-03B471C049E6}" dt="2022-11-07T14:24:05.403" v="108"/>
          <ac:grpSpMkLst>
            <pc:docMk/>
            <pc:sldMk cId="2036610864" sldId="389"/>
            <ac:grpSpMk id="1287" creationId="{6094FCCD-9B9E-CC15-6DAD-D5D650D93807}"/>
          </ac:grpSpMkLst>
        </pc:grpChg>
        <pc:grpChg chg="mod">
          <ac:chgData name="INDIRA DE MENEZES CASTRO (1815383)" userId="e41e4919-7570-461c-8bc9-bc96d7e0485e" providerId="ADAL" clId="{7138AB36-0DD5-49E9-8112-03B471C049E6}" dt="2022-11-07T14:24:05.403" v="108"/>
          <ac:grpSpMkLst>
            <pc:docMk/>
            <pc:sldMk cId="2036610864" sldId="389"/>
            <ac:grpSpMk id="1290" creationId="{FC480A48-0185-C516-3C12-884046474D4B}"/>
          </ac:grpSpMkLst>
        </pc:grpChg>
        <pc:grpChg chg="mod">
          <ac:chgData name="INDIRA DE MENEZES CASTRO (1815383)" userId="e41e4919-7570-461c-8bc9-bc96d7e0485e" providerId="ADAL" clId="{7138AB36-0DD5-49E9-8112-03B471C049E6}" dt="2022-11-07T14:24:05.403" v="108"/>
          <ac:grpSpMkLst>
            <pc:docMk/>
            <pc:sldMk cId="2036610864" sldId="389"/>
            <ac:grpSpMk id="1291" creationId="{9C8D9ECF-E06B-F2D8-BAB2-D83B21231B28}"/>
          </ac:grpSpMkLst>
        </pc:grpChg>
        <pc:grpChg chg="add del mod">
          <ac:chgData name="INDIRA DE MENEZES CASTRO (1815383)" userId="e41e4919-7570-461c-8bc9-bc96d7e0485e" providerId="ADAL" clId="{7138AB36-0DD5-49E9-8112-03B471C049E6}" dt="2022-11-07T14:26:03.929" v="141" actId="21"/>
          <ac:grpSpMkLst>
            <pc:docMk/>
            <pc:sldMk cId="2036610864" sldId="389"/>
            <ac:grpSpMk id="1302" creationId="{E4DF619B-B713-2CD2-EB9F-34B51FA99CA2}"/>
          </ac:grpSpMkLst>
        </pc:grpChg>
        <pc:grpChg chg="mod">
          <ac:chgData name="INDIRA DE MENEZES CASTRO (1815383)" userId="e41e4919-7570-461c-8bc9-bc96d7e0485e" providerId="ADAL" clId="{7138AB36-0DD5-49E9-8112-03B471C049E6}" dt="2022-11-07T14:24:05.403" v="108"/>
          <ac:grpSpMkLst>
            <pc:docMk/>
            <pc:sldMk cId="2036610864" sldId="389"/>
            <ac:grpSpMk id="1313" creationId="{4B11BE6C-C824-9A60-38E1-4F9C0A767038}"/>
          </ac:grpSpMkLst>
        </pc:grpChg>
        <pc:grpChg chg="mod">
          <ac:chgData name="INDIRA DE MENEZES CASTRO (1815383)" userId="e41e4919-7570-461c-8bc9-bc96d7e0485e" providerId="ADAL" clId="{7138AB36-0DD5-49E9-8112-03B471C049E6}" dt="2022-11-07T14:24:05.403" v="108"/>
          <ac:grpSpMkLst>
            <pc:docMk/>
            <pc:sldMk cId="2036610864" sldId="389"/>
            <ac:grpSpMk id="1316" creationId="{B5B11097-0337-2B36-460E-265A5FD0FDF0}"/>
          </ac:grpSpMkLst>
        </pc:grpChg>
        <pc:grpChg chg="mod">
          <ac:chgData name="INDIRA DE MENEZES CASTRO (1815383)" userId="e41e4919-7570-461c-8bc9-bc96d7e0485e" providerId="ADAL" clId="{7138AB36-0DD5-49E9-8112-03B471C049E6}" dt="2022-11-07T14:24:05.403" v="108"/>
          <ac:grpSpMkLst>
            <pc:docMk/>
            <pc:sldMk cId="2036610864" sldId="389"/>
            <ac:grpSpMk id="1317" creationId="{A9D7726F-72CB-9E25-77C7-7CD9CE55E2B0}"/>
          </ac:grpSpMkLst>
        </pc:grpChg>
        <pc:grpChg chg="add del mod">
          <ac:chgData name="INDIRA DE MENEZES CASTRO (1815383)" userId="e41e4919-7570-461c-8bc9-bc96d7e0485e" providerId="ADAL" clId="{7138AB36-0DD5-49E9-8112-03B471C049E6}" dt="2022-11-07T14:26:03.929" v="141" actId="21"/>
          <ac:grpSpMkLst>
            <pc:docMk/>
            <pc:sldMk cId="2036610864" sldId="389"/>
            <ac:grpSpMk id="1328" creationId="{C05C6A1E-F0E2-3E09-7FA7-F057C08D82B2}"/>
          </ac:grpSpMkLst>
        </pc:grpChg>
        <pc:grpChg chg="mod">
          <ac:chgData name="INDIRA DE MENEZES CASTRO (1815383)" userId="e41e4919-7570-461c-8bc9-bc96d7e0485e" providerId="ADAL" clId="{7138AB36-0DD5-49E9-8112-03B471C049E6}" dt="2022-11-07T14:24:05.403" v="108"/>
          <ac:grpSpMkLst>
            <pc:docMk/>
            <pc:sldMk cId="2036610864" sldId="389"/>
            <ac:grpSpMk id="1339" creationId="{14B0537B-54B5-A910-FF8F-46967F369593}"/>
          </ac:grpSpMkLst>
        </pc:grpChg>
        <pc:grpChg chg="mod">
          <ac:chgData name="INDIRA DE MENEZES CASTRO (1815383)" userId="e41e4919-7570-461c-8bc9-bc96d7e0485e" providerId="ADAL" clId="{7138AB36-0DD5-49E9-8112-03B471C049E6}" dt="2022-11-07T14:24:05.403" v="108"/>
          <ac:grpSpMkLst>
            <pc:docMk/>
            <pc:sldMk cId="2036610864" sldId="389"/>
            <ac:grpSpMk id="1342" creationId="{5C55306D-8498-7337-D749-2D0DF9C5025F}"/>
          </ac:grpSpMkLst>
        </pc:grpChg>
        <pc:grpChg chg="mod">
          <ac:chgData name="INDIRA DE MENEZES CASTRO (1815383)" userId="e41e4919-7570-461c-8bc9-bc96d7e0485e" providerId="ADAL" clId="{7138AB36-0DD5-49E9-8112-03B471C049E6}" dt="2022-11-07T14:24:05.403" v="108"/>
          <ac:grpSpMkLst>
            <pc:docMk/>
            <pc:sldMk cId="2036610864" sldId="389"/>
            <ac:grpSpMk id="1343" creationId="{E330AAA8-19F3-AC16-8A96-7C42C5926F14}"/>
          </ac:grpSpMkLst>
        </pc:grpChg>
        <pc:grpChg chg="add del mod">
          <ac:chgData name="INDIRA DE MENEZES CASTRO (1815383)" userId="e41e4919-7570-461c-8bc9-bc96d7e0485e" providerId="ADAL" clId="{7138AB36-0DD5-49E9-8112-03B471C049E6}" dt="2022-11-07T14:26:03.929" v="141" actId="21"/>
          <ac:grpSpMkLst>
            <pc:docMk/>
            <pc:sldMk cId="2036610864" sldId="389"/>
            <ac:grpSpMk id="1354" creationId="{7C7EC4C4-87AC-1C7A-2286-390C63C41869}"/>
          </ac:grpSpMkLst>
        </pc:grpChg>
        <pc:grpChg chg="mod">
          <ac:chgData name="INDIRA DE MENEZES CASTRO (1815383)" userId="e41e4919-7570-461c-8bc9-bc96d7e0485e" providerId="ADAL" clId="{7138AB36-0DD5-49E9-8112-03B471C049E6}" dt="2022-11-07T14:24:05.403" v="108"/>
          <ac:grpSpMkLst>
            <pc:docMk/>
            <pc:sldMk cId="2036610864" sldId="389"/>
            <ac:grpSpMk id="1355" creationId="{548CD513-6191-8EFE-500A-9A74A759ED1E}"/>
          </ac:grpSpMkLst>
        </pc:grpChg>
        <pc:grpChg chg="add del mod">
          <ac:chgData name="INDIRA DE MENEZES CASTRO (1815383)" userId="e41e4919-7570-461c-8bc9-bc96d7e0485e" providerId="ADAL" clId="{7138AB36-0DD5-49E9-8112-03B471C049E6}" dt="2022-11-07T14:26:03.929" v="141" actId="21"/>
          <ac:grpSpMkLst>
            <pc:docMk/>
            <pc:sldMk cId="2036610864" sldId="389"/>
            <ac:grpSpMk id="1365" creationId="{86D6D46E-CE88-D044-4E24-15F22B1C01DD}"/>
          </ac:grpSpMkLst>
        </pc:grpChg>
        <pc:grpChg chg="mod">
          <ac:chgData name="INDIRA DE MENEZES CASTRO (1815383)" userId="e41e4919-7570-461c-8bc9-bc96d7e0485e" providerId="ADAL" clId="{7138AB36-0DD5-49E9-8112-03B471C049E6}" dt="2022-11-07T14:24:05.403" v="108"/>
          <ac:grpSpMkLst>
            <pc:docMk/>
            <pc:sldMk cId="2036610864" sldId="389"/>
            <ac:grpSpMk id="1366" creationId="{314FF1B0-52A4-2007-62A2-510EF63185E7}"/>
          </ac:grpSpMkLst>
        </pc:grpChg>
        <pc:grpChg chg="add del mod">
          <ac:chgData name="INDIRA DE MENEZES CASTRO (1815383)" userId="e41e4919-7570-461c-8bc9-bc96d7e0485e" providerId="ADAL" clId="{7138AB36-0DD5-49E9-8112-03B471C049E6}" dt="2022-11-07T14:26:03.929" v="141" actId="21"/>
          <ac:grpSpMkLst>
            <pc:docMk/>
            <pc:sldMk cId="2036610864" sldId="389"/>
            <ac:grpSpMk id="1374" creationId="{E766FDF3-9CE0-BBF6-1E80-CFBAC34A1FE0}"/>
          </ac:grpSpMkLst>
        </pc:grpChg>
        <pc:grpChg chg="mod">
          <ac:chgData name="INDIRA DE MENEZES CASTRO (1815383)" userId="e41e4919-7570-461c-8bc9-bc96d7e0485e" providerId="ADAL" clId="{7138AB36-0DD5-49E9-8112-03B471C049E6}" dt="2022-11-07T14:24:05.403" v="108"/>
          <ac:grpSpMkLst>
            <pc:docMk/>
            <pc:sldMk cId="2036610864" sldId="389"/>
            <ac:grpSpMk id="1385" creationId="{0B28554B-BCA3-AFC2-7662-A56DC376E95F}"/>
          </ac:grpSpMkLst>
        </pc:grpChg>
        <pc:grpChg chg="mod">
          <ac:chgData name="INDIRA DE MENEZES CASTRO (1815383)" userId="e41e4919-7570-461c-8bc9-bc96d7e0485e" providerId="ADAL" clId="{7138AB36-0DD5-49E9-8112-03B471C049E6}" dt="2022-11-07T14:24:05.403" v="108"/>
          <ac:grpSpMkLst>
            <pc:docMk/>
            <pc:sldMk cId="2036610864" sldId="389"/>
            <ac:grpSpMk id="1388" creationId="{797D03DE-B24E-063B-E0D0-1DA73CCC7FE6}"/>
          </ac:grpSpMkLst>
        </pc:grpChg>
        <pc:grpChg chg="mod">
          <ac:chgData name="INDIRA DE MENEZES CASTRO (1815383)" userId="e41e4919-7570-461c-8bc9-bc96d7e0485e" providerId="ADAL" clId="{7138AB36-0DD5-49E9-8112-03B471C049E6}" dt="2022-11-07T14:24:05.403" v="108"/>
          <ac:grpSpMkLst>
            <pc:docMk/>
            <pc:sldMk cId="2036610864" sldId="389"/>
            <ac:grpSpMk id="1389" creationId="{3F5DE9DF-BC6A-FD7E-8F15-C576093B8084}"/>
          </ac:grpSpMkLst>
        </pc:grpChg>
        <pc:grpChg chg="add del mod">
          <ac:chgData name="INDIRA DE MENEZES CASTRO (1815383)" userId="e41e4919-7570-461c-8bc9-bc96d7e0485e" providerId="ADAL" clId="{7138AB36-0DD5-49E9-8112-03B471C049E6}" dt="2022-11-07T14:26:03.929" v="141" actId="21"/>
          <ac:grpSpMkLst>
            <pc:docMk/>
            <pc:sldMk cId="2036610864" sldId="389"/>
            <ac:grpSpMk id="1602" creationId="{53C821F7-1E03-8686-B3C1-41A026FC694D}"/>
          </ac:grpSpMkLst>
        </pc:grpChg>
        <pc:grpChg chg="mod">
          <ac:chgData name="INDIRA DE MENEZES CASTRO (1815383)" userId="e41e4919-7570-461c-8bc9-bc96d7e0485e" providerId="ADAL" clId="{7138AB36-0DD5-49E9-8112-03B471C049E6}" dt="2022-11-07T14:24:05.403" v="108"/>
          <ac:grpSpMkLst>
            <pc:docMk/>
            <pc:sldMk cId="2036610864" sldId="389"/>
            <ac:grpSpMk id="1603" creationId="{B75C2DD9-DA51-5FCB-0CDA-480C39CC622C}"/>
          </ac:grpSpMkLst>
        </pc:grpChg>
        <pc:grpChg chg="add del mod">
          <ac:chgData name="INDIRA DE MENEZES CASTRO (1815383)" userId="e41e4919-7570-461c-8bc9-bc96d7e0485e" providerId="ADAL" clId="{7138AB36-0DD5-49E9-8112-03B471C049E6}" dt="2022-11-07T14:26:03.929" v="141" actId="21"/>
          <ac:grpSpMkLst>
            <pc:docMk/>
            <pc:sldMk cId="2036610864" sldId="389"/>
            <ac:grpSpMk id="1649" creationId="{4B8BE920-B696-210B-640F-6DA4E3B9FE7E}"/>
          </ac:grpSpMkLst>
        </pc:grpChg>
        <pc:grpChg chg="mod">
          <ac:chgData name="INDIRA DE MENEZES CASTRO (1815383)" userId="e41e4919-7570-461c-8bc9-bc96d7e0485e" providerId="ADAL" clId="{7138AB36-0DD5-49E9-8112-03B471C049E6}" dt="2022-11-07T14:24:05.403" v="108"/>
          <ac:grpSpMkLst>
            <pc:docMk/>
            <pc:sldMk cId="2036610864" sldId="389"/>
            <ac:grpSpMk id="1652" creationId="{2F8590D8-9847-0A39-7F00-4249F73C1D09}"/>
          </ac:grpSpMkLst>
        </pc:grpChg>
        <pc:grpChg chg="add del mod">
          <ac:chgData name="INDIRA DE MENEZES CASTRO (1815383)" userId="e41e4919-7570-461c-8bc9-bc96d7e0485e" providerId="ADAL" clId="{7138AB36-0DD5-49E9-8112-03B471C049E6}" dt="2022-11-07T14:24:21.002" v="112" actId="478"/>
          <ac:grpSpMkLst>
            <pc:docMk/>
            <pc:sldMk cId="2036610864" sldId="389"/>
            <ac:grpSpMk id="1664" creationId="{719C3E79-41BF-6A09-DF96-A79E8C9ED469}"/>
          </ac:grpSpMkLst>
        </pc:grpChg>
        <pc:grpChg chg="add del mod">
          <ac:chgData name="INDIRA DE MENEZES CASTRO (1815383)" userId="e41e4919-7570-461c-8bc9-bc96d7e0485e" providerId="ADAL" clId="{7138AB36-0DD5-49E9-8112-03B471C049E6}" dt="2022-11-07T14:26:03.929" v="141" actId="21"/>
          <ac:grpSpMkLst>
            <pc:docMk/>
            <pc:sldMk cId="2036610864" sldId="389"/>
            <ac:grpSpMk id="1675" creationId="{538D7963-AF07-C154-CF4D-A593EFF36173}"/>
          </ac:grpSpMkLst>
        </pc:grpChg>
        <pc:grpChg chg="add del mod">
          <ac:chgData name="INDIRA DE MENEZES CASTRO (1815383)" userId="e41e4919-7570-461c-8bc9-bc96d7e0485e" providerId="ADAL" clId="{7138AB36-0DD5-49E9-8112-03B471C049E6}" dt="2022-11-07T14:26:06.644" v="143"/>
          <ac:grpSpMkLst>
            <pc:docMk/>
            <pc:sldMk cId="2036610864" sldId="389"/>
            <ac:grpSpMk id="1681" creationId="{ED8FD5AD-2C42-4689-A1C9-1EEFA10B8758}"/>
          </ac:grpSpMkLst>
        </pc:grpChg>
        <pc:grpChg chg="add del mod">
          <ac:chgData name="INDIRA DE MENEZES CASTRO (1815383)" userId="e41e4919-7570-461c-8bc9-bc96d7e0485e" providerId="ADAL" clId="{7138AB36-0DD5-49E9-8112-03B471C049E6}" dt="2022-11-07T14:26:06.644" v="143"/>
          <ac:grpSpMkLst>
            <pc:docMk/>
            <pc:sldMk cId="2036610864" sldId="389"/>
            <ac:grpSpMk id="1711" creationId="{82449E9F-D245-B254-1153-835EDF8A2133}"/>
          </ac:grpSpMkLst>
        </pc:grpChg>
        <pc:grpChg chg="add del mod">
          <ac:chgData name="INDIRA DE MENEZES CASTRO (1815383)" userId="e41e4919-7570-461c-8bc9-bc96d7e0485e" providerId="ADAL" clId="{7138AB36-0DD5-49E9-8112-03B471C049E6}" dt="2022-11-07T14:26:06.644" v="143"/>
          <ac:grpSpMkLst>
            <pc:docMk/>
            <pc:sldMk cId="2036610864" sldId="389"/>
            <ac:grpSpMk id="1741" creationId="{90D33551-D9F4-B1FD-F00D-3677C1C63A23}"/>
          </ac:grpSpMkLst>
        </pc:grpChg>
        <pc:grpChg chg="add del mod">
          <ac:chgData name="INDIRA DE MENEZES CASTRO (1815383)" userId="e41e4919-7570-461c-8bc9-bc96d7e0485e" providerId="ADAL" clId="{7138AB36-0DD5-49E9-8112-03B471C049E6}" dt="2022-11-07T14:26:06.644" v="143"/>
          <ac:grpSpMkLst>
            <pc:docMk/>
            <pc:sldMk cId="2036610864" sldId="389"/>
            <ac:grpSpMk id="1745" creationId="{51EA161C-D834-6120-CADC-0FDBCA3C3957}"/>
          </ac:grpSpMkLst>
        </pc:grpChg>
        <pc:grpChg chg="mod">
          <ac:chgData name="INDIRA DE MENEZES CASTRO (1815383)" userId="e41e4919-7570-461c-8bc9-bc96d7e0485e" providerId="ADAL" clId="{7138AB36-0DD5-49E9-8112-03B471C049E6}" dt="2022-11-07T14:26:04.825" v="142"/>
          <ac:grpSpMkLst>
            <pc:docMk/>
            <pc:sldMk cId="2036610864" sldId="389"/>
            <ac:grpSpMk id="1746" creationId="{1F885B9A-6F5B-58B6-4D9E-6D8B356C07AB}"/>
          </ac:grpSpMkLst>
        </pc:grpChg>
        <pc:grpChg chg="mod">
          <ac:chgData name="INDIRA DE MENEZES CASTRO (1815383)" userId="e41e4919-7570-461c-8bc9-bc96d7e0485e" providerId="ADAL" clId="{7138AB36-0DD5-49E9-8112-03B471C049E6}" dt="2022-11-07T14:26:04.825" v="142"/>
          <ac:grpSpMkLst>
            <pc:docMk/>
            <pc:sldMk cId="2036610864" sldId="389"/>
            <ac:grpSpMk id="1747" creationId="{14387D5E-6F3C-E20C-EF37-64D69F25015E}"/>
          </ac:grpSpMkLst>
        </pc:grpChg>
        <pc:grpChg chg="mod">
          <ac:chgData name="INDIRA DE MENEZES CASTRO (1815383)" userId="e41e4919-7570-461c-8bc9-bc96d7e0485e" providerId="ADAL" clId="{7138AB36-0DD5-49E9-8112-03B471C049E6}" dt="2022-11-07T14:26:04.825" v="142"/>
          <ac:grpSpMkLst>
            <pc:docMk/>
            <pc:sldMk cId="2036610864" sldId="389"/>
            <ac:grpSpMk id="1748" creationId="{A3FFADB2-F7FD-DAC4-5266-997ED7AAD068}"/>
          </ac:grpSpMkLst>
        </pc:grpChg>
        <pc:grpChg chg="mod">
          <ac:chgData name="INDIRA DE MENEZES CASTRO (1815383)" userId="e41e4919-7570-461c-8bc9-bc96d7e0485e" providerId="ADAL" clId="{7138AB36-0DD5-49E9-8112-03B471C049E6}" dt="2022-11-07T14:26:04.825" v="142"/>
          <ac:grpSpMkLst>
            <pc:docMk/>
            <pc:sldMk cId="2036610864" sldId="389"/>
            <ac:grpSpMk id="1749" creationId="{C6190ABC-F9B4-6E67-5C77-A9B46DED80D8}"/>
          </ac:grpSpMkLst>
        </pc:grpChg>
        <pc:grpChg chg="mod">
          <ac:chgData name="INDIRA DE MENEZES CASTRO (1815383)" userId="e41e4919-7570-461c-8bc9-bc96d7e0485e" providerId="ADAL" clId="{7138AB36-0DD5-49E9-8112-03B471C049E6}" dt="2022-11-07T14:26:04.825" v="142"/>
          <ac:grpSpMkLst>
            <pc:docMk/>
            <pc:sldMk cId="2036610864" sldId="389"/>
            <ac:grpSpMk id="1750" creationId="{687AA8D0-4356-7A4B-096D-8F100FACC117}"/>
          </ac:grpSpMkLst>
        </pc:grpChg>
        <pc:grpChg chg="mod">
          <ac:chgData name="INDIRA DE MENEZES CASTRO (1815383)" userId="e41e4919-7570-461c-8bc9-bc96d7e0485e" providerId="ADAL" clId="{7138AB36-0DD5-49E9-8112-03B471C049E6}" dt="2022-11-07T14:26:04.825" v="142"/>
          <ac:grpSpMkLst>
            <pc:docMk/>
            <pc:sldMk cId="2036610864" sldId="389"/>
            <ac:grpSpMk id="1751" creationId="{792F177B-1420-D463-FD98-AB459DC7FC03}"/>
          </ac:grpSpMkLst>
        </pc:grpChg>
        <pc:grpChg chg="mod">
          <ac:chgData name="INDIRA DE MENEZES CASTRO (1815383)" userId="e41e4919-7570-461c-8bc9-bc96d7e0485e" providerId="ADAL" clId="{7138AB36-0DD5-49E9-8112-03B471C049E6}" dt="2022-11-07T14:26:04.825" v="142"/>
          <ac:grpSpMkLst>
            <pc:docMk/>
            <pc:sldMk cId="2036610864" sldId="389"/>
            <ac:grpSpMk id="1752" creationId="{39DDC99E-F336-91EC-5779-59019E685829}"/>
          </ac:grpSpMkLst>
        </pc:grpChg>
        <pc:grpChg chg="mod">
          <ac:chgData name="INDIRA DE MENEZES CASTRO (1815383)" userId="e41e4919-7570-461c-8bc9-bc96d7e0485e" providerId="ADAL" clId="{7138AB36-0DD5-49E9-8112-03B471C049E6}" dt="2022-11-07T14:26:04.825" v="142"/>
          <ac:grpSpMkLst>
            <pc:docMk/>
            <pc:sldMk cId="2036610864" sldId="389"/>
            <ac:grpSpMk id="1753" creationId="{EA4072EC-BD13-5D5A-A41C-22A3FB756F37}"/>
          </ac:grpSpMkLst>
        </pc:grpChg>
        <pc:grpChg chg="add del mod">
          <ac:chgData name="INDIRA DE MENEZES CASTRO (1815383)" userId="e41e4919-7570-461c-8bc9-bc96d7e0485e" providerId="ADAL" clId="{7138AB36-0DD5-49E9-8112-03B471C049E6}" dt="2022-11-07T14:26:06.644" v="143"/>
          <ac:grpSpMkLst>
            <pc:docMk/>
            <pc:sldMk cId="2036610864" sldId="389"/>
            <ac:grpSpMk id="1786" creationId="{84DC21F7-E6CC-E1F7-ADC8-BD57228FEEA9}"/>
          </ac:grpSpMkLst>
        </pc:grpChg>
        <pc:grpChg chg="mod">
          <ac:chgData name="INDIRA DE MENEZES CASTRO (1815383)" userId="e41e4919-7570-461c-8bc9-bc96d7e0485e" providerId="ADAL" clId="{7138AB36-0DD5-49E9-8112-03B471C049E6}" dt="2022-11-07T14:26:04.825" v="142"/>
          <ac:grpSpMkLst>
            <pc:docMk/>
            <pc:sldMk cId="2036610864" sldId="389"/>
            <ac:grpSpMk id="1787" creationId="{D2DD088D-E233-CB7D-3AF1-7A6AE02C85BA}"/>
          </ac:grpSpMkLst>
        </pc:grpChg>
        <pc:grpChg chg="add del mod">
          <ac:chgData name="INDIRA DE MENEZES CASTRO (1815383)" userId="e41e4919-7570-461c-8bc9-bc96d7e0485e" providerId="ADAL" clId="{7138AB36-0DD5-49E9-8112-03B471C049E6}" dt="2022-11-07T14:26:06.644" v="143"/>
          <ac:grpSpMkLst>
            <pc:docMk/>
            <pc:sldMk cId="2036610864" sldId="389"/>
            <ac:grpSpMk id="1806" creationId="{9F776A4A-9A2D-F084-510B-7761030AB4AC}"/>
          </ac:grpSpMkLst>
        </pc:grpChg>
        <pc:grpChg chg="mod">
          <ac:chgData name="INDIRA DE MENEZES CASTRO (1815383)" userId="e41e4919-7570-461c-8bc9-bc96d7e0485e" providerId="ADAL" clId="{7138AB36-0DD5-49E9-8112-03B471C049E6}" dt="2022-11-07T14:26:04.825" v="142"/>
          <ac:grpSpMkLst>
            <pc:docMk/>
            <pc:sldMk cId="2036610864" sldId="389"/>
            <ac:grpSpMk id="1817" creationId="{6DF4BDC9-F703-2305-6DE0-34713438BDF2}"/>
          </ac:grpSpMkLst>
        </pc:grpChg>
        <pc:grpChg chg="mod">
          <ac:chgData name="INDIRA DE MENEZES CASTRO (1815383)" userId="e41e4919-7570-461c-8bc9-bc96d7e0485e" providerId="ADAL" clId="{7138AB36-0DD5-49E9-8112-03B471C049E6}" dt="2022-11-07T14:26:04.825" v="142"/>
          <ac:grpSpMkLst>
            <pc:docMk/>
            <pc:sldMk cId="2036610864" sldId="389"/>
            <ac:grpSpMk id="1820" creationId="{4E4CF8A5-E0A1-970A-AB2A-E2E4E708180A}"/>
          </ac:grpSpMkLst>
        </pc:grpChg>
        <pc:grpChg chg="mod">
          <ac:chgData name="INDIRA DE MENEZES CASTRO (1815383)" userId="e41e4919-7570-461c-8bc9-bc96d7e0485e" providerId="ADAL" clId="{7138AB36-0DD5-49E9-8112-03B471C049E6}" dt="2022-11-07T14:26:04.825" v="142"/>
          <ac:grpSpMkLst>
            <pc:docMk/>
            <pc:sldMk cId="2036610864" sldId="389"/>
            <ac:grpSpMk id="1821" creationId="{DF8F8B18-3981-1E4A-3469-92ADC82F6FF5}"/>
          </ac:grpSpMkLst>
        </pc:grpChg>
        <pc:grpChg chg="add del mod">
          <ac:chgData name="INDIRA DE MENEZES CASTRO (1815383)" userId="e41e4919-7570-461c-8bc9-bc96d7e0485e" providerId="ADAL" clId="{7138AB36-0DD5-49E9-8112-03B471C049E6}" dt="2022-11-07T14:26:06.644" v="143"/>
          <ac:grpSpMkLst>
            <pc:docMk/>
            <pc:sldMk cId="2036610864" sldId="389"/>
            <ac:grpSpMk id="1842" creationId="{2C636084-AF26-4FD5-6850-9636F9BE6BBA}"/>
          </ac:grpSpMkLst>
        </pc:grpChg>
        <pc:grpChg chg="add del mod">
          <ac:chgData name="INDIRA DE MENEZES CASTRO (1815383)" userId="e41e4919-7570-461c-8bc9-bc96d7e0485e" providerId="ADAL" clId="{7138AB36-0DD5-49E9-8112-03B471C049E6}" dt="2022-11-07T14:26:06.644" v="143"/>
          <ac:grpSpMkLst>
            <pc:docMk/>
            <pc:sldMk cId="2036610864" sldId="389"/>
            <ac:grpSpMk id="1847" creationId="{38E47AC5-6066-9EDB-BFF4-E7248D743FF7}"/>
          </ac:grpSpMkLst>
        </pc:grpChg>
        <pc:grpChg chg="add del mod">
          <ac:chgData name="INDIRA DE MENEZES CASTRO (1815383)" userId="e41e4919-7570-461c-8bc9-bc96d7e0485e" providerId="ADAL" clId="{7138AB36-0DD5-49E9-8112-03B471C049E6}" dt="2022-11-07T14:26:06.644" v="143"/>
          <ac:grpSpMkLst>
            <pc:docMk/>
            <pc:sldMk cId="2036610864" sldId="389"/>
            <ac:grpSpMk id="1850" creationId="{6416BD53-DF9E-C099-DC48-3BEB5B87A3FC}"/>
          </ac:grpSpMkLst>
        </pc:grpChg>
        <pc:grpChg chg="add del mod">
          <ac:chgData name="INDIRA DE MENEZES CASTRO (1815383)" userId="e41e4919-7570-461c-8bc9-bc96d7e0485e" providerId="ADAL" clId="{7138AB36-0DD5-49E9-8112-03B471C049E6}" dt="2022-11-07T14:26:06.644" v="143"/>
          <ac:grpSpMkLst>
            <pc:docMk/>
            <pc:sldMk cId="2036610864" sldId="389"/>
            <ac:grpSpMk id="1857" creationId="{95830132-4C91-4CB5-4DBC-5C04BD8F48FA}"/>
          </ac:grpSpMkLst>
        </pc:grpChg>
        <pc:grpChg chg="mod">
          <ac:chgData name="INDIRA DE MENEZES CASTRO (1815383)" userId="e41e4919-7570-461c-8bc9-bc96d7e0485e" providerId="ADAL" clId="{7138AB36-0DD5-49E9-8112-03B471C049E6}" dt="2022-11-07T14:26:04.825" v="142"/>
          <ac:grpSpMkLst>
            <pc:docMk/>
            <pc:sldMk cId="2036610864" sldId="389"/>
            <ac:grpSpMk id="1868" creationId="{622B8F62-CC42-93DF-7327-0065EDDA9FB4}"/>
          </ac:grpSpMkLst>
        </pc:grpChg>
        <pc:grpChg chg="mod">
          <ac:chgData name="INDIRA DE MENEZES CASTRO (1815383)" userId="e41e4919-7570-461c-8bc9-bc96d7e0485e" providerId="ADAL" clId="{7138AB36-0DD5-49E9-8112-03B471C049E6}" dt="2022-11-07T14:26:04.825" v="142"/>
          <ac:grpSpMkLst>
            <pc:docMk/>
            <pc:sldMk cId="2036610864" sldId="389"/>
            <ac:grpSpMk id="1871" creationId="{6D07F6A2-AFBF-7C92-C7AF-A297F6A505D0}"/>
          </ac:grpSpMkLst>
        </pc:grpChg>
        <pc:grpChg chg="mod">
          <ac:chgData name="INDIRA DE MENEZES CASTRO (1815383)" userId="e41e4919-7570-461c-8bc9-bc96d7e0485e" providerId="ADAL" clId="{7138AB36-0DD5-49E9-8112-03B471C049E6}" dt="2022-11-07T14:26:04.825" v="142"/>
          <ac:grpSpMkLst>
            <pc:docMk/>
            <pc:sldMk cId="2036610864" sldId="389"/>
            <ac:grpSpMk id="1872" creationId="{6CAFD6E5-40B7-F59D-1FD6-4C52E373BAD3}"/>
          </ac:grpSpMkLst>
        </pc:grpChg>
        <pc:grpChg chg="add del mod">
          <ac:chgData name="INDIRA DE MENEZES CASTRO (1815383)" userId="e41e4919-7570-461c-8bc9-bc96d7e0485e" providerId="ADAL" clId="{7138AB36-0DD5-49E9-8112-03B471C049E6}" dt="2022-11-07T14:26:06.644" v="143"/>
          <ac:grpSpMkLst>
            <pc:docMk/>
            <pc:sldMk cId="2036610864" sldId="389"/>
            <ac:grpSpMk id="1883" creationId="{E21EA85C-7DF5-DEFD-3F37-6440253E7D2E}"/>
          </ac:grpSpMkLst>
        </pc:grpChg>
        <pc:grpChg chg="mod">
          <ac:chgData name="INDIRA DE MENEZES CASTRO (1815383)" userId="e41e4919-7570-461c-8bc9-bc96d7e0485e" providerId="ADAL" clId="{7138AB36-0DD5-49E9-8112-03B471C049E6}" dt="2022-11-07T14:26:04.825" v="142"/>
          <ac:grpSpMkLst>
            <pc:docMk/>
            <pc:sldMk cId="2036610864" sldId="389"/>
            <ac:grpSpMk id="1894" creationId="{40BA0836-A014-C091-3801-A5BF98322D9A}"/>
          </ac:grpSpMkLst>
        </pc:grpChg>
        <pc:grpChg chg="mod">
          <ac:chgData name="INDIRA DE MENEZES CASTRO (1815383)" userId="e41e4919-7570-461c-8bc9-bc96d7e0485e" providerId="ADAL" clId="{7138AB36-0DD5-49E9-8112-03B471C049E6}" dt="2022-11-07T14:26:04.825" v="142"/>
          <ac:grpSpMkLst>
            <pc:docMk/>
            <pc:sldMk cId="2036610864" sldId="389"/>
            <ac:grpSpMk id="1897" creationId="{0249C287-4560-0369-4273-57956C116FDA}"/>
          </ac:grpSpMkLst>
        </pc:grpChg>
        <pc:grpChg chg="mod">
          <ac:chgData name="INDIRA DE MENEZES CASTRO (1815383)" userId="e41e4919-7570-461c-8bc9-bc96d7e0485e" providerId="ADAL" clId="{7138AB36-0DD5-49E9-8112-03B471C049E6}" dt="2022-11-07T14:26:04.825" v="142"/>
          <ac:grpSpMkLst>
            <pc:docMk/>
            <pc:sldMk cId="2036610864" sldId="389"/>
            <ac:grpSpMk id="1898" creationId="{230DB762-60E0-937A-B87D-D890BBEF15D6}"/>
          </ac:grpSpMkLst>
        </pc:grpChg>
        <pc:grpChg chg="add del mod">
          <ac:chgData name="INDIRA DE MENEZES CASTRO (1815383)" userId="e41e4919-7570-461c-8bc9-bc96d7e0485e" providerId="ADAL" clId="{7138AB36-0DD5-49E9-8112-03B471C049E6}" dt="2022-11-07T14:26:06.644" v="143"/>
          <ac:grpSpMkLst>
            <pc:docMk/>
            <pc:sldMk cId="2036610864" sldId="389"/>
            <ac:grpSpMk id="1909" creationId="{B2E2D224-9315-2A03-3753-7D2F79851506}"/>
          </ac:grpSpMkLst>
        </pc:grpChg>
        <pc:grpChg chg="mod">
          <ac:chgData name="INDIRA DE MENEZES CASTRO (1815383)" userId="e41e4919-7570-461c-8bc9-bc96d7e0485e" providerId="ADAL" clId="{7138AB36-0DD5-49E9-8112-03B471C049E6}" dt="2022-11-07T14:26:04.825" v="142"/>
          <ac:grpSpMkLst>
            <pc:docMk/>
            <pc:sldMk cId="2036610864" sldId="389"/>
            <ac:grpSpMk id="1920" creationId="{113EFE96-F096-22E7-F0EB-64380377425D}"/>
          </ac:grpSpMkLst>
        </pc:grpChg>
        <pc:grpChg chg="mod">
          <ac:chgData name="INDIRA DE MENEZES CASTRO (1815383)" userId="e41e4919-7570-461c-8bc9-bc96d7e0485e" providerId="ADAL" clId="{7138AB36-0DD5-49E9-8112-03B471C049E6}" dt="2022-11-07T14:26:04.825" v="142"/>
          <ac:grpSpMkLst>
            <pc:docMk/>
            <pc:sldMk cId="2036610864" sldId="389"/>
            <ac:grpSpMk id="1923" creationId="{36723333-5606-20DD-A8A5-2E0270523747}"/>
          </ac:grpSpMkLst>
        </pc:grpChg>
        <pc:grpChg chg="mod">
          <ac:chgData name="INDIRA DE MENEZES CASTRO (1815383)" userId="e41e4919-7570-461c-8bc9-bc96d7e0485e" providerId="ADAL" clId="{7138AB36-0DD5-49E9-8112-03B471C049E6}" dt="2022-11-07T14:26:04.825" v="142"/>
          <ac:grpSpMkLst>
            <pc:docMk/>
            <pc:sldMk cId="2036610864" sldId="389"/>
            <ac:grpSpMk id="1924" creationId="{57395EBB-5480-2121-68D9-D1BDA8D58E5E}"/>
          </ac:grpSpMkLst>
        </pc:grpChg>
        <pc:grpChg chg="add del mod">
          <ac:chgData name="INDIRA DE MENEZES CASTRO (1815383)" userId="e41e4919-7570-461c-8bc9-bc96d7e0485e" providerId="ADAL" clId="{7138AB36-0DD5-49E9-8112-03B471C049E6}" dt="2022-11-07T14:26:06.644" v="143"/>
          <ac:grpSpMkLst>
            <pc:docMk/>
            <pc:sldMk cId="2036610864" sldId="389"/>
            <ac:grpSpMk id="1935" creationId="{CAB1AC90-401B-20A0-D310-3E751604C5FF}"/>
          </ac:grpSpMkLst>
        </pc:grpChg>
        <pc:grpChg chg="mod">
          <ac:chgData name="INDIRA DE MENEZES CASTRO (1815383)" userId="e41e4919-7570-461c-8bc9-bc96d7e0485e" providerId="ADAL" clId="{7138AB36-0DD5-49E9-8112-03B471C049E6}" dt="2022-11-07T14:26:04.825" v="142"/>
          <ac:grpSpMkLst>
            <pc:docMk/>
            <pc:sldMk cId="2036610864" sldId="389"/>
            <ac:grpSpMk id="1936" creationId="{DA1513EF-34F8-3EEC-ED82-F28A7FE51723}"/>
          </ac:grpSpMkLst>
        </pc:grpChg>
        <pc:grpChg chg="add del mod">
          <ac:chgData name="INDIRA DE MENEZES CASTRO (1815383)" userId="e41e4919-7570-461c-8bc9-bc96d7e0485e" providerId="ADAL" clId="{7138AB36-0DD5-49E9-8112-03B471C049E6}" dt="2022-11-07T14:26:06.644" v="143"/>
          <ac:grpSpMkLst>
            <pc:docMk/>
            <pc:sldMk cId="2036610864" sldId="389"/>
            <ac:grpSpMk id="1946" creationId="{BB5E68BB-8345-9403-DFFD-508FC521A722}"/>
          </ac:grpSpMkLst>
        </pc:grpChg>
        <pc:grpChg chg="mod">
          <ac:chgData name="INDIRA DE MENEZES CASTRO (1815383)" userId="e41e4919-7570-461c-8bc9-bc96d7e0485e" providerId="ADAL" clId="{7138AB36-0DD5-49E9-8112-03B471C049E6}" dt="2022-11-07T14:26:04.825" v="142"/>
          <ac:grpSpMkLst>
            <pc:docMk/>
            <pc:sldMk cId="2036610864" sldId="389"/>
            <ac:grpSpMk id="1947" creationId="{DCBCC77F-E960-C05B-036B-25552CEB8124}"/>
          </ac:grpSpMkLst>
        </pc:grpChg>
        <pc:grpChg chg="add del mod">
          <ac:chgData name="INDIRA DE MENEZES CASTRO (1815383)" userId="e41e4919-7570-461c-8bc9-bc96d7e0485e" providerId="ADAL" clId="{7138AB36-0DD5-49E9-8112-03B471C049E6}" dt="2022-11-07T14:26:06.644" v="143"/>
          <ac:grpSpMkLst>
            <pc:docMk/>
            <pc:sldMk cId="2036610864" sldId="389"/>
            <ac:grpSpMk id="1955" creationId="{9A872136-6167-64CA-8FA8-5606167D2AB6}"/>
          </ac:grpSpMkLst>
        </pc:grpChg>
        <pc:grpChg chg="mod">
          <ac:chgData name="INDIRA DE MENEZES CASTRO (1815383)" userId="e41e4919-7570-461c-8bc9-bc96d7e0485e" providerId="ADAL" clId="{7138AB36-0DD5-49E9-8112-03B471C049E6}" dt="2022-11-07T14:26:04.825" v="142"/>
          <ac:grpSpMkLst>
            <pc:docMk/>
            <pc:sldMk cId="2036610864" sldId="389"/>
            <ac:grpSpMk id="1966" creationId="{04B3FD37-C2C7-8F18-351F-3797DE62509D}"/>
          </ac:grpSpMkLst>
        </pc:grpChg>
        <pc:grpChg chg="mod">
          <ac:chgData name="INDIRA DE MENEZES CASTRO (1815383)" userId="e41e4919-7570-461c-8bc9-bc96d7e0485e" providerId="ADAL" clId="{7138AB36-0DD5-49E9-8112-03B471C049E6}" dt="2022-11-07T14:26:04.825" v="142"/>
          <ac:grpSpMkLst>
            <pc:docMk/>
            <pc:sldMk cId="2036610864" sldId="389"/>
            <ac:grpSpMk id="1969" creationId="{743C024C-B7B7-AE57-7567-7A827257CD27}"/>
          </ac:grpSpMkLst>
        </pc:grpChg>
        <pc:grpChg chg="mod">
          <ac:chgData name="INDIRA DE MENEZES CASTRO (1815383)" userId="e41e4919-7570-461c-8bc9-bc96d7e0485e" providerId="ADAL" clId="{7138AB36-0DD5-49E9-8112-03B471C049E6}" dt="2022-11-07T14:26:04.825" v="142"/>
          <ac:grpSpMkLst>
            <pc:docMk/>
            <pc:sldMk cId="2036610864" sldId="389"/>
            <ac:grpSpMk id="1970" creationId="{1417C0AF-F9AC-E43A-604C-A32350293A0E}"/>
          </ac:grpSpMkLst>
        </pc:grpChg>
        <pc:grpChg chg="add del mod">
          <ac:chgData name="INDIRA DE MENEZES CASTRO (1815383)" userId="e41e4919-7570-461c-8bc9-bc96d7e0485e" providerId="ADAL" clId="{7138AB36-0DD5-49E9-8112-03B471C049E6}" dt="2022-11-07T14:26:06.644" v="143"/>
          <ac:grpSpMkLst>
            <pc:docMk/>
            <pc:sldMk cId="2036610864" sldId="389"/>
            <ac:grpSpMk id="2183" creationId="{A7C023A3-D7A0-5FB4-C153-E4AD51086C21}"/>
          </ac:grpSpMkLst>
        </pc:grpChg>
        <pc:grpChg chg="mod">
          <ac:chgData name="INDIRA DE MENEZES CASTRO (1815383)" userId="e41e4919-7570-461c-8bc9-bc96d7e0485e" providerId="ADAL" clId="{7138AB36-0DD5-49E9-8112-03B471C049E6}" dt="2022-11-07T14:26:04.825" v="142"/>
          <ac:grpSpMkLst>
            <pc:docMk/>
            <pc:sldMk cId="2036610864" sldId="389"/>
            <ac:grpSpMk id="2184" creationId="{7E85226B-153B-0C8D-0CB4-FB8D2DD98FC5}"/>
          </ac:grpSpMkLst>
        </pc:grpChg>
        <pc:grpChg chg="add del mod">
          <ac:chgData name="INDIRA DE MENEZES CASTRO (1815383)" userId="e41e4919-7570-461c-8bc9-bc96d7e0485e" providerId="ADAL" clId="{7138AB36-0DD5-49E9-8112-03B471C049E6}" dt="2022-11-07T14:26:06.644" v="143"/>
          <ac:grpSpMkLst>
            <pc:docMk/>
            <pc:sldMk cId="2036610864" sldId="389"/>
            <ac:grpSpMk id="2230" creationId="{5E0C9AD1-D106-932A-CA66-64C0A45DD1C5}"/>
          </ac:grpSpMkLst>
        </pc:grpChg>
        <pc:grpChg chg="mod">
          <ac:chgData name="INDIRA DE MENEZES CASTRO (1815383)" userId="e41e4919-7570-461c-8bc9-bc96d7e0485e" providerId="ADAL" clId="{7138AB36-0DD5-49E9-8112-03B471C049E6}" dt="2022-11-07T14:26:04.825" v="142"/>
          <ac:grpSpMkLst>
            <pc:docMk/>
            <pc:sldMk cId="2036610864" sldId="389"/>
            <ac:grpSpMk id="2233" creationId="{69E38955-1836-2588-5279-D3551A7E055D}"/>
          </ac:grpSpMkLst>
        </pc:grpChg>
        <pc:grpChg chg="add del mod">
          <ac:chgData name="INDIRA DE MENEZES CASTRO (1815383)" userId="e41e4919-7570-461c-8bc9-bc96d7e0485e" providerId="ADAL" clId="{7138AB36-0DD5-49E9-8112-03B471C049E6}" dt="2022-11-07T14:26:06.644" v="143"/>
          <ac:grpSpMkLst>
            <pc:docMk/>
            <pc:sldMk cId="2036610864" sldId="389"/>
            <ac:grpSpMk id="2247" creationId="{C1CC72C7-FBF4-0A89-0069-C7C26C113956}"/>
          </ac:grpSpMkLst>
        </pc:grpChg>
        <pc:picChg chg="add mod">
          <ac:chgData name="INDIRA DE MENEZES CASTRO (1815383)" userId="e41e4919-7570-461c-8bc9-bc96d7e0485e" providerId="ADAL" clId="{7138AB36-0DD5-49E9-8112-03B471C049E6}" dt="2022-11-07T15:51:18.697" v="199" actId="1076"/>
          <ac:picMkLst>
            <pc:docMk/>
            <pc:sldMk cId="2036610864" sldId="389"/>
            <ac:picMk id="2" creationId="{53F28BEA-2921-A6BB-B213-10A200E3A6D3}"/>
          </ac:picMkLst>
        </pc:picChg>
        <pc:picChg chg="add del mod">
          <ac:chgData name="INDIRA DE MENEZES CASTRO (1815383)" userId="e41e4919-7570-461c-8bc9-bc96d7e0485e" providerId="ADAL" clId="{7138AB36-0DD5-49E9-8112-03B471C049E6}" dt="2022-11-07T14:26:03.929" v="141" actId="21"/>
          <ac:picMkLst>
            <pc:docMk/>
            <pc:sldMk cId="2036610864" sldId="389"/>
            <ac:picMk id="2" creationId="{A12C3DEA-2CED-3A9D-F089-5BB29462A397}"/>
          </ac:picMkLst>
        </pc:picChg>
        <pc:picChg chg="del">
          <ac:chgData name="INDIRA DE MENEZES CASTRO (1815383)" userId="e41e4919-7570-461c-8bc9-bc96d7e0485e" providerId="ADAL" clId="{7138AB36-0DD5-49E9-8112-03B471C049E6}" dt="2022-11-07T14:24:03.319" v="106" actId="478"/>
          <ac:picMkLst>
            <pc:docMk/>
            <pc:sldMk cId="2036610864" sldId="389"/>
            <ac:picMk id="616" creationId="{B0F52281-54D0-80A2-DE01-7AA28FDF161A}"/>
          </ac:picMkLst>
        </pc:picChg>
        <pc:picChg chg="del">
          <ac:chgData name="INDIRA DE MENEZES CASTRO (1815383)" userId="e41e4919-7570-461c-8bc9-bc96d7e0485e" providerId="ADAL" clId="{7138AB36-0DD5-49E9-8112-03B471C049E6}" dt="2022-11-07T14:24:01.441" v="105" actId="478"/>
          <ac:picMkLst>
            <pc:docMk/>
            <pc:sldMk cId="2036610864" sldId="389"/>
            <ac:picMk id="929" creationId="{18E8BDDF-D454-1D30-7136-B38AB542B5E5}"/>
          </ac:picMkLst>
        </pc:picChg>
        <pc:picChg chg="del">
          <ac:chgData name="INDIRA DE MENEZES CASTRO (1815383)" userId="e41e4919-7570-461c-8bc9-bc96d7e0485e" providerId="ADAL" clId="{7138AB36-0DD5-49E9-8112-03B471C049E6}" dt="2022-11-07T14:24:01.441" v="105" actId="478"/>
          <ac:picMkLst>
            <pc:docMk/>
            <pc:sldMk cId="2036610864" sldId="389"/>
            <ac:picMk id="930" creationId="{7B2A64E2-106D-7D58-8106-FCBCF76535D7}"/>
          </ac:picMkLst>
        </pc:picChg>
        <pc:picChg chg="del">
          <ac:chgData name="INDIRA DE MENEZES CASTRO (1815383)" userId="e41e4919-7570-461c-8bc9-bc96d7e0485e" providerId="ADAL" clId="{7138AB36-0DD5-49E9-8112-03B471C049E6}" dt="2022-11-07T14:24:01.441" v="105" actId="478"/>
          <ac:picMkLst>
            <pc:docMk/>
            <pc:sldMk cId="2036610864" sldId="389"/>
            <ac:picMk id="931" creationId="{9A0358E7-210F-A1FA-65CB-7F3EE541E86B}"/>
          </ac:picMkLst>
        </pc:picChg>
        <pc:picChg chg="del">
          <ac:chgData name="INDIRA DE MENEZES CASTRO (1815383)" userId="e41e4919-7570-461c-8bc9-bc96d7e0485e" providerId="ADAL" clId="{7138AB36-0DD5-49E9-8112-03B471C049E6}" dt="2022-11-07T14:24:01.441" v="105" actId="478"/>
          <ac:picMkLst>
            <pc:docMk/>
            <pc:sldMk cId="2036610864" sldId="389"/>
            <ac:picMk id="932" creationId="{0C070615-F028-9B19-1413-891E778305D4}"/>
          </ac:picMkLst>
        </pc:picChg>
        <pc:picChg chg="del">
          <ac:chgData name="INDIRA DE MENEZES CASTRO (1815383)" userId="e41e4919-7570-461c-8bc9-bc96d7e0485e" providerId="ADAL" clId="{7138AB36-0DD5-49E9-8112-03B471C049E6}" dt="2022-11-07T14:24:01.441" v="105" actId="478"/>
          <ac:picMkLst>
            <pc:docMk/>
            <pc:sldMk cId="2036610864" sldId="389"/>
            <ac:picMk id="933" creationId="{C3D7E38D-55E8-1311-763C-906D1050F169}"/>
          </ac:picMkLst>
        </pc:picChg>
        <pc:picChg chg="del">
          <ac:chgData name="INDIRA DE MENEZES CASTRO (1815383)" userId="e41e4919-7570-461c-8bc9-bc96d7e0485e" providerId="ADAL" clId="{7138AB36-0DD5-49E9-8112-03B471C049E6}" dt="2022-11-07T14:24:01.441" v="105" actId="478"/>
          <ac:picMkLst>
            <pc:docMk/>
            <pc:sldMk cId="2036610864" sldId="389"/>
            <ac:picMk id="934" creationId="{3A3167F5-ACA0-3CD7-2B2C-27362FCFE8DC}"/>
          </ac:picMkLst>
        </pc:picChg>
        <pc:picChg chg="del">
          <ac:chgData name="INDIRA DE MENEZES CASTRO (1815383)" userId="e41e4919-7570-461c-8bc9-bc96d7e0485e" providerId="ADAL" clId="{7138AB36-0DD5-49E9-8112-03B471C049E6}" dt="2022-11-07T14:24:01.441" v="105" actId="478"/>
          <ac:picMkLst>
            <pc:docMk/>
            <pc:sldMk cId="2036610864" sldId="389"/>
            <ac:picMk id="935" creationId="{9BC1992A-F037-387F-193C-C59DC3F9D1DD}"/>
          </ac:picMkLst>
        </pc:picChg>
        <pc:picChg chg="del">
          <ac:chgData name="INDIRA DE MENEZES CASTRO (1815383)" userId="e41e4919-7570-461c-8bc9-bc96d7e0485e" providerId="ADAL" clId="{7138AB36-0DD5-49E9-8112-03B471C049E6}" dt="2022-11-07T14:24:01.441" v="105" actId="478"/>
          <ac:picMkLst>
            <pc:docMk/>
            <pc:sldMk cId="2036610864" sldId="389"/>
            <ac:picMk id="936" creationId="{E73F3AF9-4580-3C17-1E2E-BE80C9F50947}"/>
          </ac:picMkLst>
        </pc:picChg>
        <pc:picChg chg="del">
          <ac:chgData name="INDIRA DE MENEZES CASTRO (1815383)" userId="e41e4919-7570-461c-8bc9-bc96d7e0485e" providerId="ADAL" clId="{7138AB36-0DD5-49E9-8112-03B471C049E6}" dt="2022-11-07T14:24:01.441" v="105" actId="478"/>
          <ac:picMkLst>
            <pc:docMk/>
            <pc:sldMk cId="2036610864" sldId="389"/>
            <ac:picMk id="937" creationId="{FCBCED5E-B94C-84B6-E543-5D47E4816302}"/>
          </ac:picMkLst>
        </pc:picChg>
        <pc:picChg chg="del">
          <ac:chgData name="INDIRA DE MENEZES CASTRO (1815383)" userId="e41e4919-7570-461c-8bc9-bc96d7e0485e" providerId="ADAL" clId="{7138AB36-0DD5-49E9-8112-03B471C049E6}" dt="2022-11-07T14:24:01.441" v="105" actId="478"/>
          <ac:picMkLst>
            <pc:docMk/>
            <pc:sldMk cId="2036610864" sldId="389"/>
            <ac:picMk id="938" creationId="{48DDF259-B16D-B2EF-1986-45F11860C209}"/>
          </ac:picMkLst>
        </pc:picChg>
        <pc:picChg chg="del">
          <ac:chgData name="INDIRA DE MENEZES CASTRO (1815383)" userId="e41e4919-7570-461c-8bc9-bc96d7e0485e" providerId="ADAL" clId="{7138AB36-0DD5-49E9-8112-03B471C049E6}" dt="2022-11-07T14:24:01.441" v="105" actId="478"/>
          <ac:picMkLst>
            <pc:docMk/>
            <pc:sldMk cId="2036610864" sldId="389"/>
            <ac:picMk id="939" creationId="{27E26C09-EA8B-6060-F2DF-D4BB00FC4681}"/>
          </ac:picMkLst>
        </pc:picChg>
        <pc:picChg chg="del">
          <ac:chgData name="INDIRA DE MENEZES CASTRO (1815383)" userId="e41e4919-7570-461c-8bc9-bc96d7e0485e" providerId="ADAL" clId="{7138AB36-0DD5-49E9-8112-03B471C049E6}" dt="2022-11-07T14:24:01.441" v="105" actId="478"/>
          <ac:picMkLst>
            <pc:docMk/>
            <pc:sldMk cId="2036610864" sldId="389"/>
            <ac:picMk id="940" creationId="{C00A76D2-6228-E40E-91FF-8AF71AC9CC69}"/>
          </ac:picMkLst>
        </pc:picChg>
        <pc:picChg chg="del">
          <ac:chgData name="INDIRA DE MENEZES CASTRO (1815383)" userId="e41e4919-7570-461c-8bc9-bc96d7e0485e" providerId="ADAL" clId="{7138AB36-0DD5-49E9-8112-03B471C049E6}" dt="2022-11-07T14:24:01.441" v="105" actId="478"/>
          <ac:picMkLst>
            <pc:docMk/>
            <pc:sldMk cId="2036610864" sldId="389"/>
            <ac:picMk id="941" creationId="{6D1E215F-E017-8DE4-3FEB-D00B2E26BA1F}"/>
          </ac:picMkLst>
        </pc:picChg>
        <pc:picChg chg="del">
          <ac:chgData name="INDIRA DE MENEZES CASTRO (1815383)" userId="e41e4919-7570-461c-8bc9-bc96d7e0485e" providerId="ADAL" clId="{7138AB36-0DD5-49E9-8112-03B471C049E6}" dt="2022-11-07T14:24:01.441" v="105" actId="478"/>
          <ac:picMkLst>
            <pc:docMk/>
            <pc:sldMk cId="2036610864" sldId="389"/>
            <ac:picMk id="942" creationId="{2CB1BE5A-1A83-AC84-2061-E06332EF80BA}"/>
          </ac:picMkLst>
        </pc:picChg>
        <pc:picChg chg="del">
          <ac:chgData name="INDIRA DE MENEZES CASTRO (1815383)" userId="e41e4919-7570-461c-8bc9-bc96d7e0485e" providerId="ADAL" clId="{7138AB36-0DD5-49E9-8112-03B471C049E6}" dt="2022-11-07T14:24:01.441" v="105" actId="478"/>
          <ac:picMkLst>
            <pc:docMk/>
            <pc:sldMk cId="2036610864" sldId="389"/>
            <ac:picMk id="943" creationId="{EAA50BE0-D1A7-3F36-52D9-BA68B0B81E93}"/>
          </ac:picMkLst>
        </pc:picChg>
        <pc:picChg chg="del">
          <ac:chgData name="INDIRA DE MENEZES CASTRO (1815383)" userId="e41e4919-7570-461c-8bc9-bc96d7e0485e" providerId="ADAL" clId="{7138AB36-0DD5-49E9-8112-03B471C049E6}" dt="2022-11-07T14:24:01.441" v="105" actId="478"/>
          <ac:picMkLst>
            <pc:docMk/>
            <pc:sldMk cId="2036610864" sldId="389"/>
            <ac:picMk id="944" creationId="{8B42D122-5915-F382-ADA8-A2BC4F66DEE2}"/>
          </ac:picMkLst>
        </pc:picChg>
        <pc:picChg chg="del">
          <ac:chgData name="INDIRA DE MENEZES CASTRO (1815383)" userId="e41e4919-7570-461c-8bc9-bc96d7e0485e" providerId="ADAL" clId="{7138AB36-0DD5-49E9-8112-03B471C049E6}" dt="2022-11-07T14:24:01.441" v="105" actId="478"/>
          <ac:picMkLst>
            <pc:docMk/>
            <pc:sldMk cId="2036610864" sldId="389"/>
            <ac:picMk id="945" creationId="{FD5ECCF1-FC19-D622-0477-EAB035816AA0}"/>
          </ac:picMkLst>
        </pc:picChg>
        <pc:picChg chg="del">
          <ac:chgData name="INDIRA DE MENEZES CASTRO (1815383)" userId="e41e4919-7570-461c-8bc9-bc96d7e0485e" providerId="ADAL" clId="{7138AB36-0DD5-49E9-8112-03B471C049E6}" dt="2022-11-07T14:24:01.441" v="105" actId="478"/>
          <ac:picMkLst>
            <pc:docMk/>
            <pc:sldMk cId="2036610864" sldId="389"/>
            <ac:picMk id="946" creationId="{AA1A6C93-4FC2-8B66-F081-649B09567FDF}"/>
          </ac:picMkLst>
        </pc:picChg>
        <pc:picChg chg="del">
          <ac:chgData name="INDIRA DE MENEZES CASTRO (1815383)" userId="e41e4919-7570-461c-8bc9-bc96d7e0485e" providerId="ADAL" clId="{7138AB36-0DD5-49E9-8112-03B471C049E6}" dt="2022-11-07T14:24:01.441" v="105" actId="478"/>
          <ac:picMkLst>
            <pc:docMk/>
            <pc:sldMk cId="2036610864" sldId="389"/>
            <ac:picMk id="947" creationId="{A226B3FF-3D25-8B99-ADBF-117E31B41091}"/>
          </ac:picMkLst>
        </pc:picChg>
        <pc:picChg chg="del">
          <ac:chgData name="INDIRA DE MENEZES CASTRO (1815383)" userId="e41e4919-7570-461c-8bc9-bc96d7e0485e" providerId="ADAL" clId="{7138AB36-0DD5-49E9-8112-03B471C049E6}" dt="2022-11-07T14:24:01.441" v="105" actId="478"/>
          <ac:picMkLst>
            <pc:docMk/>
            <pc:sldMk cId="2036610864" sldId="389"/>
            <ac:picMk id="948" creationId="{71B242F8-17D6-27C9-ED62-5CDCA12104FD}"/>
          </ac:picMkLst>
        </pc:picChg>
        <pc:picChg chg="del">
          <ac:chgData name="INDIRA DE MENEZES CASTRO (1815383)" userId="e41e4919-7570-461c-8bc9-bc96d7e0485e" providerId="ADAL" clId="{7138AB36-0DD5-49E9-8112-03B471C049E6}" dt="2022-11-07T14:24:01.441" v="105" actId="478"/>
          <ac:picMkLst>
            <pc:docMk/>
            <pc:sldMk cId="2036610864" sldId="389"/>
            <ac:picMk id="949" creationId="{52837499-1C02-8FD6-3E33-E03056715E8E}"/>
          </ac:picMkLst>
        </pc:picChg>
        <pc:picChg chg="del">
          <ac:chgData name="INDIRA DE MENEZES CASTRO (1815383)" userId="e41e4919-7570-461c-8bc9-bc96d7e0485e" providerId="ADAL" clId="{7138AB36-0DD5-49E9-8112-03B471C049E6}" dt="2022-11-07T14:24:01.441" v="105" actId="478"/>
          <ac:picMkLst>
            <pc:docMk/>
            <pc:sldMk cId="2036610864" sldId="389"/>
            <ac:picMk id="950" creationId="{8874F76E-1A69-6924-6F49-A1FC0A1B03B1}"/>
          </ac:picMkLst>
        </pc:picChg>
        <pc:picChg chg="del">
          <ac:chgData name="INDIRA DE MENEZES CASTRO (1815383)" userId="e41e4919-7570-461c-8bc9-bc96d7e0485e" providerId="ADAL" clId="{7138AB36-0DD5-49E9-8112-03B471C049E6}" dt="2022-11-07T14:24:01.441" v="105" actId="478"/>
          <ac:picMkLst>
            <pc:docMk/>
            <pc:sldMk cId="2036610864" sldId="389"/>
            <ac:picMk id="951" creationId="{9E7E13C2-DF19-8925-2670-50186BDD6667}"/>
          </ac:picMkLst>
        </pc:picChg>
        <pc:picChg chg="del">
          <ac:chgData name="INDIRA DE MENEZES CASTRO (1815383)" userId="e41e4919-7570-461c-8bc9-bc96d7e0485e" providerId="ADAL" clId="{7138AB36-0DD5-49E9-8112-03B471C049E6}" dt="2022-11-07T14:24:01.441" v="105" actId="478"/>
          <ac:picMkLst>
            <pc:docMk/>
            <pc:sldMk cId="2036610864" sldId="389"/>
            <ac:picMk id="952" creationId="{8B9C15DB-19D8-1177-27D5-6057DCADC1FB}"/>
          </ac:picMkLst>
        </pc:picChg>
        <pc:picChg chg="del">
          <ac:chgData name="INDIRA DE MENEZES CASTRO (1815383)" userId="e41e4919-7570-461c-8bc9-bc96d7e0485e" providerId="ADAL" clId="{7138AB36-0DD5-49E9-8112-03B471C049E6}" dt="2022-11-07T14:24:01.441" v="105" actId="478"/>
          <ac:picMkLst>
            <pc:docMk/>
            <pc:sldMk cId="2036610864" sldId="389"/>
            <ac:picMk id="953" creationId="{4E8B31D8-2795-5AD1-F825-961792DD8E4A}"/>
          </ac:picMkLst>
        </pc:picChg>
        <pc:picChg chg="del">
          <ac:chgData name="INDIRA DE MENEZES CASTRO (1815383)" userId="e41e4919-7570-461c-8bc9-bc96d7e0485e" providerId="ADAL" clId="{7138AB36-0DD5-49E9-8112-03B471C049E6}" dt="2022-11-07T14:24:01.441" v="105" actId="478"/>
          <ac:picMkLst>
            <pc:docMk/>
            <pc:sldMk cId="2036610864" sldId="389"/>
            <ac:picMk id="954" creationId="{45BDF8D3-944A-AF46-0DC8-899BDA9C079F}"/>
          </ac:picMkLst>
        </pc:picChg>
        <pc:picChg chg="del">
          <ac:chgData name="INDIRA DE MENEZES CASTRO (1815383)" userId="e41e4919-7570-461c-8bc9-bc96d7e0485e" providerId="ADAL" clId="{7138AB36-0DD5-49E9-8112-03B471C049E6}" dt="2022-11-07T14:24:01.441" v="105" actId="478"/>
          <ac:picMkLst>
            <pc:docMk/>
            <pc:sldMk cId="2036610864" sldId="389"/>
            <ac:picMk id="955" creationId="{673BC26D-C6C7-2F3F-F66B-F30497FDC82A}"/>
          </ac:picMkLst>
        </pc:picChg>
        <pc:picChg chg="del">
          <ac:chgData name="INDIRA DE MENEZES CASTRO (1815383)" userId="e41e4919-7570-461c-8bc9-bc96d7e0485e" providerId="ADAL" clId="{7138AB36-0DD5-49E9-8112-03B471C049E6}" dt="2022-11-07T14:24:01.441" v="105" actId="478"/>
          <ac:picMkLst>
            <pc:docMk/>
            <pc:sldMk cId="2036610864" sldId="389"/>
            <ac:picMk id="956" creationId="{91F7234D-0A18-5206-7B28-3424E220B2D5}"/>
          </ac:picMkLst>
        </pc:picChg>
        <pc:picChg chg="del">
          <ac:chgData name="INDIRA DE MENEZES CASTRO (1815383)" userId="e41e4919-7570-461c-8bc9-bc96d7e0485e" providerId="ADAL" clId="{7138AB36-0DD5-49E9-8112-03B471C049E6}" dt="2022-11-07T14:24:01.441" v="105" actId="478"/>
          <ac:picMkLst>
            <pc:docMk/>
            <pc:sldMk cId="2036610864" sldId="389"/>
            <ac:picMk id="957" creationId="{C64E8100-6CB4-A353-22EF-0458CD363463}"/>
          </ac:picMkLst>
        </pc:picChg>
        <pc:picChg chg="del">
          <ac:chgData name="INDIRA DE MENEZES CASTRO (1815383)" userId="e41e4919-7570-461c-8bc9-bc96d7e0485e" providerId="ADAL" clId="{7138AB36-0DD5-49E9-8112-03B471C049E6}" dt="2022-11-07T14:24:01.441" v="105" actId="478"/>
          <ac:picMkLst>
            <pc:docMk/>
            <pc:sldMk cId="2036610864" sldId="389"/>
            <ac:picMk id="958" creationId="{780C15E8-11B4-3A69-8C3A-5F4270E5790E}"/>
          </ac:picMkLst>
        </pc:picChg>
        <pc:picChg chg="del">
          <ac:chgData name="INDIRA DE MENEZES CASTRO (1815383)" userId="e41e4919-7570-461c-8bc9-bc96d7e0485e" providerId="ADAL" clId="{7138AB36-0DD5-49E9-8112-03B471C049E6}" dt="2022-11-07T14:24:01.441" v="105" actId="478"/>
          <ac:picMkLst>
            <pc:docMk/>
            <pc:sldMk cId="2036610864" sldId="389"/>
            <ac:picMk id="959" creationId="{E175FAC7-111B-5F26-A74F-82CF0130F3CC}"/>
          </ac:picMkLst>
        </pc:picChg>
        <pc:picChg chg="del">
          <ac:chgData name="INDIRA DE MENEZES CASTRO (1815383)" userId="e41e4919-7570-461c-8bc9-bc96d7e0485e" providerId="ADAL" clId="{7138AB36-0DD5-49E9-8112-03B471C049E6}" dt="2022-11-07T14:24:01.441" v="105" actId="478"/>
          <ac:picMkLst>
            <pc:docMk/>
            <pc:sldMk cId="2036610864" sldId="389"/>
            <ac:picMk id="960" creationId="{0287B6ED-B265-F8C7-5D4D-2040E73EA20D}"/>
          </ac:picMkLst>
        </pc:picChg>
        <pc:picChg chg="del">
          <ac:chgData name="INDIRA DE MENEZES CASTRO (1815383)" userId="e41e4919-7570-461c-8bc9-bc96d7e0485e" providerId="ADAL" clId="{7138AB36-0DD5-49E9-8112-03B471C049E6}" dt="2022-11-07T14:24:01.441" v="105" actId="478"/>
          <ac:picMkLst>
            <pc:docMk/>
            <pc:sldMk cId="2036610864" sldId="389"/>
            <ac:picMk id="961" creationId="{EBA2F8BA-870F-28F8-8FD0-4DACB3C20763}"/>
          </ac:picMkLst>
        </pc:picChg>
        <pc:picChg chg="del">
          <ac:chgData name="INDIRA DE MENEZES CASTRO (1815383)" userId="e41e4919-7570-461c-8bc9-bc96d7e0485e" providerId="ADAL" clId="{7138AB36-0DD5-49E9-8112-03B471C049E6}" dt="2022-11-07T14:24:01.441" v="105" actId="478"/>
          <ac:picMkLst>
            <pc:docMk/>
            <pc:sldMk cId="2036610864" sldId="389"/>
            <ac:picMk id="962" creationId="{E7298B8F-28E2-63CD-F32A-DAD109162C88}"/>
          </ac:picMkLst>
        </pc:picChg>
        <pc:picChg chg="del">
          <ac:chgData name="INDIRA DE MENEZES CASTRO (1815383)" userId="e41e4919-7570-461c-8bc9-bc96d7e0485e" providerId="ADAL" clId="{7138AB36-0DD5-49E9-8112-03B471C049E6}" dt="2022-11-07T14:24:01.441" v="105" actId="478"/>
          <ac:picMkLst>
            <pc:docMk/>
            <pc:sldMk cId="2036610864" sldId="389"/>
            <ac:picMk id="963" creationId="{24C4017A-6EE3-6DDC-29EC-4B44437ED941}"/>
          </ac:picMkLst>
        </pc:picChg>
        <pc:picChg chg="del">
          <ac:chgData name="INDIRA DE MENEZES CASTRO (1815383)" userId="e41e4919-7570-461c-8bc9-bc96d7e0485e" providerId="ADAL" clId="{7138AB36-0DD5-49E9-8112-03B471C049E6}" dt="2022-11-07T14:24:01.441" v="105" actId="478"/>
          <ac:picMkLst>
            <pc:docMk/>
            <pc:sldMk cId="2036610864" sldId="389"/>
            <ac:picMk id="968" creationId="{EF0C487F-1A4D-3F96-A709-57EB6A603DE7}"/>
          </ac:picMkLst>
        </pc:picChg>
        <pc:picChg chg="mod">
          <ac:chgData name="INDIRA DE MENEZES CASTRO (1815383)" userId="e41e4919-7570-461c-8bc9-bc96d7e0485e" providerId="ADAL" clId="{7138AB36-0DD5-49E9-8112-03B471C049E6}" dt="2022-11-07T14:24:05.403" v="108"/>
          <ac:picMkLst>
            <pc:docMk/>
            <pc:sldMk cId="2036610864" sldId="389"/>
            <ac:picMk id="1356" creationId="{E02C7896-F9D7-8D2F-6249-79F4354870B7}"/>
          </ac:picMkLst>
        </pc:picChg>
        <pc:picChg chg="mod">
          <ac:chgData name="INDIRA DE MENEZES CASTRO (1815383)" userId="e41e4919-7570-461c-8bc9-bc96d7e0485e" providerId="ADAL" clId="{7138AB36-0DD5-49E9-8112-03B471C049E6}" dt="2022-11-07T14:24:05.403" v="108"/>
          <ac:picMkLst>
            <pc:docMk/>
            <pc:sldMk cId="2036610864" sldId="389"/>
            <ac:picMk id="1368" creationId="{B68714D3-38F8-0331-1025-DDEB9990259A}"/>
          </ac:picMkLst>
        </pc:picChg>
        <pc:picChg chg="add del mod">
          <ac:chgData name="INDIRA DE MENEZES CASTRO (1815383)" userId="e41e4919-7570-461c-8bc9-bc96d7e0485e" providerId="ADAL" clId="{7138AB36-0DD5-49E9-8112-03B471C049E6}" dt="2022-11-07T14:26:03.929" v="141" actId="21"/>
          <ac:picMkLst>
            <pc:docMk/>
            <pc:sldMk cId="2036610864" sldId="389"/>
            <ac:picMk id="1402" creationId="{63C56EDD-F383-19DC-A416-C1F195D5A82A}"/>
          </ac:picMkLst>
        </pc:picChg>
        <pc:picChg chg="add del mod">
          <ac:chgData name="INDIRA DE MENEZES CASTRO (1815383)" userId="e41e4919-7570-461c-8bc9-bc96d7e0485e" providerId="ADAL" clId="{7138AB36-0DD5-49E9-8112-03B471C049E6}" dt="2022-11-07T14:26:03.929" v="141" actId="21"/>
          <ac:picMkLst>
            <pc:docMk/>
            <pc:sldMk cId="2036610864" sldId="389"/>
            <ac:picMk id="1403" creationId="{EA168DB8-7EBB-1954-5ED7-9F628CC2BA82}"/>
          </ac:picMkLst>
        </pc:picChg>
        <pc:picChg chg="add del mod">
          <ac:chgData name="INDIRA DE MENEZES CASTRO (1815383)" userId="e41e4919-7570-461c-8bc9-bc96d7e0485e" providerId="ADAL" clId="{7138AB36-0DD5-49E9-8112-03B471C049E6}" dt="2022-11-07T14:26:03.929" v="141" actId="21"/>
          <ac:picMkLst>
            <pc:docMk/>
            <pc:sldMk cId="2036610864" sldId="389"/>
            <ac:picMk id="1404" creationId="{D53CDB29-17C0-913B-764C-F5C63B1C5F75}"/>
          </ac:picMkLst>
        </pc:picChg>
        <pc:picChg chg="add del mod">
          <ac:chgData name="INDIRA DE MENEZES CASTRO (1815383)" userId="e41e4919-7570-461c-8bc9-bc96d7e0485e" providerId="ADAL" clId="{7138AB36-0DD5-49E9-8112-03B471C049E6}" dt="2022-11-07T14:26:03.929" v="141" actId="21"/>
          <ac:picMkLst>
            <pc:docMk/>
            <pc:sldMk cId="2036610864" sldId="389"/>
            <ac:picMk id="1405" creationId="{FA2C2C3B-CDC0-075A-ECD3-DD56A4DEA315}"/>
          </ac:picMkLst>
        </pc:picChg>
        <pc:picChg chg="add del mod">
          <ac:chgData name="INDIRA DE MENEZES CASTRO (1815383)" userId="e41e4919-7570-461c-8bc9-bc96d7e0485e" providerId="ADAL" clId="{7138AB36-0DD5-49E9-8112-03B471C049E6}" dt="2022-11-07T14:26:03.929" v="141" actId="21"/>
          <ac:picMkLst>
            <pc:docMk/>
            <pc:sldMk cId="2036610864" sldId="389"/>
            <ac:picMk id="1406" creationId="{2AB40200-CDB5-1AA6-1176-CA016808B6FA}"/>
          </ac:picMkLst>
        </pc:picChg>
        <pc:picChg chg="add del mod">
          <ac:chgData name="INDIRA DE MENEZES CASTRO (1815383)" userId="e41e4919-7570-461c-8bc9-bc96d7e0485e" providerId="ADAL" clId="{7138AB36-0DD5-49E9-8112-03B471C049E6}" dt="2022-11-07T14:26:03.929" v="141" actId="21"/>
          <ac:picMkLst>
            <pc:docMk/>
            <pc:sldMk cId="2036610864" sldId="389"/>
            <ac:picMk id="1407" creationId="{C201A5FD-783B-FF81-87AE-CFD0024F8409}"/>
          </ac:picMkLst>
        </pc:picChg>
        <pc:picChg chg="add del mod">
          <ac:chgData name="INDIRA DE MENEZES CASTRO (1815383)" userId="e41e4919-7570-461c-8bc9-bc96d7e0485e" providerId="ADAL" clId="{7138AB36-0DD5-49E9-8112-03B471C049E6}" dt="2022-11-07T14:26:03.929" v="141" actId="21"/>
          <ac:picMkLst>
            <pc:docMk/>
            <pc:sldMk cId="2036610864" sldId="389"/>
            <ac:picMk id="1408" creationId="{D26F8E01-A601-E3C5-4DAA-9AFB9627233E}"/>
          </ac:picMkLst>
        </pc:picChg>
        <pc:picChg chg="add del mod">
          <ac:chgData name="INDIRA DE MENEZES CASTRO (1815383)" userId="e41e4919-7570-461c-8bc9-bc96d7e0485e" providerId="ADAL" clId="{7138AB36-0DD5-49E9-8112-03B471C049E6}" dt="2022-11-07T14:26:03.929" v="141" actId="21"/>
          <ac:picMkLst>
            <pc:docMk/>
            <pc:sldMk cId="2036610864" sldId="389"/>
            <ac:picMk id="1409" creationId="{FB59063A-ED47-CA6E-CEDB-87CCF96A85D8}"/>
          </ac:picMkLst>
        </pc:picChg>
        <pc:picChg chg="add del mod">
          <ac:chgData name="INDIRA DE MENEZES CASTRO (1815383)" userId="e41e4919-7570-461c-8bc9-bc96d7e0485e" providerId="ADAL" clId="{7138AB36-0DD5-49E9-8112-03B471C049E6}" dt="2022-11-07T14:26:03.929" v="141" actId="21"/>
          <ac:picMkLst>
            <pc:docMk/>
            <pc:sldMk cId="2036610864" sldId="389"/>
            <ac:picMk id="1410" creationId="{67052BDE-02B4-FEAD-6B80-A2627203A567}"/>
          </ac:picMkLst>
        </pc:picChg>
        <pc:picChg chg="add del mod">
          <ac:chgData name="INDIRA DE MENEZES CASTRO (1815383)" userId="e41e4919-7570-461c-8bc9-bc96d7e0485e" providerId="ADAL" clId="{7138AB36-0DD5-49E9-8112-03B471C049E6}" dt="2022-11-07T14:26:03.929" v="141" actId="21"/>
          <ac:picMkLst>
            <pc:docMk/>
            <pc:sldMk cId="2036610864" sldId="389"/>
            <ac:picMk id="1411" creationId="{2F2F60A9-E1B3-9473-791E-E4C4B0CD9765}"/>
          </ac:picMkLst>
        </pc:picChg>
        <pc:picChg chg="add del mod">
          <ac:chgData name="INDIRA DE MENEZES CASTRO (1815383)" userId="e41e4919-7570-461c-8bc9-bc96d7e0485e" providerId="ADAL" clId="{7138AB36-0DD5-49E9-8112-03B471C049E6}" dt="2022-11-07T14:26:03.929" v="141" actId="21"/>
          <ac:picMkLst>
            <pc:docMk/>
            <pc:sldMk cId="2036610864" sldId="389"/>
            <ac:picMk id="1412" creationId="{6B1502E2-3F09-1154-5E73-5984B658F58D}"/>
          </ac:picMkLst>
        </pc:picChg>
        <pc:picChg chg="add del mod">
          <ac:chgData name="INDIRA DE MENEZES CASTRO (1815383)" userId="e41e4919-7570-461c-8bc9-bc96d7e0485e" providerId="ADAL" clId="{7138AB36-0DD5-49E9-8112-03B471C049E6}" dt="2022-11-07T14:26:03.929" v="141" actId="21"/>
          <ac:picMkLst>
            <pc:docMk/>
            <pc:sldMk cId="2036610864" sldId="389"/>
            <ac:picMk id="1413" creationId="{5A28EB12-FB43-605A-518A-EAE5C15C2106}"/>
          </ac:picMkLst>
        </pc:picChg>
        <pc:picChg chg="add del mod">
          <ac:chgData name="INDIRA DE MENEZES CASTRO (1815383)" userId="e41e4919-7570-461c-8bc9-bc96d7e0485e" providerId="ADAL" clId="{7138AB36-0DD5-49E9-8112-03B471C049E6}" dt="2022-11-07T14:26:03.929" v="141" actId="21"/>
          <ac:picMkLst>
            <pc:docMk/>
            <pc:sldMk cId="2036610864" sldId="389"/>
            <ac:picMk id="1414" creationId="{551781EC-3320-72D2-496D-5037E734CD84}"/>
          </ac:picMkLst>
        </pc:picChg>
        <pc:picChg chg="add del mod">
          <ac:chgData name="INDIRA DE MENEZES CASTRO (1815383)" userId="e41e4919-7570-461c-8bc9-bc96d7e0485e" providerId="ADAL" clId="{7138AB36-0DD5-49E9-8112-03B471C049E6}" dt="2022-11-07T14:26:03.929" v="141" actId="21"/>
          <ac:picMkLst>
            <pc:docMk/>
            <pc:sldMk cId="2036610864" sldId="389"/>
            <ac:picMk id="1415" creationId="{1CEF565B-04EA-E3A5-53C6-6D24F8DFEAF4}"/>
          </ac:picMkLst>
        </pc:picChg>
        <pc:picChg chg="add del mod">
          <ac:chgData name="INDIRA DE MENEZES CASTRO (1815383)" userId="e41e4919-7570-461c-8bc9-bc96d7e0485e" providerId="ADAL" clId="{7138AB36-0DD5-49E9-8112-03B471C049E6}" dt="2022-11-07T14:26:03.929" v="141" actId="21"/>
          <ac:picMkLst>
            <pc:docMk/>
            <pc:sldMk cId="2036610864" sldId="389"/>
            <ac:picMk id="1416" creationId="{9B06C57C-430E-A4A9-17AD-FA25E5C8B082}"/>
          </ac:picMkLst>
        </pc:picChg>
        <pc:picChg chg="add del mod">
          <ac:chgData name="INDIRA DE MENEZES CASTRO (1815383)" userId="e41e4919-7570-461c-8bc9-bc96d7e0485e" providerId="ADAL" clId="{7138AB36-0DD5-49E9-8112-03B471C049E6}" dt="2022-11-07T14:26:03.929" v="141" actId="21"/>
          <ac:picMkLst>
            <pc:docMk/>
            <pc:sldMk cId="2036610864" sldId="389"/>
            <ac:picMk id="1417" creationId="{6B7BA656-0A5F-D857-8EED-00BB9C730226}"/>
          </ac:picMkLst>
        </pc:picChg>
        <pc:picChg chg="add del mod">
          <ac:chgData name="INDIRA DE MENEZES CASTRO (1815383)" userId="e41e4919-7570-461c-8bc9-bc96d7e0485e" providerId="ADAL" clId="{7138AB36-0DD5-49E9-8112-03B471C049E6}" dt="2022-11-07T14:26:03.929" v="141" actId="21"/>
          <ac:picMkLst>
            <pc:docMk/>
            <pc:sldMk cId="2036610864" sldId="389"/>
            <ac:picMk id="1418" creationId="{B8623D9E-7993-E466-89CC-2F774D28B33D}"/>
          </ac:picMkLst>
        </pc:picChg>
        <pc:picChg chg="add del mod">
          <ac:chgData name="INDIRA DE MENEZES CASTRO (1815383)" userId="e41e4919-7570-461c-8bc9-bc96d7e0485e" providerId="ADAL" clId="{7138AB36-0DD5-49E9-8112-03B471C049E6}" dt="2022-11-07T14:26:03.929" v="141" actId="21"/>
          <ac:picMkLst>
            <pc:docMk/>
            <pc:sldMk cId="2036610864" sldId="389"/>
            <ac:picMk id="1419" creationId="{11F24ED2-4380-0621-E257-CFC815B2D405}"/>
          </ac:picMkLst>
        </pc:picChg>
        <pc:picChg chg="add del mod">
          <ac:chgData name="INDIRA DE MENEZES CASTRO (1815383)" userId="e41e4919-7570-461c-8bc9-bc96d7e0485e" providerId="ADAL" clId="{7138AB36-0DD5-49E9-8112-03B471C049E6}" dt="2022-11-07T14:26:03.929" v="141" actId="21"/>
          <ac:picMkLst>
            <pc:docMk/>
            <pc:sldMk cId="2036610864" sldId="389"/>
            <ac:picMk id="1420" creationId="{5523B336-94A8-B4C4-E73E-855B445EF6D1}"/>
          </ac:picMkLst>
        </pc:picChg>
        <pc:picChg chg="add del mod">
          <ac:chgData name="INDIRA DE MENEZES CASTRO (1815383)" userId="e41e4919-7570-461c-8bc9-bc96d7e0485e" providerId="ADAL" clId="{7138AB36-0DD5-49E9-8112-03B471C049E6}" dt="2022-11-07T14:26:03.929" v="141" actId="21"/>
          <ac:picMkLst>
            <pc:docMk/>
            <pc:sldMk cId="2036610864" sldId="389"/>
            <ac:picMk id="1421" creationId="{9090964D-53FE-F35D-D1B1-0A9301BD2A88}"/>
          </ac:picMkLst>
        </pc:picChg>
        <pc:picChg chg="add del mod">
          <ac:chgData name="INDIRA DE MENEZES CASTRO (1815383)" userId="e41e4919-7570-461c-8bc9-bc96d7e0485e" providerId="ADAL" clId="{7138AB36-0DD5-49E9-8112-03B471C049E6}" dt="2022-11-07T14:26:03.929" v="141" actId="21"/>
          <ac:picMkLst>
            <pc:docMk/>
            <pc:sldMk cId="2036610864" sldId="389"/>
            <ac:picMk id="1422" creationId="{1FDA6796-CA31-1DEB-C234-3DE59AC60EA7}"/>
          </ac:picMkLst>
        </pc:picChg>
        <pc:picChg chg="add del mod">
          <ac:chgData name="INDIRA DE MENEZES CASTRO (1815383)" userId="e41e4919-7570-461c-8bc9-bc96d7e0485e" providerId="ADAL" clId="{7138AB36-0DD5-49E9-8112-03B471C049E6}" dt="2022-11-07T14:26:03.929" v="141" actId="21"/>
          <ac:picMkLst>
            <pc:docMk/>
            <pc:sldMk cId="2036610864" sldId="389"/>
            <ac:picMk id="1423" creationId="{8F4C27D5-25A5-0E2B-96A7-A24EF7547B65}"/>
          </ac:picMkLst>
        </pc:picChg>
        <pc:picChg chg="add del mod">
          <ac:chgData name="INDIRA DE MENEZES CASTRO (1815383)" userId="e41e4919-7570-461c-8bc9-bc96d7e0485e" providerId="ADAL" clId="{7138AB36-0DD5-49E9-8112-03B471C049E6}" dt="2022-11-07T14:26:03.929" v="141" actId="21"/>
          <ac:picMkLst>
            <pc:docMk/>
            <pc:sldMk cId="2036610864" sldId="389"/>
            <ac:picMk id="1424" creationId="{6A2A15AB-319D-789F-42EF-62F4D5763E7E}"/>
          </ac:picMkLst>
        </pc:picChg>
        <pc:picChg chg="add del mod">
          <ac:chgData name="INDIRA DE MENEZES CASTRO (1815383)" userId="e41e4919-7570-461c-8bc9-bc96d7e0485e" providerId="ADAL" clId="{7138AB36-0DD5-49E9-8112-03B471C049E6}" dt="2022-11-07T14:26:03.929" v="141" actId="21"/>
          <ac:picMkLst>
            <pc:docMk/>
            <pc:sldMk cId="2036610864" sldId="389"/>
            <ac:picMk id="1425" creationId="{081462FC-0271-E902-93D0-AF9E383DC6F1}"/>
          </ac:picMkLst>
        </pc:picChg>
        <pc:picChg chg="add del mod">
          <ac:chgData name="INDIRA DE MENEZES CASTRO (1815383)" userId="e41e4919-7570-461c-8bc9-bc96d7e0485e" providerId="ADAL" clId="{7138AB36-0DD5-49E9-8112-03B471C049E6}" dt="2022-11-07T14:26:03.929" v="141" actId="21"/>
          <ac:picMkLst>
            <pc:docMk/>
            <pc:sldMk cId="2036610864" sldId="389"/>
            <ac:picMk id="1426" creationId="{6D461849-7410-D316-2CF0-2FC3B8085ED7}"/>
          </ac:picMkLst>
        </pc:picChg>
        <pc:picChg chg="add del mod">
          <ac:chgData name="INDIRA DE MENEZES CASTRO (1815383)" userId="e41e4919-7570-461c-8bc9-bc96d7e0485e" providerId="ADAL" clId="{7138AB36-0DD5-49E9-8112-03B471C049E6}" dt="2022-11-07T14:26:03.929" v="141" actId="21"/>
          <ac:picMkLst>
            <pc:docMk/>
            <pc:sldMk cId="2036610864" sldId="389"/>
            <ac:picMk id="1427" creationId="{7B8311D4-EA15-BCF4-2F7F-58F4B5D93050}"/>
          </ac:picMkLst>
        </pc:picChg>
        <pc:picChg chg="add del mod">
          <ac:chgData name="INDIRA DE MENEZES CASTRO (1815383)" userId="e41e4919-7570-461c-8bc9-bc96d7e0485e" providerId="ADAL" clId="{7138AB36-0DD5-49E9-8112-03B471C049E6}" dt="2022-11-07T14:26:03.929" v="141" actId="21"/>
          <ac:picMkLst>
            <pc:docMk/>
            <pc:sldMk cId="2036610864" sldId="389"/>
            <ac:picMk id="1428" creationId="{F3A1B1BF-B269-E1B5-3E43-FBFA055E9932}"/>
          </ac:picMkLst>
        </pc:picChg>
        <pc:picChg chg="add del mod">
          <ac:chgData name="INDIRA DE MENEZES CASTRO (1815383)" userId="e41e4919-7570-461c-8bc9-bc96d7e0485e" providerId="ADAL" clId="{7138AB36-0DD5-49E9-8112-03B471C049E6}" dt="2022-11-07T14:26:03.929" v="141" actId="21"/>
          <ac:picMkLst>
            <pc:docMk/>
            <pc:sldMk cId="2036610864" sldId="389"/>
            <ac:picMk id="1429" creationId="{8F55FE4B-7418-E1F8-7309-69C40207CCCC}"/>
          </ac:picMkLst>
        </pc:picChg>
        <pc:picChg chg="add del mod">
          <ac:chgData name="INDIRA DE MENEZES CASTRO (1815383)" userId="e41e4919-7570-461c-8bc9-bc96d7e0485e" providerId="ADAL" clId="{7138AB36-0DD5-49E9-8112-03B471C049E6}" dt="2022-11-07T14:26:03.929" v="141" actId="21"/>
          <ac:picMkLst>
            <pc:docMk/>
            <pc:sldMk cId="2036610864" sldId="389"/>
            <ac:picMk id="1430" creationId="{63BAC680-115E-3478-9F87-CF09B07A4689}"/>
          </ac:picMkLst>
        </pc:picChg>
        <pc:picChg chg="add del mod">
          <ac:chgData name="INDIRA DE MENEZES CASTRO (1815383)" userId="e41e4919-7570-461c-8bc9-bc96d7e0485e" providerId="ADAL" clId="{7138AB36-0DD5-49E9-8112-03B471C049E6}" dt="2022-11-07T14:26:03.929" v="141" actId="21"/>
          <ac:picMkLst>
            <pc:docMk/>
            <pc:sldMk cId="2036610864" sldId="389"/>
            <ac:picMk id="1431" creationId="{92DD584B-8802-4E7F-BA13-C1BBEDD8A87E}"/>
          </ac:picMkLst>
        </pc:picChg>
        <pc:picChg chg="add del mod">
          <ac:chgData name="INDIRA DE MENEZES CASTRO (1815383)" userId="e41e4919-7570-461c-8bc9-bc96d7e0485e" providerId="ADAL" clId="{7138AB36-0DD5-49E9-8112-03B471C049E6}" dt="2022-11-07T14:26:03.929" v="141" actId="21"/>
          <ac:picMkLst>
            <pc:docMk/>
            <pc:sldMk cId="2036610864" sldId="389"/>
            <ac:picMk id="1432" creationId="{CCEA0A82-0173-A4CF-139C-7E23391341C2}"/>
          </ac:picMkLst>
        </pc:picChg>
        <pc:picChg chg="add del mod">
          <ac:chgData name="INDIRA DE MENEZES CASTRO (1815383)" userId="e41e4919-7570-461c-8bc9-bc96d7e0485e" providerId="ADAL" clId="{7138AB36-0DD5-49E9-8112-03B471C049E6}" dt="2022-11-07T14:26:03.929" v="141" actId="21"/>
          <ac:picMkLst>
            <pc:docMk/>
            <pc:sldMk cId="2036610864" sldId="389"/>
            <ac:picMk id="1433" creationId="{0893B9E4-DC88-452C-B556-F0816CD841CA}"/>
          </ac:picMkLst>
        </pc:picChg>
        <pc:picChg chg="add del mod">
          <ac:chgData name="INDIRA DE MENEZES CASTRO (1815383)" userId="e41e4919-7570-461c-8bc9-bc96d7e0485e" providerId="ADAL" clId="{7138AB36-0DD5-49E9-8112-03B471C049E6}" dt="2022-11-07T14:26:03.929" v="141" actId="21"/>
          <ac:picMkLst>
            <pc:docMk/>
            <pc:sldMk cId="2036610864" sldId="389"/>
            <ac:picMk id="1434" creationId="{D0272059-E880-1B97-B984-60C54296D174}"/>
          </ac:picMkLst>
        </pc:picChg>
        <pc:picChg chg="add del mod">
          <ac:chgData name="INDIRA DE MENEZES CASTRO (1815383)" userId="e41e4919-7570-461c-8bc9-bc96d7e0485e" providerId="ADAL" clId="{7138AB36-0DD5-49E9-8112-03B471C049E6}" dt="2022-11-07T14:26:03.929" v="141" actId="21"/>
          <ac:picMkLst>
            <pc:docMk/>
            <pc:sldMk cId="2036610864" sldId="389"/>
            <ac:picMk id="1435" creationId="{2BA8AB10-A20B-280F-86D0-E62A47703BF4}"/>
          </ac:picMkLst>
        </pc:picChg>
        <pc:picChg chg="add del mod">
          <ac:chgData name="INDIRA DE MENEZES CASTRO (1815383)" userId="e41e4919-7570-461c-8bc9-bc96d7e0485e" providerId="ADAL" clId="{7138AB36-0DD5-49E9-8112-03B471C049E6}" dt="2022-11-07T14:26:03.929" v="141" actId="21"/>
          <ac:picMkLst>
            <pc:docMk/>
            <pc:sldMk cId="2036610864" sldId="389"/>
            <ac:picMk id="1436" creationId="{58928522-93E5-2C7C-55E5-40F6FE5CA064}"/>
          </ac:picMkLst>
        </pc:picChg>
        <pc:picChg chg="add del mod">
          <ac:chgData name="INDIRA DE MENEZES CASTRO (1815383)" userId="e41e4919-7570-461c-8bc9-bc96d7e0485e" providerId="ADAL" clId="{7138AB36-0DD5-49E9-8112-03B471C049E6}" dt="2022-11-07T14:26:03.929" v="141" actId="21"/>
          <ac:picMkLst>
            <pc:docMk/>
            <pc:sldMk cId="2036610864" sldId="389"/>
            <ac:picMk id="1438" creationId="{77C87591-D627-4EAF-597C-C98B92E47B69}"/>
          </ac:picMkLst>
        </pc:picChg>
        <pc:picChg chg="mod">
          <ac:chgData name="INDIRA DE MENEZES CASTRO (1815383)" userId="e41e4919-7570-461c-8bc9-bc96d7e0485e" providerId="ADAL" clId="{7138AB36-0DD5-49E9-8112-03B471C049E6}" dt="2022-11-07T14:24:05.403" v="108"/>
          <ac:picMkLst>
            <pc:docMk/>
            <pc:sldMk cId="2036610864" sldId="389"/>
            <ac:picMk id="1651" creationId="{10914DBC-687D-57F5-EC92-EF7EA2820BAE}"/>
          </ac:picMkLst>
        </pc:picChg>
        <pc:picChg chg="add del mod">
          <ac:chgData name="INDIRA DE MENEZES CASTRO (1815383)" userId="e41e4919-7570-461c-8bc9-bc96d7e0485e" providerId="ADAL" clId="{7138AB36-0DD5-49E9-8112-03B471C049E6}" dt="2022-11-07T14:24:23.854" v="115" actId="478"/>
          <ac:picMkLst>
            <pc:docMk/>
            <pc:sldMk cId="2036610864" sldId="389"/>
            <ac:picMk id="1662" creationId="{7269288D-5835-60DE-5FA6-273255A3EAEB}"/>
          </ac:picMkLst>
        </pc:picChg>
        <pc:picChg chg="add del mod">
          <ac:chgData name="INDIRA DE MENEZES CASTRO (1815383)" userId="e41e4919-7570-461c-8bc9-bc96d7e0485e" providerId="ADAL" clId="{7138AB36-0DD5-49E9-8112-03B471C049E6}" dt="2022-11-07T14:24:21.722" v="113" actId="478"/>
          <ac:picMkLst>
            <pc:docMk/>
            <pc:sldMk cId="2036610864" sldId="389"/>
            <ac:picMk id="1663" creationId="{6E88205F-4241-456B-2965-C0BE9A1482C4}"/>
          </ac:picMkLst>
        </pc:picChg>
        <pc:picChg chg="mod">
          <ac:chgData name="INDIRA DE MENEZES CASTRO (1815383)" userId="e41e4919-7570-461c-8bc9-bc96d7e0485e" providerId="ADAL" clId="{7138AB36-0DD5-49E9-8112-03B471C049E6}" dt="2022-11-07T14:24:05.403" v="108"/>
          <ac:picMkLst>
            <pc:docMk/>
            <pc:sldMk cId="2036610864" sldId="389"/>
            <ac:picMk id="1666" creationId="{7BAEBF93-7281-293B-BA45-80A1D9F8A15A}"/>
          </ac:picMkLst>
        </pc:picChg>
        <pc:picChg chg="add del mod">
          <ac:chgData name="INDIRA DE MENEZES CASTRO (1815383)" userId="e41e4919-7570-461c-8bc9-bc96d7e0485e" providerId="ADAL" clId="{7138AB36-0DD5-49E9-8112-03B471C049E6}" dt="2022-11-07T14:26:06.644" v="143"/>
          <ac:picMkLst>
            <pc:docMk/>
            <pc:sldMk cId="2036610864" sldId="389"/>
            <ac:picMk id="1679" creationId="{C466CE8D-A55F-5CA4-3F15-84EEC6C7BF12}"/>
          </ac:picMkLst>
        </pc:picChg>
        <pc:picChg chg="mod">
          <ac:chgData name="INDIRA DE MENEZES CASTRO (1815383)" userId="e41e4919-7570-461c-8bc9-bc96d7e0485e" providerId="ADAL" clId="{7138AB36-0DD5-49E9-8112-03B471C049E6}" dt="2022-11-07T14:26:04.825" v="142"/>
          <ac:picMkLst>
            <pc:docMk/>
            <pc:sldMk cId="2036610864" sldId="389"/>
            <ac:picMk id="1937" creationId="{CBECC9D6-3DE2-4441-D46A-90ECEEFB0474}"/>
          </ac:picMkLst>
        </pc:picChg>
        <pc:picChg chg="mod">
          <ac:chgData name="INDIRA DE MENEZES CASTRO (1815383)" userId="e41e4919-7570-461c-8bc9-bc96d7e0485e" providerId="ADAL" clId="{7138AB36-0DD5-49E9-8112-03B471C049E6}" dt="2022-11-07T14:26:04.825" v="142"/>
          <ac:picMkLst>
            <pc:docMk/>
            <pc:sldMk cId="2036610864" sldId="389"/>
            <ac:picMk id="1949" creationId="{51689629-8BA1-CD48-EF2A-3A8800E73F78}"/>
          </ac:picMkLst>
        </pc:picChg>
        <pc:picChg chg="add del mod">
          <ac:chgData name="INDIRA DE MENEZES CASTRO (1815383)" userId="e41e4919-7570-461c-8bc9-bc96d7e0485e" providerId="ADAL" clId="{7138AB36-0DD5-49E9-8112-03B471C049E6}" dt="2022-11-07T14:26:06.644" v="143"/>
          <ac:picMkLst>
            <pc:docMk/>
            <pc:sldMk cId="2036610864" sldId="389"/>
            <ac:picMk id="1983" creationId="{AD4EFB20-3405-2269-30BF-ABF5310D1289}"/>
          </ac:picMkLst>
        </pc:picChg>
        <pc:picChg chg="add del mod">
          <ac:chgData name="INDIRA DE MENEZES CASTRO (1815383)" userId="e41e4919-7570-461c-8bc9-bc96d7e0485e" providerId="ADAL" clId="{7138AB36-0DD5-49E9-8112-03B471C049E6}" dt="2022-11-07T14:26:06.644" v="143"/>
          <ac:picMkLst>
            <pc:docMk/>
            <pc:sldMk cId="2036610864" sldId="389"/>
            <ac:picMk id="1984" creationId="{B0469717-60DA-E498-A9B6-635505DD3063}"/>
          </ac:picMkLst>
        </pc:picChg>
        <pc:picChg chg="add del mod">
          <ac:chgData name="INDIRA DE MENEZES CASTRO (1815383)" userId="e41e4919-7570-461c-8bc9-bc96d7e0485e" providerId="ADAL" clId="{7138AB36-0DD5-49E9-8112-03B471C049E6}" dt="2022-11-07T14:26:06.644" v="143"/>
          <ac:picMkLst>
            <pc:docMk/>
            <pc:sldMk cId="2036610864" sldId="389"/>
            <ac:picMk id="1985" creationId="{90D67674-1961-BE0D-A82A-6BEC18BC8E83}"/>
          </ac:picMkLst>
        </pc:picChg>
        <pc:picChg chg="add del mod">
          <ac:chgData name="INDIRA DE MENEZES CASTRO (1815383)" userId="e41e4919-7570-461c-8bc9-bc96d7e0485e" providerId="ADAL" clId="{7138AB36-0DD5-49E9-8112-03B471C049E6}" dt="2022-11-07T14:26:06.644" v="143"/>
          <ac:picMkLst>
            <pc:docMk/>
            <pc:sldMk cId="2036610864" sldId="389"/>
            <ac:picMk id="1986" creationId="{E946B9F9-1F01-27D7-49CE-75FA1D560837}"/>
          </ac:picMkLst>
        </pc:picChg>
        <pc:picChg chg="add del mod">
          <ac:chgData name="INDIRA DE MENEZES CASTRO (1815383)" userId="e41e4919-7570-461c-8bc9-bc96d7e0485e" providerId="ADAL" clId="{7138AB36-0DD5-49E9-8112-03B471C049E6}" dt="2022-11-07T14:26:06.644" v="143"/>
          <ac:picMkLst>
            <pc:docMk/>
            <pc:sldMk cId="2036610864" sldId="389"/>
            <ac:picMk id="1987" creationId="{595F00ED-CDA3-454F-866D-04680D1BEA8A}"/>
          </ac:picMkLst>
        </pc:picChg>
        <pc:picChg chg="add del mod">
          <ac:chgData name="INDIRA DE MENEZES CASTRO (1815383)" userId="e41e4919-7570-461c-8bc9-bc96d7e0485e" providerId="ADAL" clId="{7138AB36-0DD5-49E9-8112-03B471C049E6}" dt="2022-11-07T14:26:06.644" v="143"/>
          <ac:picMkLst>
            <pc:docMk/>
            <pc:sldMk cId="2036610864" sldId="389"/>
            <ac:picMk id="1988" creationId="{D37D0F8F-3322-F58E-A276-7A2D1F7A0D1D}"/>
          </ac:picMkLst>
        </pc:picChg>
        <pc:picChg chg="add del mod">
          <ac:chgData name="INDIRA DE MENEZES CASTRO (1815383)" userId="e41e4919-7570-461c-8bc9-bc96d7e0485e" providerId="ADAL" clId="{7138AB36-0DD5-49E9-8112-03B471C049E6}" dt="2022-11-07T14:26:06.644" v="143"/>
          <ac:picMkLst>
            <pc:docMk/>
            <pc:sldMk cId="2036610864" sldId="389"/>
            <ac:picMk id="1989" creationId="{D07BA028-AF99-833E-2BB7-B695873B362D}"/>
          </ac:picMkLst>
        </pc:picChg>
        <pc:picChg chg="add del mod">
          <ac:chgData name="INDIRA DE MENEZES CASTRO (1815383)" userId="e41e4919-7570-461c-8bc9-bc96d7e0485e" providerId="ADAL" clId="{7138AB36-0DD5-49E9-8112-03B471C049E6}" dt="2022-11-07T14:26:06.644" v="143"/>
          <ac:picMkLst>
            <pc:docMk/>
            <pc:sldMk cId="2036610864" sldId="389"/>
            <ac:picMk id="1990" creationId="{D53399A8-65AA-23D3-B934-92701BFD8FEE}"/>
          </ac:picMkLst>
        </pc:picChg>
        <pc:picChg chg="add del mod">
          <ac:chgData name="INDIRA DE MENEZES CASTRO (1815383)" userId="e41e4919-7570-461c-8bc9-bc96d7e0485e" providerId="ADAL" clId="{7138AB36-0DD5-49E9-8112-03B471C049E6}" dt="2022-11-07T14:26:06.644" v="143"/>
          <ac:picMkLst>
            <pc:docMk/>
            <pc:sldMk cId="2036610864" sldId="389"/>
            <ac:picMk id="1991" creationId="{9C329199-2DBD-BEAE-41F8-11B73FEB10F0}"/>
          </ac:picMkLst>
        </pc:picChg>
        <pc:picChg chg="add del mod">
          <ac:chgData name="INDIRA DE MENEZES CASTRO (1815383)" userId="e41e4919-7570-461c-8bc9-bc96d7e0485e" providerId="ADAL" clId="{7138AB36-0DD5-49E9-8112-03B471C049E6}" dt="2022-11-07T14:26:06.644" v="143"/>
          <ac:picMkLst>
            <pc:docMk/>
            <pc:sldMk cId="2036610864" sldId="389"/>
            <ac:picMk id="1992" creationId="{E222273D-028D-C19F-BCAB-11AAA5BEA751}"/>
          </ac:picMkLst>
        </pc:picChg>
        <pc:picChg chg="add del mod">
          <ac:chgData name="INDIRA DE MENEZES CASTRO (1815383)" userId="e41e4919-7570-461c-8bc9-bc96d7e0485e" providerId="ADAL" clId="{7138AB36-0DD5-49E9-8112-03B471C049E6}" dt="2022-11-07T14:26:06.644" v="143"/>
          <ac:picMkLst>
            <pc:docMk/>
            <pc:sldMk cId="2036610864" sldId="389"/>
            <ac:picMk id="1993" creationId="{1FFA373E-F53B-D71E-1702-06D746CBAA76}"/>
          </ac:picMkLst>
        </pc:picChg>
        <pc:picChg chg="add del mod">
          <ac:chgData name="INDIRA DE MENEZES CASTRO (1815383)" userId="e41e4919-7570-461c-8bc9-bc96d7e0485e" providerId="ADAL" clId="{7138AB36-0DD5-49E9-8112-03B471C049E6}" dt="2022-11-07T14:26:06.644" v="143"/>
          <ac:picMkLst>
            <pc:docMk/>
            <pc:sldMk cId="2036610864" sldId="389"/>
            <ac:picMk id="1994" creationId="{2A03B01F-3555-E81E-B494-C94F26123158}"/>
          </ac:picMkLst>
        </pc:picChg>
        <pc:picChg chg="add del mod">
          <ac:chgData name="INDIRA DE MENEZES CASTRO (1815383)" userId="e41e4919-7570-461c-8bc9-bc96d7e0485e" providerId="ADAL" clId="{7138AB36-0DD5-49E9-8112-03B471C049E6}" dt="2022-11-07T14:26:06.644" v="143"/>
          <ac:picMkLst>
            <pc:docMk/>
            <pc:sldMk cId="2036610864" sldId="389"/>
            <ac:picMk id="1995" creationId="{ED4D3DDA-2893-781C-F654-15D0C4D5AA36}"/>
          </ac:picMkLst>
        </pc:picChg>
        <pc:picChg chg="add del mod">
          <ac:chgData name="INDIRA DE MENEZES CASTRO (1815383)" userId="e41e4919-7570-461c-8bc9-bc96d7e0485e" providerId="ADAL" clId="{7138AB36-0DD5-49E9-8112-03B471C049E6}" dt="2022-11-07T14:26:06.644" v="143"/>
          <ac:picMkLst>
            <pc:docMk/>
            <pc:sldMk cId="2036610864" sldId="389"/>
            <ac:picMk id="1996" creationId="{BE46E10A-2CFD-0C46-10BA-8CFF3B29ABB1}"/>
          </ac:picMkLst>
        </pc:picChg>
        <pc:picChg chg="add del mod">
          <ac:chgData name="INDIRA DE MENEZES CASTRO (1815383)" userId="e41e4919-7570-461c-8bc9-bc96d7e0485e" providerId="ADAL" clId="{7138AB36-0DD5-49E9-8112-03B471C049E6}" dt="2022-11-07T14:26:06.644" v="143"/>
          <ac:picMkLst>
            <pc:docMk/>
            <pc:sldMk cId="2036610864" sldId="389"/>
            <ac:picMk id="1997" creationId="{285426E6-AC62-8423-7320-A734083CD5C0}"/>
          </ac:picMkLst>
        </pc:picChg>
        <pc:picChg chg="add del mod">
          <ac:chgData name="INDIRA DE MENEZES CASTRO (1815383)" userId="e41e4919-7570-461c-8bc9-bc96d7e0485e" providerId="ADAL" clId="{7138AB36-0DD5-49E9-8112-03B471C049E6}" dt="2022-11-07T14:26:06.644" v="143"/>
          <ac:picMkLst>
            <pc:docMk/>
            <pc:sldMk cId="2036610864" sldId="389"/>
            <ac:picMk id="1998" creationId="{925BCB5C-931D-326C-B3A2-6C27F0F9F917}"/>
          </ac:picMkLst>
        </pc:picChg>
        <pc:picChg chg="add del mod">
          <ac:chgData name="INDIRA DE MENEZES CASTRO (1815383)" userId="e41e4919-7570-461c-8bc9-bc96d7e0485e" providerId="ADAL" clId="{7138AB36-0DD5-49E9-8112-03B471C049E6}" dt="2022-11-07T14:26:06.644" v="143"/>
          <ac:picMkLst>
            <pc:docMk/>
            <pc:sldMk cId="2036610864" sldId="389"/>
            <ac:picMk id="1999" creationId="{609F1724-FBD9-0C7C-D1E7-36C5C2B8EA16}"/>
          </ac:picMkLst>
        </pc:picChg>
        <pc:picChg chg="add del mod">
          <ac:chgData name="INDIRA DE MENEZES CASTRO (1815383)" userId="e41e4919-7570-461c-8bc9-bc96d7e0485e" providerId="ADAL" clId="{7138AB36-0DD5-49E9-8112-03B471C049E6}" dt="2022-11-07T14:26:06.644" v="143"/>
          <ac:picMkLst>
            <pc:docMk/>
            <pc:sldMk cId="2036610864" sldId="389"/>
            <ac:picMk id="2000" creationId="{C285B363-3E39-B5E6-EE58-4519BED00F7C}"/>
          </ac:picMkLst>
        </pc:picChg>
        <pc:picChg chg="add del mod">
          <ac:chgData name="INDIRA DE MENEZES CASTRO (1815383)" userId="e41e4919-7570-461c-8bc9-bc96d7e0485e" providerId="ADAL" clId="{7138AB36-0DD5-49E9-8112-03B471C049E6}" dt="2022-11-07T14:26:06.644" v="143"/>
          <ac:picMkLst>
            <pc:docMk/>
            <pc:sldMk cId="2036610864" sldId="389"/>
            <ac:picMk id="2001" creationId="{D1A8FDC3-3E85-A717-C789-E3BAB629F87A}"/>
          </ac:picMkLst>
        </pc:picChg>
        <pc:picChg chg="add del mod">
          <ac:chgData name="INDIRA DE MENEZES CASTRO (1815383)" userId="e41e4919-7570-461c-8bc9-bc96d7e0485e" providerId="ADAL" clId="{7138AB36-0DD5-49E9-8112-03B471C049E6}" dt="2022-11-07T14:26:06.644" v="143"/>
          <ac:picMkLst>
            <pc:docMk/>
            <pc:sldMk cId="2036610864" sldId="389"/>
            <ac:picMk id="2002" creationId="{27580F62-20FE-EF6D-58CB-FF779EFDD4FB}"/>
          </ac:picMkLst>
        </pc:picChg>
        <pc:picChg chg="add del mod">
          <ac:chgData name="INDIRA DE MENEZES CASTRO (1815383)" userId="e41e4919-7570-461c-8bc9-bc96d7e0485e" providerId="ADAL" clId="{7138AB36-0DD5-49E9-8112-03B471C049E6}" dt="2022-11-07T14:26:06.644" v="143"/>
          <ac:picMkLst>
            <pc:docMk/>
            <pc:sldMk cId="2036610864" sldId="389"/>
            <ac:picMk id="2003" creationId="{9499B1F4-F0EB-BC52-460D-AC53F09D9D5E}"/>
          </ac:picMkLst>
        </pc:picChg>
        <pc:picChg chg="add del mod">
          <ac:chgData name="INDIRA DE MENEZES CASTRO (1815383)" userId="e41e4919-7570-461c-8bc9-bc96d7e0485e" providerId="ADAL" clId="{7138AB36-0DD5-49E9-8112-03B471C049E6}" dt="2022-11-07T14:26:06.644" v="143"/>
          <ac:picMkLst>
            <pc:docMk/>
            <pc:sldMk cId="2036610864" sldId="389"/>
            <ac:picMk id="2004" creationId="{72F524DB-2416-0FFB-A83D-8A80015ABC68}"/>
          </ac:picMkLst>
        </pc:picChg>
        <pc:picChg chg="add del mod">
          <ac:chgData name="INDIRA DE MENEZES CASTRO (1815383)" userId="e41e4919-7570-461c-8bc9-bc96d7e0485e" providerId="ADAL" clId="{7138AB36-0DD5-49E9-8112-03B471C049E6}" dt="2022-11-07T14:26:06.644" v="143"/>
          <ac:picMkLst>
            <pc:docMk/>
            <pc:sldMk cId="2036610864" sldId="389"/>
            <ac:picMk id="2005" creationId="{017081F4-0B67-7F1D-5FEE-0DD7576FEDCC}"/>
          </ac:picMkLst>
        </pc:picChg>
        <pc:picChg chg="add del mod">
          <ac:chgData name="INDIRA DE MENEZES CASTRO (1815383)" userId="e41e4919-7570-461c-8bc9-bc96d7e0485e" providerId="ADAL" clId="{7138AB36-0DD5-49E9-8112-03B471C049E6}" dt="2022-11-07T14:26:06.644" v="143"/>
          <ac:picMkLst>
            <pc:docMk/>
            <pc:sldMk cId="2036610864" sldId="389"/>
            <ac:picMk id="2006" creationId="{FBA7F72A-2A20-11D2-D536-671082932686}"/>
          </ac:picMkLst>
        </pc:picChg>
        <pc:picChg chg="add del mod">
          <ac:chgData name="INDIRA DE MENEZES CASTRO (1815383)" userId="e41e4919-7570-461c-8bc9-bc96d7e0485e" providerId="ADAL" clId="{7138AB36-0DD5-49E9-8112-03B471C049E6}" dt="2022-11-07T14:26:06.644" v="143"/>
          <ac:picMkLst>
            <pc:docMk/>
            <pc:sldMk cId="2036610864" sldId="389"/>
            <ac:picMk id="2007" creationId="{1FD2111A-990B-A7B0-DF4D-2841F48547EF}"/>
          </ac:picMkLst>
        </pc:picChg>
        <pc:picChg chg="add del mod">
          <ac:chgData name="INDIRA DE MENEZES CASTRO (1815383)" userId="e41e4919-7570-461c-8bc9-bc96d7e0485e" providerId="ADAL" clId="{7138AB36-0DD5-49E9-8112-03B471C049E6}" dt="2022-11-07T14:26:06.644" v="143"/>
          <ac:picMkLst>
            <pc:docMk/>
            <pc:sldMk cId="2036610864" sldId="389"/>
            <ac:picMk id="2008" creationId="{5EFAF1CB-0865-178F-0250-FE2CD32DAEB1}"/>
          </ac:picMkLst>
        </pc:picChg>
        <pc:picChg chg="add del mod">
          <ac:chgData name="INDIRA DE MENEZES CASTRO (1815383)" userId="e41e4919-7570-461c-8bc9-bc96d7e0485e" providerId="ADAL" clId="{7138AB36-0DD5-49E9-8112-03B471C049E6}" dt="2022-11-07T14:26:06.644" v="143"/>
          <ac:picMkLst>
            <pc:docMk/>
            <pc:sldMk cId="2036610864" sldId="389"/>
            <ac:picMk id="2009" creationId="{2B3F96C4-DE55-3426-1874-1DBEE3A127E4}"/>
          </ac:picMkLst>
        </pc:picChg>
        <pc:picChg chg="add del mod">
          <ac:chgData name="INDIRA DE MENEZES CASTRO (1815383)" userId="e41e4919-7570-461c-8bc9-bc96d7e0485e" providerId="ADAL" clId="{7138AB36-0DD5-49E9-8112-03B471C049E6}" dt="2022-11-07T14:26:06.644" v="143"/>
          <ac:picMkLst>
            <pc:docMk/>
            <pc:sldMk cId="2036610864" sldId="389"/>
            <ac:picMk id="2010" creationId="{38E80E01-289D-4075-ADB8-375CA70D365C}"/>
          </ac:picMkLst>
        </pc:picChg>
        <pc:picChg chg="add del mod">
          <ac:chgData name="INDIRA DE MENEZES CASTRO (1815383)" userId="e41e4919-7570-461c-8bc9-bc96d7e0485e" providerId="ADAL" clId="{7138AB36-0DD5-49E9-8112-03B471C049E6}" dt="2022-11-07T14:26:06.644" v="143"/>
          <ac:picMkLst>
            <pc:docMk/>
            <pc:sldMk cId="2036610864" sldId="389"/>
            <ac:picMk id="2011" creationId="{80C8611A-070E-B85A-F73F-257B6D14965E}"/>
          </ac:picMkLst>
        </pc:picChg>
        <pc:picChg chg="add del mod">
          <ac:chgData name="INDIRA DE MENEZES CASTRO (1815383)" userId="e41e4919-7570-461c-8bc9-bc96d7e0485e" providerId="ADAL" clId="{7138AB36-0DD5-49E9-8112-03B471C049E6}" dt="2022-11-07T14:26:06.644" v="143"/>
          <ac:picMkLst>
            <pc:docMk/>
            <pc:sldMk cId="2036610864" sldId="389"/>
            <ac:picMk id="2012" creationId="{A152834D-E614-C35C-2B35-7CD563718263}"/>
          </ac:picMkLst>
        </pc:picChg>
        <pc:picChg chg="add del mod">
          <ac:chgData name="INDIRA DE MENEZES CASTRO (1815383)" userId="e41e4919-7570-461c-8bc9-bc96d7e0485e" providerId="ADAL" clId="{7138AB36-0DD5-49E9-8112-03B471C049E6}" dt="2022-11-07T14:26:06.644" v="143"/>
          <ac:picMkLst>
            <pc:docMk/>
            <pc:sldMk cId="2036610864" sldId="389"/>
            <ac:picMk id="2013" creationId="{0CC8D790-3998-4FF3-54AB-DFFD599C918B}"/>
          </ac:picMkLst>
        </pc:picChg>
        <pc:picChg chg="add del mod">
          <ac:chgData name="INDIRA DE MENEZES CASTRO (1815383)" userId="e41e4919-7570-461c-8bc9-bc96d7e0485e" providerId="ADAL" clId="{7138AB36-0DD5-49E9-8112-03B471C049E6}" dt="2022-11-07T14:26:06.644" v="143"/>
          <ac:picMkLst>
            <pc:docMk/>
            <pc:sldMk cId="2036610864" sldId="389"/>
            <ac:picMk id="2014" creationId="{03FD526F-46B2-53E5-9DA0-4CF255D2DD00}"/>
          </ac:picMkLst>
        </pc:picChg>
        <pc:picChg chg="add del mod">
          <ac:chgData name="INDIRA DE MENEZES CASTRO (1815383)" userId="e41e4919-7570-461c-8bc9-bc96d7e0485e" providerId="ADAL" clId="{7138AB36-0DD5-49E9-8112-03B471C049E6}" dt="2022-11-07T14:26:06.644" v="143"/>
          <ac:picMkLst>
            <pc:docMk/>
            <pc:sldMk cId="2036610864" sldId="389"/>
            <ac:picMk id="2015" creationId="{135A6EFF-B2D1-25B2-9A28-FEE05B02AFF2}"/>
          </ac:picMkLst>
        </pc:picChg>
        <pc:picChg chg="add del mod">
          <ac:chgData name="INDIRA DE MENEZES CASTRO (1815383)" userId="e41e4919-7570-461c-8bc9-bc96d7e0485e" providerId="ADAL" clId="{7138AB36-0DD5-49E9-8112-03B471C049E6}" dt="2022-11-07T14:26:06.644" v="143"/>
          <ac:picMkLst>
            <pc:docMk/>
            <pc:sldMk cId="2036610864" sldId="389"/>
            <ac:picMk id="2016" creationId="{B300D7EE-D5AE-1114-2C00-A32BAB01436A}"/>
          </ac:picMkLst>
        </pc:picChg>
        <pc:picChg chg="add del mod">
          <ac:chgData name="INDIRA DE MENEZES CASTRO (1815383)" userId="e41e4919-7570-461c-8bc9-bc96d7e0485e" providerId="ADAL" clId="{7138AB36-0DD5-49E9-8112-03B471C049E6}" dt="2022-11-07T14:26:06.644" v="143"/>
          <ac:picMkLst>
            <pc:docMk/>
            <pc:sldMk cId="2036610864" sldId="389"/>
            <ac:picMk id="2017" creationId="{E9CC1963-7393-B748-77B2-D349EA6A7A20}"/>
          </ac:picMkLst>
        </pc:picChg>
        <pc:picChg chg="add del mod">
          <ac:chgData name="INDIRA DE MENEZES CASTRO (1815383)" userId="e41e4919-7570-461c-8bc9-bc96d7e0485e" providerId="ADAL" clId="{7138AB36-0DD5-49E9-8112-03B471C049E6}" dt="2022-11-07T14:26:06.644" v="143"/>
          <ac:picMkLst>
            <pc:docMk/>
            <pc:sldMk cId="2036610864" sldId="389"/>
            <ac:picMk id="2019" creationId="{1A4052DB-238B-A803-F128-DB33D9F66BD8}"/>
          </ac:picMkLst>
        </pc:picChg>
        <pc:picChg chg="mod">
          <ac:chgData name="INDIRA DE MENEZES CASTRO (1815383)" userId="e41e4919-7570-461c-8bc9-bc96d7e0485e" providerId="ADAL" clId="{7138AB36-0DD5-49E9-8112-03B471C049E6}" dt="2022-11-07T14:26:04.825" v="142"/>
          <ac:picMkLst>
            <pc:docMk/>
            <pc:sldMk cId="2036610864" sldId="389"/>
            <ac:picMk id="2232" creationId="{807E4987-6018-9873-BF20-F6EB7033FA7E}"/>
          </ac:picMkLst>
        </pc:picChg>
        <pc:picChg chg="add mod ord">
          <ac:chgData name="INDIRA DE MENEZES CASTRO (1815383)" userId="e41e4919-7570-461c-8bc9-bc96d7e0485e" providerId="ADAL" clId="{7138AB36-0DD5-49E9-8112-03B471C049E6}" dt="2022-11-07T15:51:16.092" v="198" actId="167"/>
          <ac:picMkLst>
            <pc:docMk/>
            <pc:sldMk cId="2036610864" sldId="389"/>
            <ac:picMk id="2251" creationId="{B9148120-676E-A2DC-09D4-3B39E9844525}"/>
          </ac:picMkLst>
        </pc:picChg>
        <pc:cxnChg chg="mod">
          <ac:chgData name="INDIRA DE MENEZES CASTRO (1815383)" userId="e41e4919-7570-461c-8bc9-bc96d7e0485e" providerId="ADAL" clId="{7138AB36-0DD5-49E9-8112-03B471C049E6}" dt="2022-11-07T14:24:05.403" v="108"/>
          <ac:cxnSpMkLst>
            <pc:docMk/>
            <pc:sldMk cId="2036610864" sldId="389"/>
            <ac:cxnSpMk id="21" creationId="{CFF0ED89-B8FD-748C-1200-139374C3A276}"/>
          </ac:cxnSpMkLst>
        </pc:cxnChg>
        <pc:cxnChg chg="mod">
          <ac:chgData name="INDIRA DE MENEZES CASTRO (1815383)" userId="e41e4919-7570-461c-8bc9-bc96d7e0485e" providerId="ADAL" clId="{7138AB36-0DD5-49E9-8112-03B471C049E6}" dt="2022-11-07T14:24:05.403" v="108"/>
          <ac:cxnSpMkLst>
            <pc:docMk/>
            <pc:sldMk cId="2036610864" sldId="389"/>
            <ac:cxnSpMk id="24" creationId="{0C634F55-6C72-CD74-D853-92759FBF12ED}"/>
          </ac:cxnSpMkLst>
        </pc:cxnChg>
        <pc:cxnChg chg="mod">
          <ac:chgData name="INDIRA DE MENEZES CASTRO (1815383)" userId="e41e4919-7570-461c-8bc9-bc96d7e0485e" providerId="ADAL" clId="{7138AB36-0DD5-49E9-8112-03B471C049E6}" dt="2022-11-07T14:25:37.920" v="135" actId="207"/>
          <ac:cxnSpMkLst>
            <pc:docMk/>
            <pc:sldMk cId="2036610864" sldId="389"/>
            <ac:cxnSpMk id="51" creationId="{3B664227-42EC-BB50-5209-4793011CA0AF}"/>
          </ac:cxnSpMkLst>
        </pc:cxnChg>
        <pc:cxnChg chg="mod">
          <ac:chgData name="INDIRA DE MENEZES CASTRO (1815383)" userId="e41e4919-7570-461c-8bc9-bc96d7e0485e" providerId="ADAL" clId="{7138AB36-0DD5-49E9-8112-03B471C049E6}" dt="2022-11-07T14:25:37.920" v="135" actId="207"/>
          <ac:cxnSpMkLst>
            <pc:docMk/>
            <pc:sldMk cId="2036610864" sldId="389"/>
            <ac:cxnSpMk id="54" creationId="{979871A5-8186-702D-5555-FB036497A19C}"/>
          </ac:cxnSpMkLst>
        </pc:cxnChg>
        <pc:cxnChg chg="add del mod">
          <ac:chgData name="INDIRA DE MENEZES CASTRO (1815383)" userId="e41e4919-7570-461c-8bc9-bc96d7e0485e" providerId="ADAL" clId="{7138AB36-0DD5-49E9-8112-03B471C049E6}" dt="2022-11-07T14:24:25.236" v="116" actId="478"/>
          <ac:cxnSpMkLst>
            <pc:docMk/>
            <pc:sldMk cId="2036610864" sldId="389"/>
            <ac:cxnSpMk id="1667" creationId="{40BFC156-02E4-2580-35A6-B596B80A772D}"/>
          </ac:cxnSpMkLst>
        </pc:cxnChg>
        <pc:cxnChg chg="add del mod">
          <ac:chgData name="INDIRA DE MENEZES CASTRO (1815383)" userId="e41e4919-7570-461c-8bc9-bc96d7e0485e" providerId="ADAL" clId="{7138AB36-0DD5-49E9-8112-03B471C049E6}" dt="2022-11-07T14:24:22.867" v="114" actId="478"/>
          <ac:cxnSpMkLst>
            <pc:docMk/>
            <pc:sldMk cId="2036610864" sldId="389"/>
            <ac:cxnSpMk id="1668" creationId="{1CA31C64-2BF0-BA19-1114-DFE3CB7C7D2F}"/>
          </ac:cxnSpMkLst>
        </pc:cxnChg>
        <pc:cxnChg chg="add del mod">
          <ac:chgData name="INDIRA DE MENEZES CASTRO (1815383)" userId="e41e4919-7570-461c-8bc9-bc96d7e0485e" providerId="ADAL" clId="{7138AB36-0DD5-49E9-8112-03B471C049E6}" dt="2022-11-07T14:24:28.361" v="118" actId="478"/>
          <ac:cxnSpMkLst>
            <pc:docMk/>
            <pc:sldMk cId="2036610864" sldId="389"/>
            <ac:cxnSpMk id="1671" creationId="{71213005-9C4F-7D1A-4565-59E27128ABF8}"/>
          </ac:cxnSpMkLst>
        </pc:cxnChg>
        <pc:cxnChg chg="mod">
          <ac:chgData name="INDIRA DE MENEZES CASTRO (1815383)" userId="e41e4919-7570-461c-8bc9-bc96d7e0485e" providerId="ADAL" clId="{7138AB36-0DD5-49E9-8112-03B471C049E6}" dt="2022-11-07T14:26:04.825" v="142"/>
          <ac:cxnSpMkLst>
            <pc:docMk/>
            <pc:sldMk cId="2036610864" sldId="389"/>
            <ac:cxnSpMk id="1696" creationId="{4AFCA80D-0CF0-DEC7-6EB4-2A6541D14A60}"/>
          </ac:cxnSpMkLst>
        </pc:cxnChg>
        <pc:cxnChg chg="mod">
          <ac:chgData name="INDIRA DE MENEZES CASTRO (1815383)" userId="e41e4919-7570-461c-8bc9-bc96d7e0485e" providerId="ADAL" clId="{7138AB36-0DD5-49E9-8112-03B471C049E6}" dt="2022-11-07T14:26:04.825" v="142"/>
          <ac:cxnSpMkLst>
            <pc:docMk/>
            <pc:sldMk cId="2036610864" sldId="389"/>
            <ac:cxnSpMk id="1699" creationId="{C89F6855-A0D7-F056-8E4C-82140BF94942}"/>
          </ac:cxnSpMkLst>
        </pc:cxnChg>
        <pc:cxnChg chg="mod">
          <ac:chgData name="INDIRA DE MENEZES CASTRO (1815383)" userId="e41e4919-7570-461c-8bc9-bc96d7e0485e" providerId="ADAL" clId="{7138AB36-0DD5-49E9-8112-03B471C049E6}" dt="2022-11-07T14:26:04.825" v="142"/>
          <ac:cxnSpMkLst>
            <pc:docMk/>
            <pc:sldMk cId="2036610864" sldId="389"/>
            <ac:cxnSpMk id="1726" creationId="{2C8F63FA-A5FC-77F9-6032-6D3CA976B0C3}"/>
          </ac:cxnSpMkLst>
        </pc:cxnChg>
        <pc:cxnChg chg="mod">
          <ac:chgData name="INDIRA DE MENEZES CASTRO (1815383)" userId="e41e4919-7570-461c-8bc9-bc96d7e0485e" providerId="ADAL" clId="{7138AB36-0DD5-49E9-8112-03B471C049E6}" dt="2022-11-07T14:26:04.825" v="142"/>
          <ac:cxnSpMkLst>
            <pc:docMk/>
            <pc:sldMk cId="2036610864" sldId="389"/>
            <ac:cxnSpMk id="1729" creationId="{9FF7D310-B900-7ED3-3E53-14C2FE7746AF}"/>
          </ac:cxnSpMkLst>
        </pc:cxnChg>
      </pc:sldChg>
      <pc:sldChg chg="addSp delSp modSp add mod modNotesTx">
        <pc:chgData name="INDIRA DE MENEZES CASTRO (1815383)" userId="e41e4919-7570-461c-8bc9-bc96d7e0485e" providerId="ADAL" clId="{7138AB36-0DD5-49E9-8112-03B471C049E6}" dt="2022-11-08T11:07:43.691" v="1059"/>
        <pc:sldMkLst>
          <pc:docMk/>
          <pc:sldMk cId="2394419023" sldId="390"/>
        </pc:sldMkLst>
        <pc:spChg chg="add del mod">
          <ac:chgData name="INDIRA DE MENEZES CASTRO (1815383)" userId="e41e4919-7570-461c-8bc9-bc96d7e0485e" providerId="ADAL" clId="{7138AB36-0DD5-49E9-8112-03B471C049E6}" dt="2022-11-08T11:06:41.787" v="1050" actId="1076"/>
          <ac:spMkLst>
            <pc:docMk/>
            <pc:sldMk cId="2394419023" sldId="390"/>
            <ac:spMk id="2" creationId="{DD7ED171-F6B7-F2C2-C170-374A00B5FC9F}"/>
          </ac:spMkLst>
        </pc:spChg>
        <pc:spChg chg="add del mod">
          <ac:chgData name="INDIRA DE MENEZES CASTRO (1815383)" userId="e41e4919-7570-461c-8bc9-bc96d7e0485e" providerId="ADAL" clId="{7138AB36-0DD5-49E9-8112-03B471C049E6}" dt="2022-11-08T11:07:01.530" v="1056" actId="1038"/>
          <ac:spMkLst>
            <pc:docMk/>
            <pc:sldMk cId="2394419023" sldId="390"/>
            <ac:spMk id="3" creationId="{7481811D-971F-2A3E-E0B7-E29515BD4889}"/>
          </ac:spMkLst>
        </pc:spChg>
        <pc:spChg chg="add mod">
          <ac:chgData name="INDIRA DE MENEZES CASTRO (1815383)" userId="e41e4919-7570-461c-8bc9-bc96d7e0485e" providerId="ADAL" clId="{7138AB36-0DD5-49E9-8112-03B471C049E6}" dt="2022-11-08T11:06:25.922" v="1049" actId="113"/>
          <ac:spMkLst>
            <pc:docMk/>
            <pc:sldMk cId="2394419023" sldId="390"/>
            <ac:spMk id="4" creationId="{40F88B16-04D0-D704-4CBC-79D5921E750C}"/>
          </ac:spMkLst>
        </pc:spChg>
        <pc:spChg chg="add mod">
          <ac:chgData name="INDIRA DE MENEZES CASTRO (1815383)" userId="e41e4919-7570-461c-8bc9-bc96d7e0485e" providerId="ADAL" clId="{7138AB36-0DD5-49E9-8112-03B471C049E6}" dt="2022-11-08T11:06:25.922" v="1049" actId="113"/>
          <ac:spMkLst>
            <pc:docMk/>
            <pc:sldMk cId="2394419023" sldId="390"/>
            <ac:spMk id="5" creationId="{85C67636-56D4-9ABA-0BB6-DEF2D3BDB1F3}"/>
          </ac:spMkLst>
        </pc:spChg>
        <pc:spChg chg="mod">
          <ac:chgData name="INDIRA DE MENEZES CASTRO (1815383)" userId="e41e4919-7570-461c-8bc9-bc96d7e0485e" providerId="ADAL" clId="{7138AB36-0DD5-49E9-8112-03B471C049E6}" dt="2022-11-08T11:03:47.726" v="991" actId="1076"/>
          <ac:spMkLst>
            <pc:docMk/>
            <pc:sldMk cId="2394419023" sldId="390"/>
            <ac:spMk id="6" creationId="{DDCFBDE3-350E-4A19-80BB-CDE659660A6B}"/>
          </ac:spMkLst>
        </pc:spChg>
        <pc:spChg chg="add mod">
          <ac:chgData name="INDIRA DE MENEZES CASTRO (1815383)" userId="e41e4919-7570-461c-8bc9-bc96d7e0485e" providerId="ADAL" clId="{7138AB36-0DD5-49E9-8112-03B471C049E6}" dt="2022-11-08T11:06:25.922" v="1049" actId="113"/>
          <ac:spMkLst>
            <pc:docMk/>
            <pc:sldMk cId="2394419023" sldId="390"/>
            <ac:spMk id="8" creationId="{358D8EB1-0B1F-0F8C-D0FC-4068C3D4354F}"/>
          </ac:spMkLst>
        </pc:spChg>
        <pc:spChg chg="add mod">
          <ac:chgData name="INDIRA DE MENEZES CASTRO (1815383)" userId="e41e4919-7570-461c-8bc9-bc96d7e0485e" providerId="ADAL" clId="{7138AB36-0DD5-49E9-8112-03B471C049E6}" dt="2022-11-08T11:06:25.922" v="1049" actId="113"/>
          <ac:spMkLst>
            <pc:docMk/>
            <pc:sldMk cId="2394419023" sldId="390"/>
            <ac:spMk id="11" creationId="{05D09DFD-57F9-97F6-7118-3646B9A60267}"/>
          </ac:spMkLst>
        </pc:spChg>
        <pc:spChg chg="mod">
          <ac:chgData name="INDIRA DE MENEZES CASTRO (1815383)" userId="e41e4919-7570-461c-8bc9-bc96d7e0485e" providerId="ADAL" clId="{7138AB36-0DD5-49E9-8112-03B471C049E6}" dt="2022-11-08T11:03:53.101" v="992" actId="1076"/>
          <ac:spMkLst>
            <pc:docMk/>
            <pc:sldMk cId="2394419023" sldId="390"/>
            <ac:spMk id="20" creationId="{A7A3A713-F17A-4C05-85C7-3063F17D88D2}"/>
          </ac:spMkLst>
        </pc:spChg>
        <pc:spChg chg="mod">
          <ac:chgData name="INDIRA DE MENEZES CASTRO (1815383)" userId="e41e4919-7570-461c-8bc9-bc96d7e0485e" providerId="ADAL" clId="{7138AB36-0DD5-49E9-8112-03B471C049E6}" dt="2022-11-08T11:03:53.101" v="992" actId="1076"/>
          <ac:spMkLst>
            <pc:docMk/>
            <pc:sldMk cId="2394419023" sldId="390"/>
            <ac:spMk id="21" creationId="{C3553C5C-EFCA-4CB4-AA78-1EE0B0DFDA92}"/>
          </ac:spMkLst>
        </pc:spChg>
        <pc:spChg chg="mod">
          <ac:chgData name="INDIRA DE MENEZES CASTRO (1815383)" userId="e41e4919-7570-461c-8bc9-bc96d7e0485e" providerId="ADAL" clId="{7138AB36-0DD5-49E9-8112-03B471C049E6}" dt="2022-11-08T11:03:53.101" v="992" actId="1076"/>
          <ac:spMkLst>
            <pc:docMk/>
            <pc:sldMk cId="2394419023" sldId="390"/>
            <ac:spMk id="22" creationId="{7D328BF4-D737-4F3A-B581-40BBF80D3B8D}"/>
          </ac:spMkLst>
        </pc:spChg>
        <pc:spChg chg="del">
          <ac:chgData name="INDIRA DE MENEZES CASTRO (1815383)" userId="e41e4919-7570-461c-8bc9-bc96d7e0485e" providerId="ADAL" clId="{7138AB36-0DD5-49E9-8112-03B471C049E6}" dt="2022-11-08T09:57:55.293" v="895" actId="478"/>
          <ac:spMkLst>
            <pc:docMk/>
            <pc:sldMk cId="2394419023" sldId="390"/>
            <ac:spMk id="29" creationId="{4FD2F92C-AB0A-44E4-832A-9F5345EB3505}"/>
          </ac:spMkLst>
        </pc:spChg>
        <pc:grpChg chg="add mod">
          <ac:chgData name="INDIRA DE MENEZES CASTRO (1815383)" userId="e41e4919-7570-461c-8bc9-bc96d7e0485e" providerId="ADAL" clId="{7138AB36-0DD5-49E9-8112-03B471C049E6}" dt="2022-11-08T11:06:23.524" v="1048" actId="1076"/>
          <ac:grpSpMkLst>
            <pc:docMk/>
            <pc:sldMk cId="2394419023" sldId="390"/>
            <ac:grpSpMk id="14" creationId="{52AE27BD-098F-4231-1637-28A948AB6005}"/>
          </ac:grpSpMkLst>
        </pc:grpChg>
        <pc:picChg chg="mod">
          <ac:chgData name="INDIRA DE MENEZES CASTRO (1815383)" userId="e41e4919-7570-461c-8bc9-bc96d7e0485e" providerId="ADAL" clId="{7138AB36-0DD5-49E9-8112-03B471C049E6}" dt="2022-11-08T11:03:53.101" v="992" actId="1076"/>
          <ac:picMkLst>
            <pc:docMk/>
            <pc:sldMk cId="2394419023" sldId="390"/>
            <ac:picMk id="27" creationId="{220FA96F-ADB3-970C-47B3-5F08F575D966}"/>
          </ac:picMkLst>
        </pc:picChg>
        <pc:cxnChg chg="mod">
          <ac:chgData name="INDIRA DE MENEZES CASTRO (1815383)" userId="e41e4919-7570-461c-8bc9-bc96d7e0485e" providerId="ADAL" clId="{7138AB36-0DD5-49E9-8112-03B471C049E6}" dt="2022-11-08T11:03:53.101" v="992" actId="1076"/>
          <ac:cxnSpMkLst>
            <pc:docMk/>
            <pc:sldMk cId="2394419023" sldId="390"/>
            <ac:cxnSpMk id="9" creationId="{4098ACD1-99DC-58B5-984B-3156A482CBBF}"/>
          </ac:cxnSpMkLst>
        </pc:cxnChg>
        <pc:cxnChg chg="mod">
          <ac:chgData name="INDIRA DE MENEZES CASTRO (1815383)" userId="e41e4919-7570-461c-8bc9-bc96d7e0485e" providerId="ADAL" clId="{7138AB36-0DD5-49E9-8112-03B471C049E6}" dt="2022-11-08T11:03:53.101" v="992" actId="1076"/>
          <ac:cxnSpMkLst>
            <pc:docMk/>
            <pc:sldMk cId="2394419023" sldId="390"/>
            <ac:cxnSpMk id="10" creationId="{CF04C814-4843-C429-A665-57FA936DD041}"/>
          </ac:cxnSpMkLst>
        </pc:cxnChg>
        <pc:cxnChg chg="add mod">
          <ac:chgData name="INDIRA DE MENEZES CASTRO (1815383)" userId="e41e4919-7570-461c-8bc9-bc96d7e0485e" providerId="ADAL" clId="{7138AB36-0DD5-49E9-8112-03B471C049E6}" dt="2022-11-08T11:06:19.769" v="1047" actId="164"/>
          <ac:cxnSpMkLst>
            <pc:docMk/>
            <pc:sldMk cId="2394419023" sldId="390"/>
            <ac:cxnSpMk id="13" creationId="{A90B2B7C-D9E1-8BBD-8FCF-E4F732AC3C1F}"/>
          </ac:cxnSpMkLst>
        </pc:cxnChg>
        <pc:cxnChg chg="mod">
          <ac:chgData name="INDIRA DE MENEZES CASTRO (1815383)" userId="e41e4919-7570-461c-8bc9-bc96d7e0485e" providerId="ADAL" clId="{7138AB36-0DD5-49E9-8112-03B471C049E6}" dt="2022-11-08T11:03:53.101" v="992" actId="1076"/>
          <ac:cxnSpMkLst>
            <pc:docMk/>
            <pc:sldMk cId="2394419023" sldId="390"/>
            <ac:cxnSpMk id="23" creationId="{8BDCB513-F94B-43D9-88CA-B6FCF80A8A03}"/>
          </ac:cxnSpMkLst>
        </pc:cxnChg>
      </pc:sldChg>
      <pc:sldChg chg="addSp delSp modSp add mod delAnim modAnim modNotesTx">
        <pc:chgData name="INDIRA DE MENEZES CASTRO (1815383)" userId="e41e4919-7570-461c-8bc9-bc96d7e0485e" providerId="ADAL" clId="{7138AB36-0DD5-49E9-8112-03B471C049E6}" dt="2022-11-08T15:52:28.127" v="2148" actId="1076"/>
        <pc:sldMkLst>
          <pc:docMk/>
          <pc:sldMk cId="1519185704" sldId="391"/>
        </pc:sldMkLst>
        <pc:spChg chg="add del mod">
          <ac:chgData name="INDIRA DE MENEZES CASTRO (1815383)" userId="e41e4919-7570-461c-8bc9-bc96d7e0485e" providerId="ADAL" clId="{7138AB36-0DD5-49E9-8112-03B471C049E6}" dt="2022-11-08T09:26:11.926" v="577" actId="478"/>
          <ac:spMkLst>
            <pc:docMk/>
            <pc:sldMk cId="1519185704" sldId="391"/>
            <ac:spMk id="4" creationId="{5382E41A-4DDA-8D65-5911-AD086B82BED6}"/>
          </ac:spMkLst>
        </pc:spChg>
        <pc:spChg chg="del">
          <ac:chgData name="INDIRA DE MENEZES CASTRO (1815383)" userId="e41e4919-7570-461c-8bc9-bc96d7e0485e" providerId="ADAL" clId="{7138AB36-0DD5-49E9-8112-03B471C049E6}" dt="2022-11-08T09:26:09.518" v="576" actId="478"/>
          <ac:spMkLst>
            <pc:docMk/>
            <pc:sldMk cId="1519185704" sldId="391"/>
            <ac:spMk id="7" creationId="{0B3699E4-1928-4295-8328-7F56324A328C}"/>
          </ac:spMkLst>
        </pc:spChg>
        <pc:spChg chg="add mod">
          <ac:chgData name="INDIRA DE MENEZES CASTRO (1815383)" userId="e41e4919-7570-461c-8bc9-bc96d7e0485e" providerId="ADAL" clId="{7138AB36-0DD5-49E9-8112-03B471C049E6}" dt="2022-11-08T15:51:59.599" v="2134" actId="1076"/>
          <ac:spMkLst>
            <pc:docMk/>
            <pc:sldMk cId="1519185704" sldId="391"/>
            <ac:spMk id="8" creationId="{E732CAAF-C503-C6D4-15CF-D6C740CEF1C5}"/>
          </ac:spMkLst>
        </pc:spChg>
        <pc:spChg chg="add del mod">
          <ac:chgData name="INDIRA DE MENEZES CASTRO (1815383)" userId="e41e4919-7570-461c-8bc9-bc96d7e0485e" providerId="ADAL" clId="{7138AB36-0DD5-49E9-8112-03B471C049E6}" dt="2022-11-08T09:29:04.747" v="641" actId="478"/>
          <ac:spMkLst>
            <pc:docMk/>
            <pc:sldMk cId="1519185704" sldId="391"/>
            <ac:spMk id="10" creationId="{E16EEC39-0914-940D-C046-692DA0132EC1}"/>
          </ac:spMkLst>
        </pc:spChg>
        <pc:spChg chg="add del mod">
          <ac:chgData name="INDIRA DE MENEZES CASTRO (1815383)" userId="e41e4919-7570-461c-8bc9-bc96d7e0485e" providerId="ADAL" clId="{7138AB36-0DD5-49E9-8112-03B471C049E6}" dt="2022-11-08T09:28:42.078" v="633"/>
          <ac:spMkLst>
            <pc:docMk/>
            <pc:sldMk cId="1519185704" sldId="391"/>
            <ac:spMk id="13" creationId="{69C1BBBF-F6A9-32DB-20D1-FE7B6F39C91C}"/>
          </ac:spMkLst>
        </pc:spChg>
        <pc:spChg chg="add mod">
          <ac:chgData name="INDIRA DE MENEZES CASTRO (1815383)" userId="e41e4919-7570-461c-8bc9-bc96d7e0485e" providerId="ADAL" clId="{7138AB36-0DD5-49E9-8112-03B471C049E6}" dt="2022-11-08T15:52:18.671" v="2144" actId="1076"/>
          <ac:spMkLst>
            <pc:docMk/>
            <pc:sldMk cId="1519185704" sldId="391"/>
            <ac:spMk id="15" creationId="{01EFAF8D-0B93-4699-B526-2E5A2520C81C}"/>
          </ac:spMkLst>
        </pc:spChg>
        <pc:spChg chg="add mod ord">
          <ac:chgData name="INDIRA DE MENEZES CASTRO (1815383)" userId="e41e4919-7570-461c-8bc9-bc96d7e0485e" providerId="ADAL" clId="{7138AB36-0DD5-49E9-8112-03B471C049E6}" dt="2022-11-08T15:52:28.127" v="2148" actId="1076"/>
          <ac:spMkLst>
            <pc:docMk/>
            <pc:sldMk cId="1519185704" sldId="391"/>
            <ac:spMk id="17" creationId="{8DCE244B-2BC1-F83A-5A1E-52F80C6100FE}"/>
          </ac:spMkLst>
        </pc:spChg>
        <pc:spChg chg="add del">
          <ac:chgData name="INDIRA DE MENEZES CASTRO (1815383)" userId="e41e4919-7570-461c-8bc9-bc96d7e0485e" providerId="ADAL" clId="{7138AB36-0DD5-49E9-8112-03B471C049E6}" dt="2022-11-08T09:32:29.851" v="687" actId="478"/>
          <ac:spMkLst>
            <pc:docMk/>
            <pc:sldMk cId="1519185704" sldId="391"/>
            <ac:spMk id="20" creationId="{F712F049-1364-BABB-69F0-DAA0FD1A6888}"/>
          </ac:spMkLst>
        </pc:spChg>
        <pc:spChg chg="add del mod">
          <ac:chgData name="INDIRA DE MENEZES CASTRO (1815383)" userId="e41e4919-7570-461c-8bc9-bc96d7e0485e" providerId="ADAL" clId="{7138AB36-0DD5-49E9-8112-03B471C049E6}" dt="2022-11-08T09:35:33.138" v="769" actId="478"/>
          <ac:spMkLst>
            <pc:docMk/>
            <pc:sldMk cId="1519185704" sldId="391"/>
            <ac:spMk id="25" creationId="{65ADA8CE-5D15-169E-1791-867769DD1F33}"/>
          </ac:spMkLst>
        </pc:spChg>
        <pc:spChg chg="add del mod">
          <ac:chgData name="INDIRA DE MENEZES CASTRO (1815383)" userId="e41e4919-7570-461c-8bc9-bc96d7e0485e" providerId="ADAL" clId="{7138AB36-0DD5-49E9-8112-03B471C049E6}" dt="2022-11-08T09:35:29.367" v="765"/>
          <ac:spMkLst>
            <pc:docMk/>
            <pc:sldMk cId="1519185704" sldId="391"/>
            <ac:spMk id="28" creationId="{78B46AC7-4668-18DD-5A8C-55DDD3C951BD}"/>
          </ac:spMkLst>
        </pc:spChg>
        <pc:spChg chg="add del mod">
          <ac:chgData name="INDIRA DE MENEZES CASTRO (1815383)" userId="e41e4919-7570-461c-8bc9-bc96d7e0485e" providerId="ADAL" clId="{7138AB36-0DD5-49E9-8112-03B471C049E6}" dt="2022-11-08T15:52:00.982" v="2135" actId="478"/>
          <ac:spMkLst>
            <pc:docMk/>
            <pc:sldMk cId="1519185704" sldId="391"/>
            <ac:spMk id="31" creationId="{1912378E-C600-30B6-19F5-63960B3500F2}"/>
          </ac:spMkLst>
        </pc:spChg>
        <pc:spChg chg="del">
          <ac:chgData name="INDIRA DE MENEZES CASTRO (1815383)" userId="e41e4919-7570-461c-8bc9-bc96d7e0485e" providerId="ADAL" clId="{7138AB36-0DD5-49E9-8112-03B471C049E6}" dt="2022-11-08T09:26:09.518" v="576" actId="478"/>
          <ac:spMkLst>
            <pc:docMk/>
            <pc:sldMk cId="1519185704" sldId="391"/>
            <ac:spMk id="37" creationId="{F5611DC7-6EBD-470D-A8F1-E9FF5A8B98A0}"/>
          </ac:spMkLst>
        </pc:spChg>
        <pc:spChg chg="del">
          <ac:chgData name="INDIRA DE MENEZES CASTRO (1815383)" userId="e41e4919-7570-461c-8bc9-bc96d7e0485e" providerId="ADAL" clId="{7138AB36-0DD5-49E9-8112-03B471C049E6}" dt="2022-11-08T09:26:09.518" v="576" actId="478"/>
          <ac:spMkLst>
            <pc:docMk/>
            <pc:sldMk cId="1519185704" sldId="391"/>
            <ac:spMk id="38" creationId="{676CBA36-64BD-433E-AB6B-62D9D1E2C4FF}"/>
          </ac:spMkLst>
        </pc:spChg>
        <pc:picChg chg="del">
          <ac:chgData name="INDIRA DE MENEZES CASTRO (1815383)" userId="e41e4919-7570-461c-8bc9-bc96d7e0485e" providerId="ADAL" clId="{7138AB36-0DD5-49E9-8112-03B471C049E6}" dt="2022-11-08T09:26:09.518" v="576" actId="478"/>
          <ac:picMkLst>
            <pc:docMk/>
            <pc:sldMk cId="1519185704" sldId="391"/>
            <ac:picMk id="3" creationId="{DE4DF71F-157D-4714-AEB2-A4EF7B4761A7}"/>
          </ac:picMkLst>
        </pc:picChg>
        <pc:picChg chg="add del mod">
          <ac:chgData name="INDIRA DE MENEZES CASTRO (1815383)" userId="e41e4919-7570-461c-8bc9-bc96d7e0485e" providerId="ADAL" clId="{7138AB36-0DD5-49E9-8112-03B471C049E6}" dt="2022-11-08T09:28:45.472" v="636" actId="478"/>
          <ac:picMkLst>
            <pc:docMk/>
            <pc:sldMk cId="1519185704" sldId="391"/>
            <ac:picMk id="5" creationId="{A0287EED-19CD-B1F8-252C-086AC1B96843}"/>
          </ac:picMkLst>
        </pc:picChg>
        <pc:picChg chg="add del mod">
          <ac:chgData name="INDIRA DE MENEZES CASTRO (1815383)" userId="e41e4919-7570-461c-8bc9-bc96d7e0485e" providerId="ADAL" clId="{7138AB36-0DD5-49E9-8112-03B471C049E6}" dt="2022-11-08T09:29:02.580" v="640" actId="478"/>
          <ac:picMkLst>
            <pc:docMk/>
            <pc:sldMk cId="1519185704" sldId="391"/>
            <ac:picMk id="9" creationId="{9A101EF8-5055-EB0E-D4D4-DD2C5F390758}"/>
          </ac:picMkLst>
        </pc:picChg>
        <pc:picChg chg="add del mod">
          <ac:chgData name="INDIRA DE MENEZES CASTRO (1815383)" userId="e41e4919-7570-461c-8bc9-bc96d7e0485e" providerId="ADAL" clId="{7138AB36-0DD5-49E9-8112-03B471C049E6}" dt="2022-11-08T09:28:42.078" v="633"/>
          <ac:picMkLst>
            <pc:docMk/>
            <pc:sldMk cId="1519185704" sldId="391"/>
            <ac:picMk id="11" creationId="{797761BD-8F75-73DA-C82D-47D2F6C84309}"/>
          </ac:picMkLst>
        </pc:picChg>
        <pc:picChg chg="add del mod">
          <ac:chgData name="INDIRA DE MENEZES CASTRO (1815383)" userId="e41e4919-7570-461c-8bc9-bc96d7e0485e" providerId="ADAL" clId="{7138AB36-0DD5-49E9-8112-03B471C049E6}" dt="2022-11-08T09:28:42.078" v="633"/>
          <ac:picMkLst>
            <pc:docMk/>
            <pc:sldMk cId="1519185704" sldId="391"/>
            <ac:picMk id="12" creationId="{ADF07BCA-D247-4223-5892-A9A15E1BD0C6}"/>
          </ac:picMkLst>
        </pc:picChg>
        <pc:picChg chg="add del mod">
          <ac:chgData name="INDIRA DE MENEZES CASTRO (1815383)" userId="e41e4919-7570-461c-8bc9-bc96d7e0485e" providerId="ADAL" clId="{7138AB36-0DD5-49E9-8112-03B471C049E6}" dt="2022-11-08T09:32:47.775" v="693" actId="478"/>
          <ac:picMkLst>
            <pc:docMk/>
            <pc:sldMk cId="1519185704" sldId="391"/>
            <ac:picMk id="14" creationId="{8FADAD1D-707D-B5FC-21D8-375F9CB761A0}"/>
          </ac:picMkLst>
        </pc:picChg>
        <pc:picChg chg="add mod">
          <ac:chgData name="INDIRA DE MENEZES CASTRO (1815383)" userId="e41e4919-7570-461c-8bc9-bc96d7e0485e" providerId="ADAL" clId="{7138AB36-0DD5-49E9-8112-03B471C049E6}" dt="2022-11-08T15:52:12.207" v="2139" actId="1076"/>
          <ac:picMkLst>
            <pc:docMk/>
            <pc:sldMk cId="1519185704" sldId="391"/>
            <ac:picMk id="16" creationId="{5E1B1BB1-05AD-7F56-2908-6363D4F438A0}"/>
          </ac:picMkLst>
        </pc:picChg>
        <pc:picChg chg="add del mod modCrop">
          <ac:chgData name="INDIRA DE MENEZES CASTRO (1815383)" userId="e41e4919-7570-461c-8bc9-bc96d7e0485e" providerId="ADAL" clId="{7138AB36-0DD5-49E9-8112-03B471C049E6}" dt="2022-11-08T09:32:48.739" v="694" actId="478"/>
          <ac:picMkLst>
            <pc:docMk/>
            <pc:sldMk cId="1519185704" sldId="391"/>
            <ac:picMk id="18" creationId="{94AA9B69-0D64-9783-3264-A8DA8B6BF042}"/>
          </ac:picMkLst>
        </pc:picChg>
        <pc:picChg chg="add del mod modCrop">
          <ac:chgData name="INDIRA DE MENEZES CASTRO (1815383)" userId="e41e4919-7570-461c-8bc9-bc96d7e0485e" providerId="ADAL" clId="{7138AB36-0DD5-49E9-8112-03B471C049E6}" dt="2022-11-08T09:32:49.595" v="695" actId="478"/>
          <ac:picMkLst>
            <pc:docMk/>
            <pc:sldMk cId="1519185704" sldId="391"/>
            <ac:picMk id="19" creationId="{83DA4943-2B9C-BE17-9381-7E6DCED166A0}"/>
          </ac:picMkLst>
        </pc:picChg>
        <pc:picChg chg="add del mod">
          <ac:chgData name="INDIRA DE MENEZES CASTRO (1815383)" userId="e41e4919-7570-461c-8bc9-bc96d7e0485e" providerId="ADAL" clId="{7138AB36-0DD5-49E9-8112-03B471C049E6}" dt="2022-11-08T09:32:45.718" v="690"/>
          <ac:picMkLst>
            <pc:docMk/>
            <pc:sldMk cId="1519185704" sldId="391"/>
            <ac:picMk id="21" creationId="{76CD7B53-97E5-3A59-83A1-A9635B9BB04F}"/>
          </ac:picMkLst>
        </pc:picChg>
        <pc:picChg chg="add del mod">
          <ac:chgData name="INDIRA DE MENEZES CASTRO (1815383)" userId="e41e4919-7570-461c-8bc9-bc96d7e0485e" providerId="ADAL" clId="{7138AB36-0DD5-49E9-8112-03B471C049E6}" dt="2022-11-08T09:32:45.718" v="690"/>
          <ac:picMkLst>
            <pc:docMk/>
            <pc:sldMk cId="1519185704" sldId="391"/>
            <ac:picMk id="22" creationId="{595B419E-871A-EA6D-5A24-05FABE919CA9}"/>
          </ac:picMkLst>
        </pc:picChg>
        <pc:picChg chg="add del mod">
          <ac:chgData name="INDIRA DE MENEZES CASTRO (1815383)" userId="e41e4919-7570-461c-8bc9-bc96d7e0485e" providerId="ADAL" clId="{7138AB36-0DD5-49E9-8112-03B471C049E6}" dt="2022-11-08T09:32:45.718" v="690"/>
          <ac:picMkLst>
            <pc:docMk/>
            <pc:sldMk cId="1519185704" sldId="391"/>
            <ac:picMk id="23" creationId="{1C141F54-C407-6AD8-B14F-03D40A297BC5}"/>
          </ac:picMkLst>
        </pc:picChg>
        <pc:picChg chg="add del mod ord">
          <ac:chgData name="INDIRA DE MENEZES CASTRO (1815383)" userId="e41e4919-7570-461c-8bc9-bc96d7e0485e" providerId="ADAL" clId="{7138AB36-0DD5-49E9-8112-03B471C049E6}" dt="2022-11-08T09:35:31.359" v="767" actId="478"/>
          <ac:picMkLst>
            <pc:docMk/>
            <pc:sldMk cId="1519185704" sldId="391"/>
            <ac:picMk id="24" creationId="{5D929875-865E-2669-2360-D7A60FFE8384}"/>
          </ac:picMkLst>
        </pc:picChg>
        <pc:picChg chg="add del mod modCrop">
          <ac:chgData name="INDIRA DE MENEZES CASTRO (1815383)" userId="e41e4919-7570-461c-8bc9-bc96d7e0485e" providerId="ADAL" clId="{7138AB36-0DD5-49E9-8112-03B471C049E6}" dt="2022-11-08T09:35:32.379" v="768" actId="478"/>
          <ac:picMkLst>
            <pc:docMk/>
            <pc:sldMk cId="1519185704" sldId="391"/>
            <ac:picMk id="26" creationId="{7CF600A4-7A02-3BF5-905B-F3FD061BBFD8}"/>
          </ac:picMkLst>
        </pc:picChg>
        <pc:picChg chg="add del mod">
          <ac:chgData name="INDIRA DE MENEZES CASTRO (1815383)" userId="e41e4919-7570-461c-8bc9-bc96d7e0485e" providerId="ADAL" clId="{7138AB36-0DD5-49E9-8112-03B471C049E6}" dt="2022-11-08T09:35:29.367" v="765"/>
          <ac:picMkLst>
            <pc:docMk/>
            <pc:sldMk cId="1519185704" sldId="391"/>
            <ac:picMk id="27" creationId="{E62B1D3E-8D1D-7B19-C360-9D6DE51DC4B4}"/>
          </ac:picMkLst>
        </pc:picChg>
        <pc:picChg chg="add del mod">
          <ac:chgData name="INDIRA DE MENEZES CASTRO (1815383)" userId="e41e4919-7570-461c-8bc9-bc96d7e0485e" providerId="ADAL" clId="{7138AB36-0DD5-49E9-8112-03B471C049E6}" dt="2022-11-08T09:35:29.367" v="765"/>
          <ac:picMkLst>
            <pc:docMk/>
            <pc:sldMk cId="1519185704" sldId="391"/>
            <ac:picMk id="29" creationId="{0EE7486A-747F-DE80-AB31-A29428150F40}"/>
          </ac:picMkLst>
        </pc:picChg>
        <pc:picChg chg="add mod ord">
          <ac:chgData name="INDIRA DE MENEZES CASTRO (1815383)" userId="e41e4919-7570-461c-8bc9-bc96d7e0485e" providerId="ADAL" clId="{7138AB36-0DD5-49E9-8112-03B471C049E6}" dt="2022-11-08T15:51:55.927" v="2133" actId="14100"/>
          <ac:picMkLst>
            <pc:docMk/>
            <pc:sldMk cId="1519185704" sldId="391"/>
            <ac:picMk id="30" creationId="{14B86CA6-691A-EBA4-9F47-930ECAFAE698}"/>
          </ac:picMkLst>
        </pc:picChg>
        <pc:picChg chg="add mod ord modCrop">
          <ac:chgData name="INDIRA DE MENEZES CASTRO (1815383)" userId="e41e4919-7570-461c-8bc9-bc96d7e0485e" providerId="ADAL" clId="{7138AB36-0DD5-49E9-8112-03B471C049E6}" dt="2022-11-08T15:52:02.787" v="2136" actId="167"/>
          <ac:picMkLst>
            <pc:docMk/>
            <pc:sldMk cId="1519185704" sldId="391"/>
            <ac:picMk id="32" creationId="{E739E589-4D74-AB67-9FE1-9B1DE336D131}"/>
          </ac:picMkLst>
        </pc:picChg>
        <pc:picChg chg="del">
          <ac:chgData name="INDIRA DE MENEZES CASTRO (1815383)" userId="e41e4919-7570-461c-8bc9-bc96d7e0485e" providerId="ADAL" clId="{7138AB36-0DD5-49E9-8112-03B471C049E6}" dt="2022-11-08T09:26:09.518" v="576" actId="478"/>
          <ac:picMkLst>
            <pc:docMk/>
            <pc:sldMk cId="1519185704" sldId="391"/>
            <ac:picMk id="35" creationId="{B1555859-252A-41DD-A829-6FF3C1CB4B83}"/>
          </ac:picMkLst>
        </pc:picChg>
        <pc:picChg chg="del">
          <ac:chgData name="INDIRA DE MENEZES CASTRO (1815383)" userId="e41e4919-7570-461c-8bc9-bc96d7e0485e" providerId="ADAL" clId="{7138AB36-0DD5-49E9-8112-03B471C049E6}" dt="2022-11-08T09:26:09.518" v="576" actId="478"/>
          <ac:picMkLst>
            <pc:docMk/>
            <pc:sldMk cId="1519185704" sldId="391"/>
            <ac:picMk id="36" creationId="{55675469-FAE6-4641-9547-E9AF181C95F3}"/>
          </ac:picMkLst>
        </pc:picChg>
        <pc:picChg chg="del">
          <ac:chgData name="INDIRA DE MENEZES CASTRO (1815383)" userId="e41e4919-7570-461c-8bc9-bc96d7e0485e" providerId="ADAL" clId="{7138AB36-0DD5-49E9-8112-03B471C049E6}" dt="2022-11-08T09:26:09.518" v="576" actId="478"/>
          <ac:picMkLst>
            <pc:docMk/>
            <pc:sldMk cId="1519185704" sldId="391"/>
            <ac:picMk id="39" creationId="{05EEC58F-0050-4CE3-B0CC-F103F0FD6CBB}"/>
          </ac:picMkLst>
        </pc:picChg>
        <pc:picChg chg="del">
          <ac:chgData name="INDIRA DE MENEZES CASTRO (1815383)" userId="e41e4919-7570-461c-8bc9-bc96d7e0485e" providerId="ADAL" clId="{7138AB36-0DD5-49E9-8112-03B471C049E6}" dt="2022-11-08T09:26:09.518" v="576" actId="478"/>
          <ac:picMkLst>
            <pc:docMk/>
            <pc:sldMk cId="1519185704" sldId="391"/>
            <ac:picMk id="40" creationId="{C27E125C-1E41-4B58-A628-F002F6E01327}"/>
          </ac:picMkLst>
        </pc:picChg>
      </pc:sldChg>
      <pc:sldChg chg="addSp delSp modSp add mod">
        <pc:chgData name="INDIRA DE MENEZES CASTRO (1815383)" userId="e41e4919-7570-461c-8bc9-bc96d7e0485e" providerId="ADAL" clId="{7138AB36-0DD5-49E9-8112-03B471C049E6}" dt="2022-11-08T14:44:59.486" v="2013" actId="1076"/>
        <pc:sldMkLst>
          <pc:docMk/>
          <pc:sldMk cId="1306299305" sldId="392"/>
        </pc:sldMkLst>
        <pc:spChg chg="add mod">
          <ac:chgData name="INDIRA DE MENEZES CASTRO (1815383)" userId="e41e4919-7570-461c-8bc9-bc96d7e0485e" providerId="ADAL" clId="{7138AB36-0DD5-49E9-8112-03B471C049E6}" dt="2022-11-08T14:44:59.486" v="2013" actId="1076"/>
          <ac:spMkLst>
            <pc:docMk/>
            <pc:sldMk cId="1306299305" sldId="392"/>
            <ac:spMk id="5" creationId="{4700DA71-1F5E-3161-9BDB-E8CC4E86B320}"/>
          </ac:spMkLst>
        </pc:spChg>
        <pc:spChg chg="add mod">
          <ac:chgData name="INDIRA DE MENEZES CASTRO (1815383)" userId="e41e4919-7570-461c-8bc9-bc96d7e0485e" providerId="ADAL" clId="{7138AB36-0DD5-49E9-8112-03B471C049E6}" dt="2022-11-08T14:44:56.341" v="2012" actId="1076"/>
          <ac:spMkLst>
            <pc:docMk/>
            <pc:sldMk cId="1306299305" sldId="392"/>
            <ac:spMk id="8" creationId="{9E613D51-5EEA-3E1B-BE2D-DDBBA978C808}"/>
          </ac:spMkLst>
        </pc:spChg>
        <pc:spChg chg="del mod">
          <ac:chgData name="INDIRA DE MENEZES CASTRO (1815383)" userId="e41e4919-7570-461c-8bc9-bc96d7e0485e" providerId="ADAL" clId="{7138AB36-0DD5-49E9-8112-03B471C049E6}" dt="2022-11-08T11:00:32.436" v="971" actId="478"/>
          <ac:spMkLst>
            <pc:docMk/>
            <pc:sldMk cId="1306299305" sldId="392"/>
            <ac:spMk id="11" creationId="{4F8B523C-05B3-4DB6-A9F2-F2CF7383DBF1}"/>
          </ac:spMkLst>
        </pc:spChg>
        <pc:spChg chg="del">
          <ac:chgData name="INDIRA DE MENEZES CASTRO (1815383)" userId="e41e4919-7570-461c-8bc9-bc96d7e0485e" providerId="ADAL" clId="{7138AB36-0DD5-49E9-8112-03B471C049E6}" dt="2022-11-08T11:01:30.069" v="977" actId="478"/>
          <ac:spMkLst>
            <pc:docMk/>
            <pc:sldMk cId="1306299305" sldId="392"/>
            <ac:spMk id="13" creationId="{7BDA76A5-9A5E-403A-8354-913DA155AE41}"/>
          </ac:spMkLst>
        </pc:spChg>
        <pc:picChg chg="del">
          <ac:chgData name="INDIRA DE MENEZES CASTRO (1815383)" userId="e41e4919-7570-461c-8bc9-bc96d7e0485e" providerId="ADAL" clId="{7138AB36-0DD5-49E9-8112-03B471C049E6}" dt="2022-11-08T11:00:11.130" v="967" actId="478"/>
          <ac:picMkLst>
            <pc:docMk/>
            <pc:sldMk cId="1306299305" sldId="392"/>
            <ac:picMk id="3" creationId="{9E642B24-D2FC-4F98-8702-D3D925757A2E}"/>
          </ac:picMkLst>
        </pc:picChg>
        <pc:picChg chg="add mod ord modCrop">
          <ac:chgData name="INDIRA DE MENEZES CASTRO (1815383)" userId="e41e4919-7570-461c-8bc9-bc96d7e0485e" providerId="ADAL" clId="{7138AB36-0DD5-49E9-8112-03B471C049E6}" dt="2022-11-08T11:01:59.943" v="989" actId="1038"/>
          <ac:picMkLst>
            <pc:docMk/>
            <pc:sldMk cId="1306299305" sldId="392"/>
            <ac:picMk id="4" creationId="{D6F1A737-E48E-6A5E-8FCF-35054CC27C0E}"/>
          </ac:picMkLst>
        </pc:picChg>
        <pc:picChg chg="del">
          <ac:chgData name="INDIRA DE MENEZES CASTRO (1815383)" userId="e41e4919-7570-461c-8bc9-bc96d7e0485e" providerId="ADAL" clId="{7138AB36-0DD5-49E9-8112-03B471C049E6}" dt="2022-11-08T11:00:30.709" v="969" actId="478"/>
          <ac:picMkLst>
            <pc:docMk/>
            <pc:sldMk cId="1306299305" sldId="392"/>
            <ac:picMk id="15" creationId="{F2AF1BD9-EAA4-4A89-8506-1243E081F15E}"/>
          </ac:picMkLst>
        </pc:picChg>
        <pc:picChg chg="del">
          <ac:chgData name="INDIRA DE MENEZES CASTRO (1815383)" userId="e41e4919-7570-461c-8bc9-bc96d7e0485e" providerId="ADAL" clId="{7138AB36-0DD5-49E9-8112-03B471C049E6}" dt="2022-11-08T11:00:30.709" v="969" actId="478"/>
          <ac:picMkLst>
            <pc:docMk/>
            <pc:sldMk cId="1306299305" sldId="392"/>
            <ac:picMk id="16" creationId="{86E99DDC-D4C7-48C6-A789-BF97F516B76B}"/>
          </ac:picMkLst>
        </pc:picChg>
        <pc:picChg chg="del">
          <ac:chgData name="INDIRA DE MENEZES CASTRO (1815383)" userId="e41e4919-7570-461c-8bc9-bc96d7e0485e" providerId="ADAL" clId="{7138AB36-0DD5-49E9-8112-03B471C049E6}" dt="2022-11-08T11:00:29.563" v="968" actId="478"/>
          <ac:picMkLst>
            <pc:docMk/>
            <pc:sldMk cId="1306299305" sldId="392"/>
            <ac:picMk id="17" creationId="{598F6A23-062A-4BCC-99E6-BBEDF60AD7B1}"/>
          </ac:picMkLst>
        </pc:picChg>
      </pc:sldChg>
      <pc:sldChg chg="add del">
        <pc:chgData name="INDIRA DE MENEZES CASTRO (1815383)" userId="e41e4919-7570-461c-8bc9-bc96d7e0485e" providerId="ADAL" clId="{7138AB36-0DD5-49E9-8112-03B471C049E6}" dt="2022-11-08T09:53:23.812" v="783" actId="2890"/>
        <pc:sldMkLst>
          <pc:docMk/>
          <pc:sldMk cId="4204313879" sldId="392"/>
        </pc:sldMkLst>
      </pc:sldChg>
      <pc:sldChg chg="addSp delSp modSp add mod">
        <pc:chgData name="INDIRA DE MENEZES CASTRO (1815383)" userId="e41e4919-7570-461c-8bc9-bc96d7e0485e" providerId="ADAL" clId="{7138AB36-0DD5-49E9-8112-03B471C049E6}" dt="2022-11-08T11:50:46.907" v="1248"/>
        <pc:sldMkLst>
          <pc:docMk/>
          <pc:sldMk cId="2111007389" sldId="393"/>
        </pc:sldMkLst>
        <pc:spChg chg="del">
          <ac:chgData name="INDIRA DE MENEZES CASTRO (1815383)" userId="e41e4919-7570-461c-8bc9-bc96d7e0485e" providerId="ADAL" clId="{7138AB36-0DD5-49E9-8112-03B471C049E6}" dt="2022-11-08T11:50:44.298" v="1246" actId="478"/>
          <ac:spMkLst>
            <pc:docMk/>
            <pc:sldMk cId="2111007389" sldId="393"/>
            <ac:spMk id="7" creationId="{0B3699E4-1928-4295-8328-7F56324A328C}"/>
          </ac:spMkLst>
        </pc:spChg>
        <pc:spChg chg="add del mod">
          <ac:chgData name="INDIRA DE MENEZES CASTRO (1815383)" userId="e41e4919-7570-461c-8bc9-bc96d7e0485e" providerId="ADAL" clId="{7138AB36-0DD5-49E9-8112-03B471C049E6}" dt="2022-11-08T11:50:46.487" v="1247" actId="478"/>
          <ac:spMkLst>
            <pc:docMk/>
            <pc:sldMk cId="2111007389" sldId="393"/>
            <ac:spMk id="8" creationId="{8D876A22-C3FF-E419-886B-AF172A5078AA}"/>
          </ac:spMkLst>
        </pc:spChg>
        <pc:spChg chg="add mod">
          <ac:chgData name="INDIRA DE MENEZES CASTRO (1815383)" userId="e41e4919-7570-461c-8bc9-bc96d7e0485e" providerId="ADAL" clId="{7138AB36-0DD5-49E9-8112-03B471C049E6}" dt="2022-11-08T11:50:46.907" v="1248"/>
          <ac:spMkLst>
            <pc:docMk/>
            <pc:sldMk cId="2111007389" sldId="393"/>
            <ac:spMk id="9" creationId="{674D6723-22CE-A41D-BFBB-61D29303BA13}"/>
          </ac:spMkLst>
        </pc:spChg>
        <pc:picChg chg="add mod modCrop">
          <ac:chgData name="INDIRA DE MENEZES CASTRO (1815383)" userId="e41e4919-7570-461c-8bc9-bc96d7e0485e" providerId="ADAL" clId="{7138AB36-0DD5-49E9-8112-03B471C049E6}" dt="2022-11-08T11:20:46.219" v="1228" actId="1076"/>
          <ac:picMkLst>
            <pc:docMk/>
            <pc:sldMk cId="2111007389" sldId="393"/>
            <ac:picMk id="3" creationId="{B91576D8-513F-D471-FDC8-F0D62AD7667C}"/>
          </ac:picMkLst>
        </pc:picChg>
        <pc:picChg chg="del">
          <ac:chgData name="INDIRA DE MENEZES CASTRO (1815383)" userId="e41e4919-7570-461c-8bc9-bc96d7e0485e" providerId="ADAL" clId="{7138AB36-0DD5-49E9-8112-03B471C049E6}" dt="2022-11-08T11:16:28.669" v="1152" actId="478"/>
          <ac:picMkLst>
            <pc:docMk/>
            <pc:sldMk cId="2111007389" sldId="393"/>
            <ac:picMk id="4" creationId="{54D649B6-B1D4-FA67-87CE-CD224E8A1AA7}"/>
          </ac:picMkLst>
        </pc:picChg>
      </pc:sldChg>
      <pc:sldChg chg="addSp delSp modSp add mod">
        <pc:chgData name="INDIRA DE MENEZES CASTRO (1815383)" userId="e41e4919-7570-461c-8bc9-bc96d7e0485e" providerId="ADAL" clId="{7138AB36-0DD5-49E9-8112-03B471C049E6}" dt="2022-11-08T16:11:13.275" v="2375" actId="20577"/>
        <pc:sldMkLst>
          <pc:docMk/>
          <pc:sldMk cId="1206834805" sldId="394"/>
        </pc:sldMkLst>
        <pc:spChg chg="add mod ord">
          <ac:chgData name="INDIRA DE MENEZES CASTRO (1815383)" userId="e41e4919-7570-461c-8bc9-bc96d7e0485e" providerId="ADAL" clId="{7138AB36-0DD5-49E9-8112-03B471C049E6}" dt="2022-11-08T11:55:31.753" v="1289" actId="1076"/>
          <ac:spMkLst>
            <pc:docMk/>
            <pc:sldMk cId="1206834805" sldId="394"/>
            <ac:spMk id="4" creationId="{D1F4C367-1DDE-5B57-7A8D-7D2B30ABC77A}"/>
          </ac:spMkLst>
        </pc:spChg>
        <pc:spChg chg="add mod">
          <ac:chgData name="INDIRA DE MENEZES CASTRO (1815383)" userId="e41e4919-7570-461c-8bc9-bc96d7e0485e" providerId="ADAL" clId="{7138AB36-0DD5-49E9-8112-03B471C049E6}" dt="2022-11-08T11:55:31.753" v="1289" actId="1076"/>
          <ac:spMkLst>
            <pc:docMk/>
            <pc:sldMk cId="1206834805" sldId="394"/>
            <ac:spMk id="5" creationId="{61CB4F29-9DF3-2715-A43A-7E27B9C26A42}"/>
          </ac:spMkLst>
        </pc:spChg>
        <pc:spChg chg="add del mod">
          <ac:chgData name="INDIRA DE MENEZES CASTRO (1815383)" userId="e41e4919-7570-461c-8bc9-bc96d7e0485e" providerId="ADAL" clId="{7138AB36-0DD5-49E9-8112-03B471C049E6}" dt="2022-11-08T11:55:41.442" v="1291"/>
          <ac:spMkLst>
            <pc:docMk/>
            <pc:sldMk cId="1206834805" sldId="394"/>
            <ac:spMk id="7" creationId="{36CBBC12-F74E-46F3-7B7F-F2A4254345A2}"/>
          </ac:spMkLst>
        </pc:spChg>
        <pc:spChg chg="add del mod">
          <ac:chgData name="INDIRA DE MENEZES CASTRO (1815383)" userId="e41e4919-7570-461c-8bc9-bc96d7e0485e" providerId="ADAL" clId="{7138AB36-0DD5-49E9-8112-03B471C049E6}" dt="2022-11-08T11:55:41.442" v="1291"/>
          <ac:spMkLst>
            <pc:docMk/>
            <pc:sldMk cId="1206834805" sldId="394"/>
            <ac:spMk id="8" creationId="{F28AF932-7F3B-F8F2-3495-8DAC8EA7C3B6}"/>
          </ac:spMkLst>
        </pc:spChg>
        <pc:spChg chg="mod">
          <ac:chgData name="INDIRA DE MENEZES CASTRO (1815383)" userId="e41e4919-7570-461c-8bc9-bc96d7e0485e" providerId="ADAL" clId="{7138AB36-0DD5-49E9-8112-03B471C049E6}" dt="2022-11-08T11:53:19.993" v="1274" actId="14100"/>
          <ac:spMkLst>
            <pc:docMk/>
            <pc:sldMk cId="1206834805" sldId="394"/>
            <ac:spMk id="9" creationId="{674D6723-22CE-A41D-BFBB-61D29303BA13}"/>
          </ac:spMkLst>
        </pc:spChg>
        <pc:spChg chg="add del mod">
          <ac:chgData name="INDIRA DE MENEZES CASTRO (1815383)" userId="e41e4919-7570-461c-8bc9-bc96d7e0485e" providerId="ADAL" clId="{7138AB36-0DD5-49E9-8112-03B471C049E6}" dt="2022-11-08T11:56:41.026" v="1313" actId="478"/>
          <ac:spMkLst>
            <pc:docMk/>
            <pc:sldMk cId="1206834805" sldId="394"/>
            <ac:spMk id="11" creationId="{A39D504D-47F2-F23B-8038-9F390A50AB7A}"/>
          </ac:spMkLst>
        </pc:spChg>
        <pc:spChg chg="add mod">
          <ac:chgData name="INDIRA DE MENEZES CASTRO (1815383)" userId="e41e4919-7570-461c-8bc9-bc96d7e0485e" providerId="ADAL" clId="{7138AB36-0DD5-49E9-8112-03B471C049E6}" dt="2022-11-08T16:10:44.207" v="2329" actId="1076"/>
          <ac:spMkLst>
            <pc:docMk/>
            <pc:sldMk cId="1206834805" sldId="394"/>
            <ac:spMk id="14" creationId="{C5244B24-D123-5B9E-5255-98B979AFC949}"/>
          </ac:spMkLst>
        </pc:spChg>
        <pc:spChg chg="add mod">
          <ac:chgData name="INDIRA DE MENEZES CASTRO (1815383)" userId="e41e4919-7570-461c-8bc9-bc96d7e0485e" providerId="ADAL" clId="{7138AB36-0DD5-49E9-8112-03B471C049E6}" dt="2022-11-08T16:11:13.275" v="2375" actId="20577"/>
          <ac:spMkLst>
            <pc:docMk/>
            <pc:sldMk cId="1206834805" sldId="394"/>
            <ac:spMk id="15" creationId="{BDB97F03-AA1B-7CF1-F33A-80D1C487888D}"/>
          </ac:spMkLst>
        </pc:spChg>
        <pc:graphicFrameChg chg="add mod modGraphic">
          <ac:chgData name="INDIRA DE MENEZES CASTRO (1815383)" userId="e41e4919-7570-461c-8bc9-bc96d7e0485e" providerId="ADAL" clId="{7138AB36-0DD5-49E9-8112-03B471C049E6}" dt="2022-11-08T11:58:52.838" v="1340" actId="1038"/>
          <ac:graphicFrameMkLst>
            <pc:docMk/>
            <pc:sldMk cId="1206834805" sldId="394"/>
            <ac:graphicFrameMk id="10" creationId="{1C5C6954-9422-8D74-D936-96E112C1165F}"/>
          </ac:graphicFrameMkLst>
        </pc:graphicFrameChg>
        <pc:picChg chg="add mod modCrop">
          <ac:chgData name="INDIRA DE MENEZES CASTRO (1815383)" userId="e41e4919-7570-461c-8bc9-bc96d7e0485e" providerId="ADAL" clId="{7138AB36-0DD5-49E9-8112-03B471C049E6}" dt="2022-11-08T11:55:31.753" v="1289" actId="1076"/>
          <ac:picMkLst>
            <pc:docMk/>
            <pc:sldMk cId="1206834805" sldId="394"/>
            <ac:picMk id="2" creationId="{8BF406E6-CFAD-870E-55DE-29B244FFE479}"/>
          </ac:picMkLst>
        </pc:picChg>
        <pc:picChg chg="del">
          <ac:chgData name="INDIRA DE MENEZES CASTRO (1815383)" userId="e41e4919-7570-461c-8bc9-bc96d7e0485e" providerId="ADAL" clId="{7138AB36-0DD5-49E9-8112-03B471C049E6}" dt="2022-11-08T11:51:00.837" v="1251" actId="478"/>
          <ac:picMkLst>
            <pc:docMk/>
            <pc:sldMk cId="1206834805" sldId="394"/>
            <ac:picMk id="3" creationId="{B91576D8-513F-D471-FDC8-F0D62AD7667C}"/>
          </ac:picMkLst>
        </pc:picChg>
        <pc:picChg chg="add mod">
          <ac:chgData name="INDIRA DE MENEZES CASTRO (1815383)" userId="e41e4919-7570-461c-8bc9-bc96d7e0485e" providerId="ADAL" clId="{7138AB36-0DD5-49E9-8112-03B471C049E6}" dt="2022-11-08T11:58:52.838" v="1340" actId="1038"/>
          <ac:picMkLst>
            <pc:docMk/>
            <pc:sldMk cId="1206834805" sldId="394"/>
            <ac:picMk id="12" creationId="{F9B89AEF-A9AD-AF36-2944-D1759CD7DE58}"/>
          </ac:picMkLst>
        </pc:picChg>
        <pc:picChg chg="add mod">
          <ac:chgData name="INDIRA DE MENEZES CASTRO (1815383)" userId="e41e4919-7570-461c-8bc9-bc96d7e0485e" providerId="ADAL" clId="{7138AB36-0DD5-49E9-8112-03B471C049E6}" dt="2022-11-08T11:58:52.838" v="1340" actId="1038"/>
          <ac:picMkLst>
            <pc:docMk/>
            <pc:sldMk cId="1206834805" sldId="394"/>
            <ac:picMk id="13" creationId="{4C8A141D-1115-477A-A813-7B675F07A11B}"/>
          </ac:picMkLst>
        </pc:picChg>
      </pc:sldChg>
      <pc:sldChg chg="add del">
        <pc:chgData name="INDIRA DE MENEZES CASTRO (1815383)" userId="e41e4919-7570-461c-8bc9-bc96d7e0485e" providerId="ADAL" clId="{7138AB36-0DD5-49E9-8112-03B471C049E6}" dt="2022-11-08T11:50:54.674" v="1249" actId="47"/>
        <pc:sldMkLst>
          <pc:docMk/>
          <pc:sldMk cId="2408508387" sldId="394"/>
        </pc:sldMkLst>
      </pc:sldChg>
      <pc:sldChg chg="addSp delSp modSp add mod">
        <pc:chgData name="INDIRA DE MENEZES CASTRO (1815383)" userId="e41e4919-7570-461c-8bc9-bc96d7e0485e" providerId="ADAL" clId="{7138AB36-0DD5-49E9-8112-03B471C049E6}" dt="2022-11-08T14:46:38.994" v="2014" actId="207"/>
        <pc:sldMkLst>
          <pc:docMk/>
          <pc:sldMk cId="595294824" sldId="395"/>
        </pc:sldMkLst>
        <pc:spChg chg="del">
          <ac:chgData name="INDIRA DE MENEZES CASTRO (1815383)" userId="e41e4919-7570-461c-8bc9-bc96d7e0485e" providerId="ADAL" clId="{7138AB36-0DD5-49E9-8112-03B471C049E6}" dt="2022-11-08T11:59:17.140" v="1342" actId="478"/>
          <ac:spMkLst>
            <pc:docMk/>
            <pc:sldMk cId="595294824" sldId="395"/>
            <ac:spMk id="4" creationId="{D1F4C367-1DDE-5B57-7A8D-7D2B30ABC77A}"/>
          </ac:spMkLst>
        </pc:spChg>
        <pc:spChg chg="del">
          <ac:chgData name="INDIRA DE MENEZES CASTRO (1815383)" userId="e41e4919-7570-461c-8bc9-bc96d7e0485e" providerId="ADAL" clId="{7138AB36-0DD5-49E9-8112-03B471C049E6}" dt="2022-11-08T11:59:17.140" v="1342" actId="478"/>
          <ac:spMkLst>
            <pc:docMk/>
            <pc:sldMk cId="595294824" sldId="395"/>
            <ac:spMk id="5" creationId="{61CB4F29-9DF3-2715-A43A-7E27B9C26A42}"/>
          </ac:spMkLst>
        </pc:spChg>
        <pc:spChg chg="add mod">
          <ac:chgData name="INDIRA DE MENEZES CASTRO (1815383)" userId="e41e4919-7570-461c-8bc9-bc96d7e0485e" providerId="ADAL" clId="{7138AB36-0DD5-49E9-8112-03B471C049E6}" dt="2022-11-08T14:46:38.994" v="2014" actId="207"/>
          <ac:spMkLst>
            <pc:docMk/>
            <pc:sldMk cId="595294824" sldId="395"/>
            <ac:spMk id="8" creationId="{6308D930-7A2F-C83B-22BA-1C521604AF50}"/>
          </ac:spMkLst>
        </pc:spChg>
        <pc:spChg chg="add mod">
          <ac:chgData name="INDIRA DE MENEZES CASTRO (1815383)" userId="e41e4919-7570-461c-8bc9-bc96d7e0485e" providerId="ADAL" clId="{7138AB36-0DD5-49E9-8112-03B471C049E6}" dt="2022-11-08T12:07:23.095" v="1403" actId="114"/>
          <ac:spMkLst>
            <pc:docMk/>
            <pc:sldMk cId="595294824" sldId="395"/>
            <ac:spMk id="11" creationId="{F3D47F65-F3BD-E17C-033F-F2E5289E0E05}"/>
          </ac:spMkLst>
        </pc:spChg>
        <pc:graphicFrameChg chg="del">
          <ac:chgData name="INDIRA DE MENEZES CASTRO (1815383)" userId="e41e4919-7570-461c-8bc9-bc96d7e0485e" providerId="ADAL" clId="{7138AB36-0DD5-49E9-8112-03B471C049E6}" dt="2022-11-08T11:59:17.140" v="1342" actId="478"/>
          <ac:graphicFrameMkLst>
            <pc:docMk/>
            <pc:sldMk cId="595294824" sldId="395"/>
            <ac:graphicFrameMk id="10" creationId="{1C5C6954-9422-8D74-D936-96E112C1165F}"/>
          </ac:graphicFrameMkLst>
        </pc:graphicFrameChg>
        <pc:picChg chg="del">
          <ac:chgData name="INDIRA DE MENEZES CASTRO (1815383)" userId="e41e4919-7570-461c-8bc9-bc96d7e0485e" providerId="ADAL" clId="{7138AB36-0DD5-49E9-8112-03B471C049E6}" dt="2022-11-08T11:59:17.853" v="1343" actId="478"/>
          <ac:picMkLst>
            <pc:docMk/>
            <pc:sldMk cId="595294824" sldId="395"/>
            <ac:picMk id="2" creationId="{8BF406E6-CFAD-870E-55DE-29B244FFE479}"/>
          </ac:picMkLst>
        </pc:picChg>
        <pc:picChg chg="add mod modCrop">
          <ac:chgData name="INDIRA DE MENEZES CASTRO (1815383)" userId="e41e4919-7570-461c-8bc9-bc96d7e0485e" providerId="ADAL" clId="{7138AB36-0DD5-49E9-8112-03B471C049E6}" dt="2022-11-08T11:59:48.544" v="1360" actId="1038"/>
          <ac:picMkLst>
            <pc:docMk/>
            <pc:sldMk cId="595294824" sldId="395"/>
            <ac:picMk id="7" creationId="{90F89420-392A-7244-5C5B-AEF938B556C0}"/>
          </ac:picMkLst>
        </pc:picChg>
        <pc:picChg chg="del">
          <ac:chgData name="INDIRA DE MENEZES CASTRO (1815383)" userId="e41e4919-7570-461c-8bc9-bc96d7e0485e" providerId="ADAL" clId="{7138AB36-0DD5-49E9-8112-03B471C049E6}" dt="2022-11-08T11:59:17.140" v="1342" actId="478"/>
          <ac:picMkLst>
            <pc:docMk/>
            <pc:sldMk cId="595294824" sldId="395"/>
            <ac:picMk id="12" creationId="{F9B89AEF-A9AD-AF36-2944-D1759CD7DE58}"/>
          </ac:picMkLst>
        </pc:picChg>
        <pc:picChg chg="del">
          <ac:chgData name="INDIRA DE MENEZES CASTRO (1815383)" userId="e41e4919-7570-461c-8bc9-bc96d7e0485e" providerId="ADAL" clId="{7138AB36-0DD5-49E9-8112-03B471C049E6}" dt="2022-11-08T11:59:17.140" v="1342" actId="478"/>
          <ac:picMkLst>
            <pc:docMk/>
            <pc:sldMk cId="595294824" sldId="395"/>
            <ac:picMk id="13" creationId="{4C8A141D-1115-477A-A813-7B675F07A11B}"/>
          </ac:picMkLst>
        </pc:picChg>
      </pc:sldChg>
      <pc:sldChg chg="addSp delSp modSp add mod modAnim">
        <pc:chgData name="INDIRA DE MENEZES CASTRO (1815383)" userId="e41e4919-7570-461c-8bc9-bc96d7e0485e" providerId="ADAL" clId="{7138AB36-0DD5-49E9-8112-03B471C049E6}" dt="2022-11-08T16:16:58.384" v="2410" actId="20577"/>
        <pc:sldMkLst>
          <pc:docMk/>
          <pc:sldMk cId="151181407" sldId="396"/>
        </pc:sldMkLst>
        <pc:spChg chg="add del mod">
          <ac:chgData name="INDIRA DE MENEZES CASTRO (1815383)" userId="e41e4919-7570-461c-8bc9-bc96d7e0485e" providerId="ADAL" clId="{7138AB36-0DD5-49E9-8112-03B471C049E6}" dt="2022-11-08T12:11:50.948" v="1445" actId="478"/>
          <ac:spMkLst>
            <pc:docMk/>
            <pc:sldMk cId="151181407" sldId="396"/>
            <ac:spMk id="5" creationId="{ACA00EE9-6AA5-30EA-C846-2CD83047E9BA}"/>
          </ac:spMkLst>
        </pc:spChg>
        <pc:spChg chg="del">
          <ac:chgData name="INDIRA DE MENEZES CASTRO (1815383)" userId="e41e4919-7570-461c-8bc9-bc96d7e0485e" providerId="ADAL" clId="{7138AB36-0DD5-49E9-8112-03B471C049E6}" dt="2022-11-08T12:07:40.714" v="1407" actId="478"/>
          <ac:spMkLst>
            <pc:docMk/>
            <pc:sldMk cId="151181407" sldId="396"/>
            <ac:spMk id="8" creationId="{6308D930-7A2F-C83B-22BA-1C521604AF50}"/>
          </ac:spMkLst>
        </pc:spChg>
        <pc:spChg chg="del">
          <ac:chgData name="INDIRA DE MENEZES CASTRO (1815383)" userId="e41e4919-7570-461c-8bc9-bc96d7e0485e" providerId="ADAL" clId="{7138AB36-0DD5-49E9-8112-03B471C049E6}" dt="2022-11-08T12:07:39.662" v="1406" actId="478"/>
          <ac:spMkLst>
            <pc:docMk/>
            <pc:sldMk cId="151181407" sldId="396"/>
            <ac:spMk id="11" creationId="{F3D47F65-F3BD-E17C-033F-F2E5289E0E05}"/>
          </ac:spMkLst>
        </pc:spChg>
        <pc:spChg chg="add del mod">
          <ac:chgData name="INDIRA DE MENEZES CASTRO (1815383)" userId="e41e4919-7570-461c-8bc9-bc96d7e0485e" providerId="ADAL" clId="{7138AB36-0DD5-49E9-8112-03B471C049E6}" dt="2022-11-08T12:11:47.375" v="1441"/>
          <ac:spMkLst>
            <pc:docMk/>
            <pc:sldMk cId="151181407" sldId="396"/>
            <ac:spMk id="12" creationId="{5C53D861-C6F8-4E0B-DC67-726446428AE5}"/>
          </ac:spMkLst>
        </pc:spChg>
        <pc:spChg chg="add mod">
          <ac:chgData name="INDIRA DE MENEZES CASTRO (1815383)" userId="e41e4919-7570-461c-8bc9-bc96d7e0485e" providerId="ADAL" clId="{7138AB36-0DD5-49E9-8112-03B471C049E6}" dt="2022-11-08T14:48:14.556" v="2038" actId="1076"/>
          <ac:spMkLst>
            <pc:docMk/>
            <pc:sldMk cId="151181407" sldId="396"/>
            <ac:spMk id="17" creationId="{BF5F9461-5612-28E9-8DEF-B13258545A35}"/>
          </ac:spMkLst>
        </pc:spChg>
        <pc:spChg chg="add mod">
          <ac:chgData name="INDIRA DE MENEZES CASTRO (1815383)" userId="e41e4919-7570-461c-8bc9-bc96d7e0485e" providerId="ADAL" clId="{7138AB36-0DD5-49E9-8112-03B471C049E6}" dt="2022-11-08T14:48:14.556" v="2038" actId="1076"/>
          <ac:spMkLst>
            <pc:docMk/>
            <pc:sldMk cId="151181407" sldId="396"/>
            <ac:spMk id="18" creationId="{B9548087-A1E1-42EF-C3B7-E4B79ABFD6A7}"/>
          </ac:spMkLst>
        </pc:spChg>
        <pc:spChg chg="add mod">
          <ac:chgData name="INDIRA DE MENEZES CASTRO (1815383)" userId="e41e4919-7570-461c-8bc9-bc96d7e0485e" providerId="ADAL" clId="{7138AB36-0DD5-49E9-8112-03B471C049E6}" dt="2022-11-08T14:48:14.556" v="2038" actId="1076"/>
          <ac:spMkLst>
            <pc:docMk/>
            <pc:sldMk cId="151181407" sldId="396"/>
            <ac:spMk id="19" creationId="{4B723171-39DB-950C-C97F-D99CC9BAFFEA}"/>
          </ac:spMkLst>
        </pc:spChg>
        <pc:spChg chg="add mod">
          <ac:chgData name="INDIRA DE MENEZES CASTRO (1815383)" userId="e41e4919-7570-461c-8bc9-bc96d7e0485e" providerId="ADAL" clId="{7138AB36-0DD5-49E9-8112-03B471C049E6}" dt="2022-11-08T16:12:32.505" v="2390" actId="552"/>
          <ac:spMkLst>
            <pc:docMk/>
            <pc:sldMk cId="151181407" sldId="396"/>
            <ac:spMk id="20" creationId="{9F5B7769-FE5E-950D-AADD-672DC542E3D2}"/>
          </ac:spMkLst>
        </pc:spChg>
        <pc:spChg chg="add mod">
          <ac:chgData name="INDIRA DE MENEZES CASTRO (1815383)" userId="e41e4919-7570-461c-8bc9-bc96d7e0485e" providerId="ADAL" clId="{7138AB36-0DD5-49E9-8112-03B471C049E6}" dt="2022-11-08T16:16:58.384" v="2410" actId="20577"/>
          <ac:spMkLst>
            <pc:docMk/>
            <pc:sldMk cId="151181407" sldId="396"/>
            <ac:spMk id="21" creationId="{6C57BA6E-05BA-FF51-ECB8-3A6AC8D866F2}"/>
          </ac:spMkLst>
        </pc:spChg>
        <pc:spChg chg="add mod">
          <ac:chgData name="INDIRA DE MENEZES CASTRO (1815383)" userId="e41e4919-7570-461c-8bc9-bc96d7e0485e" providerId="ADAL" clId="{7138AB36-0DD5-49E9-8112-03B471C049E6}" dt="2022-11-08T16:16:03.015" v="2406" actId="20577"/>
          <ac:spMkLst>
            <pc:docMk/>
            <pc:sldMk cId="151181407" sldId="396"/>
            <ac:spMk id="22" creationId="{900310CF-B32A-B6A7-2A9A-767CA76FFFA9}"/>
          </ac:spMkLst>
        </pc:spChg>
        <pc:spChg chg="add mod">
          <ac:chgData name="INDIRA DE MENEZES CASTRO (1815383)" userId="e41e4919-7570-461c-8bc9-bc96d7e0485e" providerId="ADAL" clId="{7138AB36-0DD5-49E9-8112-03B471C049E6}" dt="2022-11-08T16:14:28.482" v="2398" actId="20577"/>
          <ac:spMkLst>
            <pc:docMk/>
            <pc:sldMk cId="151181407" sldId="396"/>
            <ac:spMk id="23" creationId="{32356ED5-6F54-02D6-B727-DC94272FE4A2}"/>
          </ac:spMkLst>
        </pc:spChg>
        <pc:spChg chg="add mod">
          <ac:chgData name="INDIRA DE MENEZES CASTRO (1815383)" userId="e41e4919-7570-461c-8bc9-bc96d7e0485e" providerId="ADAL" clId="{7138AB36-0DD5-49E9-8112-03B471C049E6}" dt="2022-11-08T16:15:19.580" v="2402" actId="20577"/>
          <ac:spMkLst>
            <pc:docMk/>
            <pc:sldMk cId="151181407" sldId="396"/>
            <ac:spMk id="24" creationId="{FB217F79-E4A3-F173-3922-CDB1473AC4B0}"/>
          </ac:spMkLst>
        </pc:spChg>
        <pc:picChg chg="add del mod modCrop">
          <ac:chgData name="INDIRA DE MENEZES CASTRO (1815383)" userId="e41e4919-7570-461c-8bc9-bc96d7e0485e" providerId="ADAL" clId="{7138AB36-0DD5-49E9-8112-03B471C049E6}" dt="2022-11-08T12:11:49.587" v="1443" actId="478"/>
          <ac:picMkLst>
            <pc:docMk/>
            <pc:sldMk cId="151181407" sldId="396"/>
            <ac:picMk id="3" creationId="{2EE8FCD5-9F84-555A-DE1A-7A9B2C65DBC3}"/>
          </ac:picMkLst>
        </pc:picChg>
        <pc:picChg chg="add del mod ord modCrop">
          <ac:chgData name="INDIRA DE MENEZES CASTRO (1815383)" userId="e41e4919-7570-461c-8bc9-bc96d7e0485e" providerId="ADAL" clId="{7138AB36-0DD5-49E9-8112-03B471C049E6}" dt="2022-11-08T12:11:51.697" v="1446" actId="478"/>
          <ac:picMkLst>
            <pc:docMk/>
            <pc:sldMk cId="151181407" sldId="396"/>
            <ac:picMk id="4" creationId="{1B9E6C9D-3609-B44B-CBCE-8278A2584D26}"/>
          </ac:picMkLst>
        </pc:picChg>
        <pc:picChg chg="del">
          <ac:chgData name="INDIRA DE MENEZES CASTRO (1815383)" userId="e41e4919-7570-461c-8bc9-bc96d7e0485e" providerId="ADAL" clId="{7138AB36-0DD5-49E9-8112-03B471C049E6}" dt="2022-11-08T12:07:37.752" v="1405" actId="478"/>
          <ac:picMkLst>
            <pc:docMk/>
            <pc:sldMk cId="151181407" sldId="396"/>
            <ac:picMk id="7" creationId="{90F89420-392A-7244-5C5B-AEF938B556C0}"/>
          </ac:picMkLst>
        </pc:picChg>
        <pc:picChg chg="add del mod">
          <ac:chgData name="INDIRA DE MENEZES CASTRO (1815383)" userId="e41e4919-7570-461c-8bc9-bc96d7e0485e" providerId="ADAL" clId="{7138AB36-0DD5-49E9-8112-03B471C049E6}" dt="2022-11-08T12:11:47.375" v="1441"/>
          <ac:picMkLst>
            <pc:docMk/>
            <pc:sldMk cId="151181407" sldId="396"/>
            <ac:picMk id="10" creationId="{32988E24-C1C2-7A6F-8236-C85A6E644B0A}"/>
          </ac:picMkLst>
        </pc:picChg>
        <pc:picChg chg="add del mod">
          <ac:chgData name="INDIRA DE MENEZES CASTRO (1815383)" userId="e41e4919-7570-461c-8bc9-bc96d7e0485e" providerId="ADAL" clId="{7138AB36-0DD5-49E9-8112-03B471C049E6}" dt="2022-11-08T12:11:47.375" v="1441"/>
          <ac:picMkLst>
            <pc:docMk/>
            <pc:sldMk cId="151181407" sldId="396"/>
            <ac:picMk id="13" creationId="{34986BBA-F966-0CED-3FD3-966A0AE0A1A5}"/>
          </ac:picMkLst>
        </pc:picChg>
        <pc:picChg chg="add mod">
          <ac:chgData name="INDIRA DE MENEZES CASTRO (1815383)" userId="e41e4919-7570-461c-8bc9-bc96d7e0485e" providerId="ADAL" clId="{7138AB36-0DD5-49E9-8112-03B471C049E6}" dt="2022-11-08T14:48:15.115" v="2039" actId="1076"/>
          <ac:picMkLst>
            <pc:docMk/>
            <pc:sldMk cId="151181407" sldId="396"/>
            <ac:picMk id="14" creationId="{C149CC4F-9E8F-710F-1B4F-934BB1305907}"/>
          </ac:picMkLst>
        </pc:picChg>
        <pc:picChg chg="add mod modCrop">
          <ac:chgData name="INDIRA DE MENEZES CASTRO (1815383)" userId="e41e4919-7570-461c-8bc9-bc96d7e0485e" providerId="ADAL" clId="{7138AB36-0DD5-49E9-8112-03B471C049E6}" dt="2022-11-08T14:48:14.556" v="2038" actId="1076"/>
          <ac:picMkLst>
            <pc:docMk/>
            <pc:sldMk cId="151181407" sldId="396"/>
            <ac:picMk id="16" creationId="{3140EB31-894A-C2BE-C831-44C9CA879D06}"/>
          </ac:picMkLst>
        </pc:picChg>
      </pc:sldChg>
      <pc:sldChg chg="add del">
        <pc:chgData name="INDIRA DE MENEZES CASTRO (1815383)" userId="e41e4919-7570-461c-8bc9-bc96d7e0485e" providerId="ADAL" clId="{7138AB36-0DD5-49E9-8112-03B471C049E6}" dt="2022-11-08T12:10:38.822" v="1422" actId="47"/>
        <pc:sldMkLst>
          <pc:docMk/>
          <pc:sldMk cId="2870857370" sldId="397"/>
        </pc:sldMkLst>
      </pc:sldChg>
      <pc:sldChg chg="addSp delSp modSp add mod delAnim">
        <pc:chgData name="INDIRA DE MENEZES CASTRO (1815383)" userId="e41e4919-7570-461c-8bc9-bc96d7e0485e" providerId="ADAL" clId="{7138AB36-0DD5-49E9-8112-03B471C049E6}" dt="2022-11-08T16:22:20.943" v="2444" actId="20577"/>
        <pc:sldMkLst>
          <pc:docMk/>
          <pc:sldMk cId="3979986201" sldId="397"/>
        </pc:sldMkLst>
        <pc:spChg chg="add del mod">
          <ac:chgData name="INDIRA DE MENEZES CASTRO (1815383)" userId="e41e4919-7570-461c-8bc9-bc96d7e0485e" providerId="ADAL" clId="{7138AB36-0DD5-49E9-8112-03B471C049E6}" dt="2022-11-08T16:17:21.640" v="2411" actId="478"/>
          <ac:spMkLst>
            <pc:docMk/>
            <pc:sldMk cId="3979986201" sldId="397"/>
            <ac:spMk id="5" creationId="{C9981F0D-5560-BDC8-1966-94908D61A64B}"/>
          </ac:spMkLst>
        </pc:spChg>
        <pc:spChg chg="add mod">
          <ac:chgData name="INDIRA DE MENEZES CASTRO (1815383)" userId="e41e4919-7570-461c-8bc9-bc96d7e0485e" providerId="ADAL" clId="{7138AB36-0DD5-49E9-8112-03B471C049E6}" dt="2022-11-08T16:21:29.169" v="2428" actId="207"/>
          <ac:spMkLst>
            <pc:docMk/>
            <pc:sldMk cId="3979986201" sldId="397"/>
            <ac:spMk id="7" creationId="{64F63102-8B94-0BE5-6C5C-BBECD443DDDA}"/>
          </ac:spMkLst>
        </pc:spChg>
        <pc:spChg chg="add mod">
          <ac:chgData name="INDIRA DE MENEZES CASTRO (1815383)" userId="e41e4919-7570-461c-8bc9-bc96d7e0485e" providerId="ADAL" clId="{7138AB36-0DD5-49E9-8112-03B471C049E6}" dt="2022-11-08T16:22:06.895" v="2436" actId="20577"/>
          <ac:spMkLst>
            <pc:docMk/>
            <pc:sldMk cId="3979986201" sldId="397"/>
            <ac:spMk id="8" creationId="{C6A9E148-3CB0-5581-D41C-99B7E6D046BB}"/>
          </ac:spMkLst>
        </pc:spChg>
        <pc:spChg chg="mod">
          <ac:chgData name="INDIRA DE MENEZES CASTRO (1815383)" userId="e41e4919-7570-461c-8bc9-bc96d7e0485e" providerId="ADAL" clId="{7138AB36-0DD5-49E9-8112-03B471C049E6}" dt="2022-11-08T13:26:05.327" v="1487" actId="20577"/>
          <ac:spMkLst>
            <pc:docMk/>
            <pc:sldMk cId="3979986201" sldId="397"/>
            <ac:spMk id="9" creationId="{674D6723-22CE-A41D-BFBB-61D29303BA13}"/>
          </ac:spMkLst>
        </pc:spChg>
        <pc:spChg chg="add mod">
          <ac:chgData name="INDIRA DE MENEZES CASTRO (1815383)" userId="e41e4919-7570-461c-8bc9-bc96d7e0485e" providerId="ADAL" clId="{7138AB36-0DD5-49E9-8112-03B471C049E6}" dt="2022-11-08T16:22:20.943" v="2444" actId="20577"/>
          <ac:spMkLst>
            <pc:docMk/>
            <pc:sldMk cId="3979986201" sldId="397"/>
            <ac:spMk id="10" creationId="{3FB005AA-7105-1FAD-83B3-2CE676A35F8C}"/>
          </ac:spMkLst>
        </pc:spChg>
        <pc:spChg chg="add mod">
          <ac:chgData name="INDIRA DE MENEZES CASTRO (1815383)" userId="e41e4919-7570-461c-8bc9-bc96d7e0485e" providerId="ADAL" clId="{7138AB36-0DD5-49E9-8112-03B471C049E6}" dt="2022-11-08T16:22:14.713" v="2440" actId="20577"/>
          <ac:spMkLst>
            <pc:docMk/>
            <pc:sldMk cId="3979986201" sldId="397"/>
            <ac:spMk id="11" creationId="{9CC0DC01-EFFB-498B-D287-C295C291CF08}"/>
          </ac:spMkLst>
        </pc:spChg>
        <pc:spChg chg="del">
          <ac:chgData name="INDIRA DE MENEZES CASTRO (1815383)" userId="e41e4919-7570-461c-8bc9-bc96d7e0485e" providerId="ADAL" clId="{7138AB36-0DD5-49E9-8112-03B471C049E6}" dt="2022-11-08T13:26:01.122" v="1483" actId="478"/>
          <ac:spMkLst>
            <pc:docMk/>
            <pc:sldMk cId="3979986201" sldId="397"/>
            <ac:spMk id="17" creationId="{BF5F9461-5612-28E9-8DEF-B13258545A35}"/>
          </ac:spMkLst>
        </pc:spChg>
        <pc:picChg chg="add mod modCrop">
          <ac:chgData name="INDIRA DE MENEZES CASTRO (1815383)" userId="e41e4919-7570-461c-8bc9-bc96d7e0485e" providerId="ADAL" clId="{7138AB36-0DD5-49E9-8112-03B471C049E6}" dt="2022-11-08T13:30:06.511" v="1525" actId="1036"/>
          <ac:picMkLst>
            <pc:docMk/>
            <pc:sldMk cId="3979986201" sldId="397"/>
            <ac:picMk id="3" creationId="{34F0068F-564A-181E-C46D-533B9DF6D42C}"/>
          </ac:picMkLst>
        </pc:picChg>
        <pc:picChg chg="add del mod modCrop">
          <ac:chgData name="INDIRA DE MENEZES CASTRO (1815383)" userId="e41e4919-7570-461c-8bc9-bc96d7e0485e" providerId="ADAL" clId="{7138AB36-0DD5-49E9-8112-03B471C049E6}" dt="2022-11-08T13:29:54.782" v="1517" actId="478"/>
          <ac:picMkLst>
            <pc:docMk/>
            <pc:sldMk cId="3979986201" sldId="397"/>
            <ac:picMk id="4" creationId="{93314A11-7311-0AC4-D4F2-A49CB9FBD151}"/>
          </ac:picMkLst>
        </pc:picChg>
        <pc:picChg chg="del">
          <ac:chgData name="INDIRA DE MENEZES CASTRO (1815383)" userId="e41e4919-7570-461c-8bc9-bc96d7e0485e" providerId="ADAL" clId="{7138AB36-0DD5-49E9-8112-03B471C049E6}" dt="2022-11-08T13:26:01.633" v="1484" actId="478"/>
          <ac:picMkLst>
            <pc:docMk/>
            <pc:sldMk cId="3979986201" sldId="397"/>
            <ac:picMk id="14" creationId="{C149CC4F-9E8F-710F-1B4F-934BB1305907}"/>
          </ac:picMkLst>
        </pc:picChg>
        <pc:picChg chg="del">
          <ac:chgData name="INDIRA DE MENEZES CASTRO (1815383)" userId="e41e4919-7570-461c-8bc9-bc96d7e0485e" providerId="ADAL" clId="{7138AB36-0DD5-49E9-8112-03B471C049E6}" dt="2022-11-08T13:25:59.744" v="1482" actId="478"/>
          <ac:picMkLst>
            <pc:docMk/>
            <pc:sldMk cId="3979986201" sldId="397"/>
            <ac:picMk id="16" creationId="{3140EB31-894A-C2BE-C831-44C9CA879D06}"/>
          </ac:picMkLst>
        </pc:picChg>
      </pc:sldChg>
      <pc:sldChg chg="delSp add mod modAnim modNotesTx">
        <pc:chgData name="INDIRA DE MENEZES CASTRO (1815383)" userId="e41e4919-7570-461c-8bc9-bc96d7e0485e" providerId="ADAL" clId="{7138AB36-0DD5-49E9-8112-03B471C049E6}" dt="2022-11-08T14:41:45.585" v="1998" actId="6549"/>
        <pc:sldMkLst>
          <pc:docMk/>
          <pc:sldMk cId="3866778549" sldId="398"/>
        </pc:sldMkLst>
        <pc:picChg chg="del">
          <ac:chgData name="INDIRA DE MENEZES CASTRO (1815383)" userId="e41e4919-7570-461c-8bc9-bc96d7e0485e" providerId="ADAL" clId="{7138AB36-0DD5-49E9-8112-03B471C049E6}" dt="2022-11-08T14:33:49.167" v="1947" actId="478"/>
          <ac:picMkLst>
            <pc:docMk/>
            <pc:sldMk cId="3866778549" sldId="398"/>
            <ac:picMk id="5" creationId="{08E1F0C5-967F-83DB-B711-FEABF50A067C}"/>
          </ac:picMkLst>
        </pc:picChg>
        <pc:picChg chg="del">
          <ac:chgData name="INDIRA DE MENEZES CASTRO (1815383)" userId="e41e4919-7570-461c-8bc9-bc96d7e0485e" providerId="ADAL" clId="{7138AB36-0DD5-49E9-8112-03B471C049E6}" dt="2022-11-08T14:33:48.446" v="1946" actId="478"/>
          <ac:picMkLst>
            <pc:docMk/>
            <pc:sldMk cId="3866778549" sldId="398"/>
            <ac:picMk id="14" creationId="{E74FF51D-6696-377B-1797-B21149B06B34}"/>
          </ac:picMkLst>
        </pc:picChg>
      </pc:sldChg>
      <pc:sldChg chg="addSp delSp modSp add mod modAnim">
        <pc:chgData name="INDIRA DE MENEZES CASTRO (1815383)" userId="e41e4919-7570-461c-8bc9-bc96d7e0485e" providerId="ADAL" clId="{7138AB36-0DD5-49E9-8112-03B471C049E6}" dt="2022-11-08T14:41:24.526" v="1996" actId="1076"/>
        <pc:sldMkLst>
          <pc:docMk/>
          <pc:sldMk cId="2296917595" sldId="399"/>
        </pc:sldMkLst>
        <pc:spChg chg="add mod">
          <ac:chgData name="INDIRA DE MENEZES CASTRO (1815383)" userId="e41e4919-7570-461c-8bc9-bc96d7e0485e" providerId="ADAL" clId="{7138AB36-0DD5-49E9-8112-03B471C049E6}" dt="2022-11-08T14:39:48.872" v="1982" actId="113"/>
          <ac:spMkLst>
            <pc:docMk/>
            <pc:sldMk cId="2296917595" sldId="399"/>
            <ac:spMk id="2" creationId="{CB62F234-6755-5CC3-9643-F2A4FF5F8A0C}"/>
          </ac:spMkLst>
        </pc:spChg>
        <pc:spChg chg="add mod">
          <ac:chgData name="INDIRA DE MENEZES CASTRO (1815383)" userId="e41e4919-7570-461c-8bc9-bc96d7e0485e" providerId="ADAL" clId="{7138AB36-0DD5-49E9-8112-03B471C049E6}" dt="2022-11-08T14:40:20.158" v="1990" actId="1076"/>
          <ac:spMkLst>
            <pc:docMk/>
            <pc:sldMk cId="2296917595" sldId="399"/>
            <ac:spMk id="8" creationId="{92E0AF95-BE37-6DB7-40F0-AEC31B43B944}"/>
          </ac:spMkLst>
        </pc:spChg>
        <pc:spChg chg="add mod">
          <ac:chgData name="INDIRA DE MENEZES CASTRO (1815383)" userId="e41e4919-7570-461c-8bc9-bc96d7e0485e" providerId="ADAL" clId="{7138AB36-0DD5-49E9-8112-03B471C049E6}" dt="2022-11-08T14:41:24.526" v="1996" actId="1076"/>
          <ac:spMkLst>
            <pc:docMk/>
            <pc:sldMk cId="2296917595" sldId="399"/>
            <ac:spMk id="9" creationId="{B15FDA13-AA82-33CB-511B-24F02AC2F52E}"/>
          </ac:spMkLst>
        </pc:spChg>
        <pc:picChg chg="add del mod ord modCrop">
          <ac:chgData name="INDIRA DE MENEZES CASTRO (1815383)" userId="e41e4919-7570-461c-8bc9-bc96d7e0485e" providerId="ADAL" clId="{7138AB36-0DD5-49E9-8112-03B471C049E6}" dt="2022-11-08T14:39:37.129" v="1978"/>
          <ac:picMkLst>
            <pc:docMk/>
            <pc:sldMk cId="2296917595" sldId="399"/>
            <ac:picMk id="3" creationId="{B4F4DA29-1762-6850-A476-38E56FAA7E41}"/>
          </ac:picMkLst>
        </pc:picChg>
        <pc:picChg chg="mod modCrop">
          <ac:chgData name="INDIRA DE MENEZES CASTRO (1815383)" userId="e41e4919-7570-461c-8bc9-bc96d7e0485e" providerId="ADAL" clId="{7138AB36-0DD5-49E9-8112-03B471C049E6}" dt="2022-11-08T14:39:38.016" v="1979" actId="1076"/>
          <ac:picMkLst>
            <pc:docMk/>
            <pc:sldMk cId="2296917595" sldId="399"/>
            <ac:picMk id="4" creationId="{BC9ECEFA-1768-AE47-ECE1-5376BBF34486}"/>
          </ac:picMkLst>
        </pc:picChg>
        <pc:picChg chg="del">
          <ac:chgData name="INDIRA DE MENEZES CASTRO (1815383)" userId="e41e4919-7570-461c-8bc9-bc96d7e0485e" providerId="ADAL" clId="{7138AB36-0DD5-49E9-8112-03B471C049E6}" dt="2022-11-08T14:33:56.693" v="1950" actId="478"/>
          <ac:picMkLst>
            <pc:docMk/>
            <pc:sldMk cId="2296917595" sldId="399"/>
            <ac:picMk id="5" creationId="{08E1F0C5-967F-83DB-B711-FEABF50A067C}"/>
          </ac:picMkLst>
        </pc:picChg>
        <pc:picChg chg="mod">
          <ac:chgData name="INDIRA DE MENEZES CASTRO (1815383)" userId="e41e4919-7570-461c-8bc9-bc96d7e0485e" providerId="ADAL" clId="{7138AB36-0DD5-49E9-8112-03B471C049E6}" dt="2022-11-08T14:33:59.295" v="1951" actId="1076"/>
          <ac:picMkLst>
            <pc:docMk/>
            <pc:sldMk cId="2296917595" sldId="399"/>
            <ac:picMk id="14" creationId="{E74FF51D-6696-377B-1797-B21149B06B34}"/>
          </ac:picMkLst>
        </pc:picChg>
        <pc:picChg chg="del">
          <ac:chgData name="INDIRA DE MENEZES CASTRO (1815383)" userId="e41e4919-7570-461c-8bc9-bc96d7e0485e" providerId="ADAL" clId="{7138AB36-0DD5-49E9-8112-03B471C049E6}" dt="2022-11-08T14:33:56.098" v="1949" actId="478"/>
          <ac:picMkLst>
            <pc:docMk/>
            <pc:sldMk cId="2296917595" sldId="399"/>
            <ac:picMk id="18" creationId="{4A1F4E7D-F371-D391-5986-848E0526A7D3}"/>
          </ac:picMkLst>
        </pc:picChg>
      </pc:sldChg>
      <pc:sldChg chg="new del">
        <pc:chgData name="INDIRA DE MENEZES CASTRO (1815383)" userId="e41e4919-7570-461c-8bc9-bc96d7e0485e" providerId="ADAL" clId="{7138AB36-0DD5-49E9-8112-03B471C049E6}" dt="2022-11-08T15:29:11.036" v="2121" actId="680"/>
        <pc:sldMkLst>
          <pc:docMk/>
          <pc:sldMk cId="2826558935" sldId="400"/>
        </pc:sldMkLst>
      </pc:sldChg>
      <pc:sldChg chg="addSp delSp modSp add mod ord delAnim modAnim modNotesTx">
        <pc:chgData name="INDIRA DE MENEZES CASTRO (1815383)" userId="e41e4919-7570-461c-8bc9-bc96d7e0485e" providerId="ADAL" clId="{7138AB36-0DD5-49E9-8112-03B471C049E6}" dt="2022-11-08T16:09:03.113" v="2309" actId="20577"/>
        <pc:sldMkLst>
          <pc:docMk/>
          <pc:sldMk cId="3046927946" sldId="400"/>
        </pc:sldMkLst>
        <pc:spChg chg="del">
          <ac:chgData name="INDIRA DE MENEZES CASTRO (1815383)" userId="e41e4919-7570-461c-8bc9-bc96d7e0485e" providerId="ADAL" clId="{7138AB36-0DD5-49E9-8112-03B471C049E6}" dt="2022-11-08T15:33:26.144" v="2123" actId="478"/>
          <ac:spMkLst>
            <pc:docMk/>
            <pc:sldMk cId="3046927946" sldId="400"/>
            <ac:spMk id="6" creationId="{DDCFBDE3-350E-4A19-80BB-CDE659660A6B}"/>
          </ac:spMkLst>
        </pc:spChg>
        <pc:spChg chg="del">
          <ac:chgData name="INDIRA DE MENEZES CASTRO (1815383)" userId="e41e4919-7570-461c-8bc9-bc96d7e0485e" providerId="ADAL" clId="{7138AB36-0DD5-49E9-8112-03B471C049E6}" dt="2022-11-08T15:33:26.144" v="2123" actId="478"/>
          <ac:spMkLst>
            <pc:docMk/>
            <pc:sldMk cId="3046927946" sldId="400"/>
            <ac:spMk id="7" creationId="{0B3699E4-1928-4295-8328-7F56324A328C}"/>
          </ac:spMkLst>
        </pc:spChg>
        <pc:spChg chg="add del mod">
          <ac:chgData name="INDIRA DE MENEZES CASTRO (1815383)" userId="e41e4919-7570-461c-8bc9-bc96d7e0485e" providerId="ADAL" clId="{7138AB36-0DD5-49E9-8112-03B471C049E6}" dt="2022-11-08T15:33:29.084" v="2124" actId="478"/>
          <ac:spMkLst>
            <pc:docMk/>
            <pc:sldMk cId="3046927946" sldId="400"/>
            <ac:spMk id="26" creationId="{69A7D792-CD7E-9E9A-11FF-D9B82439B616}"/>
          </ac:spMkLst>
        </pc:spChg>
        <pc:spChg chg="del">
          <ac:chgData name="INDIRA DE MENEZES CASTRO (1815383)" userId="e41e4919-7570-461c-8bc9-bc96d7e0485e" providerId="ADAL" clId="{7138AB36-0DD5-49E9-8112-03B471C049E6}" dt="2022-11-08T15:33:26.144" v="2123" actId="478"/>
          <ac:spMkLst>
            <pc:docMk/>
            <pc:sldMk cId="3046927946" sldId="400"/>
            <ac:spMk id="31" creationId="{A04F47D5-30A4-4868-B9F1-A0DB2B01D6D1}"/>
          </ac:spMkLst>
        </pc:spChg>
        <pc:spChg chg="del">
          <ac:chgData name="INDIRA DE MENEZES CASTRO (1815383)" userId="e41e4919-7570-461c-8bc9-bc96d7e0485e" providerId="ADAL" clId="{7138AB36-0DD5-49E9-8112-03B471C049E6}" dt="2022-11-08T15:33:26.144" v="2123" actId="478"/>
          <ac:spMkLst>
            <pc:docMk/>
            <pc:sldMk cId="3046927946" sldId="400"/>
            <ac:spMk id="42" creationId="{9BF7B4BD-6394-4DB2-A23B-299E0E325C05}"/>
          </ac:spMkLst>
        </pc:spChg>
        <pc:spChg chg="add mod">
          <ac:chgData name="INDIRA DE MENEZES CASTRO (1815383)" userId="e41e4919-7570-461c-8bc9-bc96d7e0485e" providerId="ADAL" clId="{7138AB36-0DD5-49E9-8112-03B471C049E6}" dt="2022-11-08T15:33:59.848" v="2126"/>
          <ac:spMkLst>
            <pc:docMk/>
            <pc:sldMk cId="3046927946" sldId="400"/>
            <ac:spMk id="43" creationId="{C2A64716-77AA-CD5F-19BA-D999E2BF045F}"/>
          </ac:spMkLst>
        </pc:spChg>
        <pc:spChg chg="add mod">
          <ac:chgData name="INDIRA DE MENEZES CASTRO (1815383)" userId="e41e4919-7570-461c-8bc9-bc96d7e0485e" providerId="ADAL" clId="{7138AB36-0DD5-49E9-8112-03B471C049E6}" dt="2022-11-08T15:58:58.569" v="2267" actId="1035"/>
          <ac:spMkLst>
            <pc:docMk/>
            <pc:sldMk cId="3046927946" sldId="400"/>
            <ac:spMk id="44" creationId="{1676E6E1-0615-5268-8112-45BB5D78885D}"/>
          </ac:spMkLst>
        </pc:spChg>
        <pc:spChg chg="add mod">
          <ac:chgData name="INDIRA DE MENEZES CASTRO (1815383)" userId="e41e4919-7570-461c-8bc9-bc96d7e0485e" providerId="ADAL" clId="{7138AB36-0DD5-49E9-8112-03B471C049E6}" dt="2022-11-08T16:09:03.113" v="2309" actId="20577"/>
          <ac:spMkLst>
            <pc:docMk/>
            <pc:sldMk cId="3046927946" sldId="400"/>
            <ac:spMk id="45" creationId="{47CC1918-1BD9-B17C-C99D-27FEAD456368}"/>
          </ac:spMkLst>
        </pc:spChg>
        <pc:spChg chg="mod">
          <ac:chgData name="INDIRA DE MENEZES CASTRO (1815383)" userId="e41e4919-7570-461c-8bc9-bc96d7e0485e" providerId="ADAL" clId="{7138AB36-0DD5-49E9-8112-03B471C049E6}" dt="2022-11-08T15:33:59.848" v="2126"/>
          <ac:spMkLst>
            <pc:docMk/>
            <pc:sldMk cId="3046927946" sldId="400"/>
            <ac:spMk id="47" creationId="{3641AD7B-00BE-3437-BDDB-F0478936B06A}"/>
          </ac:spMkLst>
        </pc:spChg>
        <pc:spChg chg="mod">
          <ac:chgData name="INDIRA DE MENEZES CASTRO (1815383)" userId="e41e4919-7570-461c-8bc9-bc96d7e0485e" providerId="ADAL" clId="{7138AB36-0DD5-49E9-8112-03B471C049E6}" dt="2022-11-08T15:33:59.848" v="2126"/>
          <ac:spMkLst>
            <pc:docMk/>
            <pc:sldMk cId="3046927946" sldId="400"/>
            <ac:spMk id="48" creationId="{7DFBEB8A-0CC8-046A-7A00-CD3814704A88}"/>
          </ac:spMkLst>
        </pc:spChg>
        <pc:spChg chg="add mod">
          <ac:chgData name="INDIRA DE MENEZES CASTRO (1815383)" userId="e41e4919-7570-461c-8bc9-bc96d7e0485e" providerId="ADAL" clId="{7138AB36-0DD5-49E9-8112-03B471C049E6}" dt="2022-11-08T15:58:58.569" v="2267" actId="1035"/>
          <ac:spMkLst>
            <pc:docMk/>
            <pc:sldMk cId="3046927946" sldId="400"/>
            <ac:spMk id="49" creationId="{ACAE81CA-1196-1C65-2786-7EDB76FE33B1}"/>
          </ac:spMkLst>
        </pc:spChg>
        <pc:spChg chg="add mod">
          <ac:chgData name="INDIRA DE MENEZES CASTRO (1815383)" userId="e41e4919-7570-461c-8bc9-bc96d7e0485e" providerId="ADAL" clId="{7138AB36-0DD5-49E9-8112-03B471C049E6}" dt="2022-11-08T15:58:58.569" v="2267" actId="1035"/>
          <ac:spMkLst>
            <pc:docMk/>
            <pc:sldMk cId="3046927946" sldId="400"/>
            <ac:spMk id="50" creationId="{B154AF1D-0DDE-9CC6-A4D1-B4C21C584445}"/>
          </ac:spMkLst>
        </pc:spChg>
        <pc:spChg chg="add mod">
          <ac:chgData name="INDIRA DE MENEZES CASTRO (1815383)" userId="e41e4919-7570-461c-8bc9-bc96d7e0485e" providerId="ADAL" clId="{7138AB36-0DD5-49E9-8112-03B471C049E6}" dt="2022-11-08T15:58:58.569" v="2267" actId="1035"/>
          <ac:spMkLst>
            <pc:docMk/>
            <pc:sldMk cId="3046927946" sldId="400"/>
            <ac:spMk id="51" creationId="{0CD03533-3627-2A1F-C289-A4AFF9C29C46}"/>
          </ac:spMkLst>
        </pc:spChg>
        <pc:spChg chg="add mod">
          <ac:chgData name="INDIRA DE MENEZES CASTRO (1815383)" userId="e41e4919-7570-461c-8bc9-bc96d7e0485e" providerId="ADAL" clId="{7138AB36-0DD5-49E9-8112-03B471C049E6}" dt="2022-11-08T15:58:58.569" v="2267" actId="1035"/>
          <ac:spMkLst>
            <pc:docMk/>
            <pc:sldMk cId="3046927946" sldId="400"/>
            <ac:spMk id="52" creationId="{48BA4DB6-52FE-A6FC-CED8-523C3C9C41A1}"/>
          </ac:spMkLst>
        </pc:spChg>
        <pc:spChg chg="add mod">
          <ac:chgData name="INDIRA DE MENEZES CASTRO (1815383)" userId="e41e4919-7570-461c-8bc9-bc96d7e0485e" providerId="ADAL" clId="{7138AB36-0DD5-49E9-8112-03B471C049E6}" dt="2022-11-08T15:58:58.569" v="2267" actId="1035"/>
          <ac:spMkLst>
            <pc:docMk/>
            <pc:sldMk cId="3046927946" sldId="400"/>
            <ac:spMk id="53" creationId="{1DBFC139-E10F-7017-CCC1-8CBB2D4ABAAB}"/>
          </ac:spMkLst>
        </pc:spChg>
        <pc:spChg chg="add mod">
          <ac:chgData name="INDIRA DE MENEZES CASTRO (1815383)" userId="e41e4919-7570-461c-8bc9-bc96d7e0485e" providerId="ADAL" clId="{7138AB36-0DD5-49E9-8112-03B471C049E6}" dt="2022-11-08T15:58:58.569" v="2267" actId="1035"/>
          <ac:spMkLst>
            <pc:docMk/>
            <pc:sldMk cId="3046927946" sldId="400"/>
            <ac:spMk id="54" creationId="{6C592FBF-62E2-C21E-9B27-BD97C1939386}"/>
          </ac:spMkLst>
        </pc:spChg>
        <pc:spChg chg="add mod">
          <ac:chgData name="INDIRA DE MENEZES CASTRO (1815383)" userId="e41e4919-7570-461c-8bc9-bc96d7e0485e" providerId="ADAL" clId="{7138AB36-0DD5-49E9-8112-03B471C049E6}" dt="2022-11-08T15:58:58.569" v="2267" actId="1035"/>
          <ac:spMkLst>
            <pc:docMk/>
            <pc:sldMk cId="3046927946" sldId="400"/>
            <ac:spMk id="55" creationId="{4746632D-BB20-5D24-0EC0-8DA4498CD6AB}"/>
          </ac:spMkLst>
        </pc:spChg>
        <pc:spChg chg="mod">
          <ac:chgData name="INDIRA DE MENEZES CASTRO (1815383)" userId="e41e4919-7570-461c-8bc9-bc96d7e0485e" providerId="ADAL" clId="{7138AB36-0DD5-49E9-8112-03B471C049E6}" dt="2022-11-08T15:33:59.848" v="2126"/>
          <ac:spMkLst>
            <pc:docMk/>
            <pc:sldMk cId="3046927946" sldId="400"/>
            <ac:spMk id="57" creationId="{8AABEDE4-A836-2269-25D9-7543FB56D389}"/>
          </ac:spMkLst>
        </pc:spChg>
        <pc:spChg chg="mod">
          <ac:chgData name="INDIRA DE MENEZES CASTRO (1815383)" userId="e41e4919-7570-461c-8bc9-bc96d7e0485e" providerId="ADAL" clId="{7138AB36-0DD5-49E9-8112-03B471C049E6}" dt="2022-11-08T15:33:59.848" v="2126"/>
          <ac:spMkLst>
            <pc:docMk/>
            <pc:sldMk cId="3046927946" sldId="400"/>
            <ac:spMk id="58" creationId="{C1299A4E-9BD3-532E-DBAC-60A05F7F4CEC}"/>
          </ac:spMkLst>
        </pc:spChg>
        <pc:spChg chg="mod">
          <ac:chgData name="INDIRA DE MENEZES CASTRO (1815383)" userId="e41e4919-7570-461c-8bc9-bc96d7e0485e" providerId="ADAL" clId="{7138AB36-0DD5-49E9-8112-03B471C049E6}" dt="2022-11-08T15:33:59.848" v="2126"/>
          <ac:spMkLst>
            <pc:docMk/>
            <pc:sldMk cId="3046927946" sldId="400"/>
            <ac:spMk id="60" creationId="{61C13AC3-7815-347E-5014-8EA219D0A8A4}"/>
          </ac:spMkLst>
        </pc:spChg>
        <pc:spChg chg="mod">
          <ac:chgData name="INDIRA DE MENEZES CASTRO (1815383)" userId="e41e4919-7570-461c-8bc9-bc96d7e0485e" providerId="ADAL" clId="{7138AB36-0DD5-49E9-8112-03B471C049E6}" dt="2022-11-08T15:33:59.848" v="2126"/>
          <ac:spMkLst>
            <pc:docMk/>
            <pc:sldMk cId="3046927946" sldId="400"/>
            <ac:spMk id="61" creationId="{0C15BA17-2482-DEED-261C-BD4E92494A73}"/>
          </ac:spMkLst>
        </pc:spChg>
        <pc:spChg chg="mod">
          <ac:chgData name="INDIRA DE MENEZES CASTRO (1815383)" userId="e41e4919-7570-461c-8bc9-bc96d7e0485e" providerId="ADAL" clId="{7138AB36-0DD5-49E9-8112-03B471C049E6}" dt="2022-11-08T15:33:59.848" v="2126"/>
          <ac:spMkLst>
            <pc:docMk/>
            <pc:sldMk cId="3046927946" sldId="400"/>
            <ac:spMk id="63" creationId="{979ADBB7-5FD0-B301-1BAA-81C8E43A120F}"/>
          </ac:spMkLst>
        </pc:spChg>
        <pc:spChg chg="mod">
          <ac:chgData name="INDIRA DE MENEZES CASTRO (1815383)" userId="e41e4919-7570-461c-8bc9-bc96d7e0485e" providerId="ADAL" clId="{7138AB36-0DD5-49E9-8112-03B471C049E6}" dt="2022-11-08T15:33:59.848" v="2126"/>
          <ac:spMkLst>
            <pc:docMk/>
            <pc:sldMk cId="3046927946" sldId="400"/>
            <ac:spMk id="64" creationId="{07C3D4F3-21E6-453D-97D2-989FA4B43C08}"/>
          </ac:spMkLst>
        </pc:spChg>
        <pc:spChg chg="mod">
          <ac:chgData name="INDIRA DE MENEZES CASTRO (1815383)" userId="e41e4919-7570-461c-8bc9-bc96d7e0485e" providerId="ADAL" clId="{7138AB36-0DD5-49E9-8112-03B471C049E6}" dt="2022-11-08T15:33:59.848" v="2126"/>
          <ac:spMkLst>
            <pc:docMk/>
            <pc:sldMk cId="3046927946" sldId="400"/>
            <ac:spMk id="66" creationId="{B6201D00-AC06-9C12-05CD-D2616884D392}"/>
          </ac:spMkLst>
        </pc:spChg>
        <pc:spChg chg="mod">
          <ac:chgData name="INDIRA DE MENEZES CASTRO (1815383)" userId="e41e4919-7570-461c-8bc9-bc96d7e0485e" providerId="ADAL" clId="{7138AB36-0DD5-49E9-8112-03B471C049E6}" dt="2022-11-08T15:33:59.848" v="2126"/>
          <ac:spMkLst>
            <pc:docMk/>
            <pc:sldMk cId="3046927946" sldId="400"/>
            <ac:spMk id="67" creationId="{6E01E546-3BDD-079B-ADE5-95B5A3BADEA6}"/>
          </ac:spMkLst>
        </pc:spChg>
        <pc:spChg chg="mod">
          <ac:chgData name="INDIRA DE MENEZES CASTRO (1815383)" userId="e41e4919-7570-461c-8bc9-bc96d7e0485e" providerId="ADAL" clId="{7138AB36-0DD5-49E9-8112-03B471C049E6}" dt="2022-11-08T15:33:59.848" v="2126"/>
          <ac:spMkLst>
            <pc:docMk/>
            <pc:sldMk cId="3046927946" sldId="400"/>
            <ac:spMk id="69" creationId="{DCB0BF1A-8DC9-00ED-7303-E9D2783C1266}"/>
          </ac:spMkLst>
        </pc:spChg>
        <pc:spChg chg="mod">
          <ac:chgData name="INDIRA DE MENEZES CASTRO (1815383)" userId="e41e4919-7570-461c-8bc9-bc96d7e0485e" providerId="ADAL" clId="{7138AB36-0DD5-49E9-8112-03B471C049E6}" dt="2022-11-08T15:33:59.848" v="2126"/>
          <ac:spMkLst>
            <pc:docMk/>
            <pc:sldMk cId="3046927946" sldId="400"/>
            <ac:spMk id="70" creationId="{C2A9987B-0861-8521-6E82-082DB0812D92}"/>
          </ac:spMkLst>
        </pc:spChg>
        <pc:spChg chg="add del">
          <ac:chgData name="INDIRA DE MENEZES CASTRO (1815383)" userId="e41e4919-7570-461c-8bc9-bc96d7e0485e" providerId="ADAL" clId="{7138AB36-0DD5-49E9-8112-03B471C049E6}" dt="2022-11-08T15:57:01.763" v="2220" actId="478"/>
          <ac:spMkLst>
            <pc:docMk/>
            <pc:sldMk cId="3046927946" sldId="400"/>
            <ac:spMk id="71" creationId="{2FED2405-5F6C-6063-32F0-EE9B0C4EDF9F}"/>
          </ac:spMkLst>
        </pc:spChg>
        <pc:grpChg chg="del">
          <ac:chgData name="INDIRA DE MENEZES CASTRO (1815383)" userId="e41e4919-7570-461c-8bc9-bc96d7e0485e" providerId="ADAL" clId="{7138AB36-0DD5-49E9-8112-03B471C049E6}" dt="2022-11-08T15:33:26.144" v="2123" actId="478"/>
          <ac:grpSpMkLst>
            <pc:docMk/>
            <pc:sldMk cId="3046927946" sldId="400"/>
            <ac:grpSpMk id="2" creationId="{D5E52ABA-C1A0-476D-8561-01A497319C17}"/>
          </ac:grpSpMkLst>
        </pc:grpChg>
        <pc:grpChg chg="del">
          <ac:chgData name="INDIRA DE MENEZES CASTRO (1815383)" userId="e41e4919-7570-461c-8bc9-bc96d7e0485e" providerId="ADAL" clId="{7138AB36-0DD5-49E9-8112-03B471C049E6}" dt="2022-11-08T15:33:26.144" v="2123" actId="478"/>
          <ac:grpSpMkLst>
            <pc:docMk/>
            <pc:sldMk cId="3046927946" sldId="400"/>
            <ac:grpSpMk id="32" creationId="{B72EDA23-B3B1-478C-AD77-B18449A9F2F1}"/>
          </ac:grpSpMkLst>
        </pc:grpChg>
        <pc:grpChg chg="add mod">
          <ac:chgData name="INDIRA DE MENEZES CASTRO (1815383)" userId="e41e4919-7570-461c-8bc9-bc96d7e0485e" providerId="ADAL" clId="{7138AB36-0DD5-49E9-8112-03B471C049E6}" dt="2022-11-08T15:58:58.569" v="2267" actId="1035"/>
          <ac:grpSpMkLst>
            <pc:docMk/>
            <pc:sldMk cId="3046927946" sldId="400"/>
            <ac:grpSpMk id="46" creationId="{ED913120-64F3-E8F7-BFD1-1FC52DA72A55}"/>
          </ac:grpSpMkLst>
        </pc:grpChg>
        <pc:grpChg chg="add mod">
          <ac:chgData name="INDIRA DE MENEZES CASTRO (1815383)" userId="e41e4919-7570-461c-8bc9-bc96d7e0485e" providerId="ADAL" clId="{7138AB36-0DD5-49E9-8112-03B471C049E6}" dt="2022-11-08T15:58:58.569" v="2267" actId="1035"/>
          <ac:grpSpMkLst>
            <pc:docMk/>
            <pc:sldMk cId="3046927946" sldId="400"/>
            <ac:grpSpMk id="56" creationId="{E971F1FB-BA18-2B6B-4686-214C701B4D94}"/>
          </ac:grpSpMkLst>
        </pc:grpChg>
        <pc:grpChg chg="add mod">
          <ac:chgData name="INDIRA DE MENEZES CASTRO (1815383)" userId="e41e4919-7570-461c-8bc9-bc96d7e0485e" providerId="ADAL" clId="{7138AB36-0DD5-49E9-8112-03B471C049E6}" dt="2022-11-08T15:58:58.569" v="2267" actId="1035"/>
          <ac:grpSpMkLst>
            <pc:docMk/>
            <pc:sldMk cId="3046927946" sldId="400"/>
            <ac:grpSpMk id="59" creationId="{4EFCC16A-BC7F-75E0-8AB3-C515938EA985}"/>
          </ac:grpSpMkLst>
        </pc:grpChg>
        <pc:grpChg chg="add mod">
          <ac:chgData name="INDIRA DE MENEZES CASTRO (1815383)" userId="e41e4919-7570-461c-8bc9-bc96d7e0485e" providerId="ADAL" clId="{7138AB36-0DD5-49E9-8112-03B471C049E6}" dt="2022-11-08T15:58:58.569" v="2267" actId="1035"/>
          <ac:grpSpMkLst>
            <pc:docMk/>
            <pc:sldMk cId="3046927946" sldId="400"/>
            <ac:grpSpMk id="62" creationId="{77394A89-BCF4-BFB0-ECB9-F5A1F11BD7F8}"/>
          </ac:grpSpMkLst>
        </pc:grpChg>
        <pc:grpChg chg="add mod">
          <ac:chgData name="INDIRA DE MENEZES CASTRO (1815383)" userId="e41e4919-7570-461c-8bc9-bc96d7e0485e" providerId="ADAL" clId="{7138AB36-0DD5-49E9-8112-03B471C049E6}" dt="2022-11-08T15:58:58.569" v="2267" actId="1035"/>
          <ac:grpSpMkLst>
            <pc:docMk/>
            <pc:sldMk cId="3046927946" sldId="400"/>
            <ac:grpSpMk id="65" creationId="{42F9CEF1-380D-20E2-50E8-0062D8F48BAA}"/>
          </ac:grpSpMkLst>
        </pc:grpChg>
        <pc:grpChg chg="add mod">
          <ac:chgData name="INDIRA DE MENEZES CASTRO (1815383)" userId="e41e4919-7570-461c-8bc9-bc96d7e0485e" providerId="ADAL" clId="{7138AB36-0DD5-49E9-8112-03B471C049E6}" dt="2022-11-08T15:58:58.569" v="2267" actId="1035"/>
          <ac:grpSpMkLst>
            <pc:docMk/>
            <pc:sldMk cId="3046927946" sldId="400"/>
            <ac:grpSpMk id="68" creationId="{8E4F1B3E-A39C-3B01-3203-BF3AB71CAFAA}"/>
          </ac:grpSpMkLst>
        </pc:grpChg>
        <pc:picChg chg="add mod modCrop">
          <ac:chgData name="INDIRA DE MENEZES CASTRO (1815383)" userId="e41e4919-7570-461c-8bc9-bc96d7e0485e" providerId="ADAL" clId="{7138AB36-0DD5-49E9-8112-03B471C049E6}" dt="2022-11-08T16:03:38.340" v="2275" actId="14100"/>
          <ac:picMkLst>
            <pc:docMk/>
            <pc:sldMk cId="3046927946" sldId="400"/>
            <ac:picMk id="73" creationId="{7F45D043-8F93-6AB1-CC8F-14BBB6FE567D}"/>
          </ac:picMkLst>
        </pc:picChg>
        <pc:picChg chg="add mod modCrop">
          <ac:chgData name="INDIRA DE MENEZES CASTRO (1815383)" userId="e41e4919-7570-461c-8bc9-bc96d7e0485e" providerId="ADAL" clId="{7138AB36-0DD5-49E9-8112-03B471C049E6}" dt="2022-11-08T16:03:56.199" v="2281" actId="1076"/>
          <ac:picMkLst>
            <pc:docMk/>
            <pc:sldMk cId="3046927946" sldId="400"/>
            <ac:picMk id="74" creationId="{12A14E22-11B4-D218-B192-FD3B9AB96720}"/>
          </ac:picMkLst>
        </pc:picChg>
        <pc:picChg chg="add mod">
          <ac:chgData name="INDIRA DE MENEZES CASTRO (1815383)" userId="e41e4919-7570-461c-8bc9-bc96d7e0485e" providerId="ADAL" clId="{7138AB36-0DD5-49E9-8112-03B471C049E6}" dt="2022-11-08T16:04:03.417" v="2282" actId="1076"/>
          <ac:picMkLst>
            <pc:docMk/>
            <pc:sldMk cId="3046927946" sldId="400"/>
            <ac:picMk id="75" creationId="{27019E97-F71C-F4AC-AF3D-0D8ED455FBDD}"/>
          </ac:picMkLst>
        </pc:picChg>
        <pc:picChg chg="add mod">
          <ac:chgData name="INDIRA DE MENEZES CASTRO (1815383)" userId="e41e4919-7570-461c-8bc9-bc96d7e0485e" providerId="ADAL" clId="{7138AB36-0DD5-49E9-8112-03B471C049E6}" dt="2022-11-08T16:04:10.590" v="2283" actId="1076"/>
          <ac:picMkLst>
            <pc:docMk/>
            <pc:sldMk cId="3046927946" sldId="400"/>
            <ac:picMk id="2050" creationId="{A709978A-6DC0-576C-D9D1-FDE2CB93F293}"/>
          </ac:picMkLst>
        </pc:picChg>
        <pc:cxnChg chg="mod">
          <ac:chgData name="INDIRA DE MENEZES CASTRO (1815383)" userId="e41e4919-7570-461c-8bc9-bc96d7e0485e" providerId="ADAL" clId="{7138AB36-0DD5-49E9-8112-03B471C049E6}" dt="2022-11-08T15:33:26.144" v="2123" actId="478"/>
          <ac:cxnSpMkLst>
            <pc:docMk/>
            <pc:sldMk cId="3046927946" sldId="400"/>
            <ac:cxnSpMk id="9" creationId="{ED72EF66-E353-4D4D-874B-7C2E43A90A0D}"/>
          </ac:cxnSpMkLst>
        </pc:cxnChg>
        <pc:cxnChg chg="mod">
          <ac:chgData name="INDIRA DE MENEZES CASTRO (1815383)" userId="e41e4919-7570-461c-8bc9-bc96d7e0485e" providerId="ADAL" clId="{7138AB36-0DD5-49E9-8112-03B471C049E6}" dt="2022-11-08T15:33:26.144" v="2123" actId="478"/>
          <ac:cxnSpMkLst>
            <pc:docMk/>
            <pc:sldMk cId="3046927946" sldId="400"/>
            <ac:cxnSpMk id="10" creationId="{4092DE91-AEC9-4A9D-B293-D8FD8A357EE9}"/>
          </ac:cxnSpMkLst>
        </pc:cxnChg>
      </pc:sldChg>
      <pc:sldMasterChg chg="delSldLayout">
        <pc:chgData name="INDIRA DE MENEZES CASTRO (1815383)" userId="e41e4919-7570-461c-8bc9-bc96d7e0485e" providerId="ADAL" clId="{7138AB36-0DD5-49E9-8112-03B471C049E6}" dt="2022-11-07T14:16:26.610" v="16" actId="47"/>
        <pc:sldMasterMkLst>
          <pc:docMk/>
          <pc:sldMasterMk cId="13645026" sldId="2147484080"/>
        </pc:sldMasterMkLst>
        <pc:sldLayoutChg chg="del">
          <pc:chgData name="INDIRA DE MENEZES CASTRO (1815383)" userId="e41e4919-7570-461c-8bc9-bc96d7e0485e" providerId="ADAL" clId="{7138AB36-0DD5-49E9-8112-03B471C049E6}" dt="2022-11-07T14:16:26.610" v="16" actId="47"/>
          <pc:sldLayoutMkLst>
            <pc:docMk/>
            <pc:sldMasterMk cId="13645026" sldId="2147484080"/>
            <pc:sldLayoutMk cId="2737309775" sldId="2147484114"/>
          </pc:sldLayoutMkLst>
        </pc:sldLayoutChg>
      </pc:sldMasterChg>
    </pc:docChg>
  </pc:docChgLst>
  <pc:docChgLst>
    <pc:chgData name="INDIRA DE MENEZES CASTRO (1815383)" userId="e41e4919-7570-461c-8bc9-bc96d7e0485e" providerId="ADAL" clId="{89A53787-2EDC-4F6C-AA67-2999311C7FE1}"/>
    <pc:docChg chg="undo redo custSel addSld delSld modSld sldOrd">
      <pc:chgData name="INDIRA DE MENEZES CASTRO (1815383)" userId="e41e4919-7570-461c-8bc9-bc96d7e0485e" providerId="ADAL" clId="{89A53787-2EDC-4F6C-AA67-2999311C7FE1}" dt="2022-12-08T07:32:47.342" v="2110" actId="20577"/>
      <pc:docMkLst>
        <pc:docMk/>
      </pc:docMkLst>
      <pc:sldChg chg="del">
        <pc:chgData name="INDIRA DE MENEZES CASTRO (1815383)" userId="e41e4919-7570-461c-8bc9-bc96d7e0485e" providerId="ADAL" clId="{89A53787-2EDC-4F6C-AA67-2999311C7FE1}" dt="2022-12-05T14:12:00.573" v="330" actId="47"/>
        <pc:sldMkLst>
          <pc:docMk/>
          <pc:sldMk cId="594157414" sldId="266"/>
        </pc:sldMkLst>
      </pc:sldChg>
      <pc:sldChg chg="addSp delSp modSp add mod">
        <pc:chgData name="INDIRA DE MENEZES CASTRO (1815383)" userId="e41e4919-7570-461c-8bc9-bc96d7e0485e" providerId="ADAL" clId="{89A53787-2EDC-4F6C-AA67-2999311C7FE1}" dt="2022-12-05T20:33:51.781" v="771" actId="404"/>
        <pc:sldMkLst>
          <pc:docMk/>
          <pc:sldMk cId="2212637384" sldId="337"/>
        </pc:sldMkLst>
        <pc:spChg chg="add del">
          <ac:chgData name="INDIRA DE MENEZES CASTRO (1815383)" userId="e41e4919-7570-461c-8bc9-bc96d7e0485e" providerId="ADAL" clId="{89A53787-2EDC-4F6C-AA67-2999311C7FE1}" dt="2022-12-05T14:12:16.731" v="333" actId="478"/>
          <ac:spMkLst>
            <pc:docMk/>
            <pc:sldMk cId="2212637384" sldId="337"/>
            <ac:spMk id="4" creationId="{43B30CF4-630E-4D72-8236-8609FDB1F995}"/>
          </ac:spMkLst>
        </pc:spChg>
        <pc:spChg chg="mod">
          <ac:chgData name="INDIRA DE MENEZES CASTRO (1815383)" userId="e41e4919-7570-461c-8bc9-bc96d7e0485e" providerId="ADAL" clId="{89A53787-2EDC-4F6C-AA67-2999311C7FE1}" dt="2022-12-05T20:33:51.781" v="771" actId="404"/>
          <ac:spMkLst>
            <pc:docMk/>
            <pc:sldMk cId="2212637384" sldId="337"/>
            <ac:spMk id="8" creationId="{F2D3802B-EB42-4DB4-8F0E-40BC1DC367FF}"/>
          </ac:spMkLst>
        </pc:spChg>
        <pc:spChg chg="add del">
          <ac:chgData name="INDIRA DE MENEZES CASTRO (1815383)" userId="e41e4919-7570-461c-8bc9-bc96d7e0485e" providerId="ADAL" clId="{89A53787-2EDC-4F6C-AA67-2999311C7FE1}" dt="2022-12-05T14:12:16.731" v="333" actId="478"/>
          <ac:spMkLst>
            <pc:docMk/>
            <pc:sldMk cId="2212637384" sldId="337"/>
            <ac:spMk id="12" creationId="{512065B7-8F38-0756-E3FC-8124AB7F7278}"/>
          </ac:spMkLst>
        </pc:spChg>
        <pc:spChg chg="add del">
          <ac:chgData name="INDIRA DE MENEZES CASTRO (1815383)" userId="e41e4919-7570-461c-8bc9-bc96d7e0485e" providerId="ADAL" clId="{89A53787-2EDC-4F6C-AA67-2999311C7FE1}" dt="2022-12-05T14:12:16.731" v="333" actId="478"/>
          <ac:spMkLst>
            <pc:docMk/>
            <pc:sldMk cId="2212637384" sldId="337"/>
            <ac:spMk id="13" creationId="{B6DF7D35-3061-3FBA-C522-994B98E56EB2}"/>
          </ac:spMkLst>
        </pc:spChg>
        <pc:picChg chg="del mod">
          <ac:chgData name="INDIRA DE MENEZES CASTRO (1815383)" userId="e41e4919-7570-461c-8bc9-bc96d7e0485e" providerId="ADAL" clId="{89A53787-2EDC-4F6C-AA67-2999311C7FE1}" dt="2022-12-05T14:15:16.591" v="345" actId="478"/>
          <ac:picMkLst>
            <pc:docMk/>
            <pc:sldMk cId="2212637384" sldId="337"/>
            <ac:picMk id="2" creationId="{45E02247-5122-16A1-DC86-CA8FC82D7044}"/>
          </ac:picMkLst>
        </pc:picChg>
        <pc:picChg chg="mod">
          <ac:chgData name="INDIRA DE MENEZES CASTRO (1815383)" userId="e41e4919-7570-461c-8bc9-bc96d7e0485e" providerId="ADAL" clId="{89A53787-2EDC-4F6C-AA67-2999311C7FE1}" dt="2022-12-05T14:12:24.198" v="336" actId="1076"/>
          <ac:picMkLst>
            <pc:docMk/>
            <pc:sldMk cId="2212637384" sldId="337"/>
            <ac:picMk id="3" creationId="{46A21464-58A9-056B-BA89-1383A4D872DA}"/>
          </ac:picMkLst>
        </pc:picChg>
        <pc:picChg chg="add del">
          <ac:chgData name="INDIRA DE MENEZES CASTRO (1815383)" userId="e41e4919-7570-461c-8bc9-bc96d7e0485e" providerId="ADAL" clId="{89A53787-2EDC-4F6C-AA67-2999311C7FE1}" dt="2022-12-05T14:12:16.731" v="333" actId="478"/>
          <ac:picMkLst>
            <pc:docMk/>
            <pc:sldMk cId="2212637384" sldId="337"/>
            <ac:picMk id="6" creationId="{CEDDC7C1-C368-06C8-3AD4-0BAE5CED4B50}"/>
          </ac:picMkLst>
        </pc:picChg>
        <pc:picChg chg="mod">
          <ac:chgData name="INDIRA DE MENEZES CASTRO (1815383)" userId="e41e4919-7570-461c-8bc9-bc96d7e0485e" providerId="ADAL" clId="{89A53787-2EDC-4F6C-AA67-2999311C7FE1}" dt="2022-12-05T20:33:43.644" v="769" actId="1035"/>
          <ac:picMkLst>
            <pc:docMk/>
            <pc:sldMk cId="2212637384" sldId="337"/>
            <ac:picMk id="9" creationId="{B9594DB0-E678-7C54-141D-306A99483B89}"/>
          </ac:picMkLst>
        </pc:picChg>
        <pc:picChg chg="add del">
          <ac:chgData name="INDIRA DE MENEZES CASTRO (1815383)" userId="e41e4919-7570-461c-8bc9-bc96d7e0485e" providerId="ADAL" clId="{89A53787-2EDC-4F6C-AA67-2999311C7FE1}" dt="2022-12-05T14:12:16.731" v="333" actId="478"/>
          <ac:picMkLst>
            <pc:docMk/>
            <pc:sldMk cId="2212637384" sldId="337"/>
            <ac:picMk id="11" creationId="{1CA61207-B510-FD46-B533-56855DF3A9AB}"/>
          </ac:picMkLst>
        </pc:picChg>
        <pc:picChg chg="add mod modCrop">
          <ac:chgData name="INDIRA DE MENEZES CASTRO (1815383)" userId="e41e4919-7570-461c-8bc9-bc96d7e0485e" providerId="ADAL" clId="{89A53787-2EDC-4F6C-AA67-2999311C7FE1}" dt="2022-12-05T14:15:21.417" v="347" actId="1076"/>
          <ac:picMkLst>
            <pc:docMk/>
            <pc:sldMk cId="2212637384" sldId="337"/>
            <ac:picMk id="14" creationId="{B9C022D7-6F8F-ABC1-7480-8563E7F4377D}"/>
          </ac:picMkLst>
        </pc:picChg>
        <pc:picChg chg="add del mod modCrop">
          <ac:chgData name="INDIRA DE MENEZES CASTRO (1815383)" userId="e41e4919-7570-461c-8bc9-bc96d7e0485e" providerId="ADAL" clId="{89A53787-2EDC-4F6C-AA67-2999311C7FE1}" dt="2022-12-05T14:18:32.313" v="395" actId="478"/>
          <ac:picMkLst>
            <pc:docMk/>
            <pc:sldMk cId="2212637384" sldId="337"/>
            <ac:picMk id="16" creationId="{E7D77B87-4391-4410-C477-0D61F0C8E740}"/>
          </ac:picMkLst>
        </pc:picChg>
        <pc:picChg chg="add mod">
          <ac:chgData name="INDIRA DE MENEZES CASTRO (1815383)" userId="e41e4919-7570-461c-8bc9-bc96d7e0485e" providerId="ADAL" clId="{89A53787-2EDC-4F6C-AA67-2999311C7FE1}" dt="2022-12-05T20:33:37.159" v="763" actId="1076"/>
          <ac:picMkLst>
            <pc:docMk/>
            <pc:sldMk cId="2212637384" sldId="337"/>
            <ac:picMk id="1026" creationId="{360E75A0-3C7C-AB0E-15F5-060A5F927D64}"/>
          </ac:picMkLst>
        </pc:picChg>
        <pc:picChg chg="add del mod">
          <ac:chgData name="INDIRA DE MENEZES CASTRO (1815383)" userId="e41e4919-7570-461c-8bc9-bc96d7e0485e" providerId="ADAL" clId="{89A53787-2EDC-4F6C-AA67-2999311C7FE1}" dt="2022-12-05T14:18:44.127" v="399" actId="1076"/>
          <ac:picMkLst>
            <pc:docMk/>
            <pc:sldMk cId="2212637384" sldId="337"/>
            <ac:picMk id="1028" creationId="{D695D804-6477-4465-9F57-D0EFA190AFEC}"/>
          </ac:picMkLst>
        </pc:picChg>
      </pc:sldChg>
      <pc:sldChg chg="addSp delSp modSp mod modAnim">
        <pc:chgData name="INDIRA DE MENEZES CASTRO (1815383)" userId="e41e4919-7570-461c-8bc9-bc96d7e0485e" providerId="ADAL" clId="{89A53787-2EDC-4F6C-AA67-2999311C7FE1}" dt="2022-12-07T14:42:53.249" v="1799"/>
        <pc:sldMkLst>
          <pc:docMk/>
          <pc:sldMk cId="2546686340" sldId="377"/>
        </pc:sldMkLst>
        <pc:spChg chg="add del mod">
          <ac:chgData name="INDIRA DE MENEZES CASTRO (1815383)" userId="e41e4919-7570-461c-8bc9-bc96d7e0485e" providerId="ADAL" clId="{89A53787-2EDC-4F6C-AA67-2999311C7FE1}" dt="2022-12-05T20:10:04.952" v="434" actId="478"/>
          <ac:spMkLst>
            <pc:docMk/>
            <pc:sldMk cId="2546686340" sldId="377"/>
            <ac:spMk id="3" creationId="{0C0A61D6-3000-AD53-FAAE-8F06CB3F5E31}"/>
          </ac:spMkLst>
        </pc:spChg>
        <pc:spChg chg="mod topLvl">
          <ac:chgData name="INDIRA DE MENEZES CASTRO (1815383)" userId="e41e4919-7570-461c-8bc9-bc96d7e0485e" providerId="ADAL" clId="{89A53787-2EDC-4F6C-AA67-2999311C7FE1}" dt="2022-12-06T22:46:25.823" v="1201" actId="207"/>
          <ac:spMkLst>
            <pc:docMk/>
            <pc:sldMk cId="2546686340" sldId="377"/>
            <ac:spMk id="5" creationId="{466E4D05-4286-433F-BB03-1F1DC8DC6D5B}"/>
          </ac:spMkLst>
        </pc:spChg>
        <pc:spChg chg="mod topLvl">
          <ac:chgData name="INDIRA DE MENEZES CASTRO (1815383)" userId="e41e4919-7570-461c-8bc9-bc96d7e0485e" providerId="ADAL" clId="{89A53787-2EDC-4F6C-AA67-2999311C7FE1}" dt="2022-12-05T20:31:33.689" v="722" actId="1076"/>
          <ac:spMkLst>
            <pc:docMk/>
            <pc:sldMk cId="2546686340" sldId="377"/>
            <ac:spMk id="13" creationId="{E01991C1-5657-48B5-BC0B-C4E0F93B7F96}"/>
          </ac:spMkLst>
        </pc:spChg>
        <pc:spChg chg="mod topLvl">
          <ac:chgData name="INDIRA DE MENEZES CASTRO (1815383)" userId="e41e4919-7570-461c-8bc9-bc96d7e0485e" providerId="ADAL" clId="{89A53787-2EDC-4F6C-AA67-2999311C7FE1}" dt="2022-12-05T20:31:33.689" v="722" actId="1076"/>
          <ac:spMkLst>
            <pc:docMk/>
            <pc:sldMk cId="2546686340" sldId="377"/>
            <ac:spMk id="14" creationId="{553A117A-FE3A-4383-BAD2-43BEE623F612}"/>
          </ac:spMkLst>
        </pc:spChg>
        <pc:spChg chg="mod topLvl">
          <ac:chgData name="INDIRA DE MENEZES CASTRO (1815383)" userId="e41e4919-7570-461c-8bc9-bc96d7e0485e" providerId="ADAL" clId="{89A53787-2EDC-4F6C-AA67-2999311C7FE1}" dt="2022-12-05T20:31:33.689" v="722" actId="1076"/>
          <ac:spMkLst>
            <pc:docMk/>
            <pc:sldMk cId="2546686340" sldId="377"/>
            <ac:spMk id="15" creationId="{B3770D40-B1E4-4C40-BC2A-A85DB12A3B30}"/>
          </ac:spMkLst>
        </pc:spChg>
        <pc:spChg chg="mod topLvl">
          <ac:chgData name="INDIRA DE MENEZES CASTRO (1815383)" userId="e41e4919-7570-461c-8bc9-bc96d7e0485e" providerId="ADAL" clId="{89A53787-2EDC-4F6C-AA67-2999311C7FE1}" dt="2022-12-05T20:31:33.689" v="722" actId="1076"/>
          <ac:spMkLst>
            <pc:docMk/>
            <pc:sldMk cId="2546686340" sldId="377"/>
            <ac:spMk id="16" creationId="{90F5D656-3BB7-4E06-BFA1-404AD1E503FC}"/>
          </ac:spMkLst>
        </pc:spChg>
        <pc:spChg chg="mod topLvl">
          <ac:chgData name="INDIRA DE MENEZES CASTRO (1815383)" userId="e41e4919-7570-461c-8bc9-bc96d7e0485e" providerId="ADAL" clId="{89A53787-2EDC-4F6C-AA67-2999311C7FE1}" dt="2022-12-05T20:31:33.689" v="722" actId="1076"/>
          <ac:spMkLst>
            <pc:docMk/>
            <pc:sldMk cId="2546686340" sldId="377"/>
            <ac:spMk id="17" creationId="{8FFA2CF0-EF9E-4692-B413-C9C10EB9D787}"/>
          </ac:spMkLst>
        </pc:spChg>
        <pc:spChg chg="mod topLvl">
          <ac:chgData name="INDIRA DE MENEZES CASTRO (1815383)" userId="e41e4919-7570-461c-8bc9-bc96d7e0485e" providerId="ADAL" clId="{89A53787-2EDC-4F6C-AA67-2999311C7FE1}" dt="2022-12-05T20:31:33.689" v="722" actId="1076"/>
          <ac:spMkLst>
            <pc:docMk/>
            <pc:sldMk cId="2546686340" sldId="377"/>
            <ac:spMk id="18" creationId="{90C796FC-E021-4F37-A9E8-A60EC4E5C9B2}"/>
          </ac:spMkLst>
        </pc:spChg>
        <pc:spChg chg="mod topLvl">
          <ac:chgData name="INDIRA DE MENEZES CASTRO (1815383)" userId="e41e4919-7570-461c-8bc9-bc96d7e0485e" providerId="ADAL" clId="{89A53787-2EDC-4F6C-AA67-2999311C7FE1}" dt="2022-12-05T20:31:33.689" v="722" actId="1076"/>
          <ac:spMkLst>
            <pc:docMk/>
            <pc:sldMk cId="2546686340" sldId="377"/>
            <ac:spMk id="19" creationId="{F7FE6C92-9233-4019-8862-92EA9A79D10E}"/>
          </ac:spMkLst>
        </pc:spChg>
        <pc:spChg chg="add del mod topLvl">
          <ac:chgData name="INDIRA DE MENEZES CASTRO (1815383)" userId="e41e4919-7570-461c-8bc9-bc96d7e0485e" providerId="ADAL" clId="{89A53787-2EDC-4F6C-AA67-2999311C7FE1}" dt="2022-12-05T20:31:33.689" v="722" actId="1076"/>
          <ac:spMkLst>
            <pc:docMk/>
            <pc:sldMk cId="2546686340" sldId="377"/>
            <ac:spMk id="20" creationId="{23225930-849C-498B-A9A1-E5401A2D218F}"/>
          </ac:spMkLst>
        </pc:spChg>
        <pc:spChg chg="del mod topLvl">
          <ac:chgData name="INDIRA DE MENEZES CASTRO (1815383)" userId="e41e4919-7570-461c-8bc9-bc96d7e0485e" providerId="ADAL" clId="{89A53787-2EDC-4F6C-AA67-2999311C7FE1}" dt="2022-12-05T20:20:08.014" v="470" actId="478"/>
          <ac:spMkLst>
            <pc:docMk/>
            <pc:sldMk cId="2546686340" sldId="377"/>
            <ac:spMk id="21" creationId="{9A257D24-E352-40B7-9469-A5A056C34C33}"/>
          </ac:spMkLst>
        </pc:spChg>
        <pc:spChg chg="del mod topLvl">
          <ac:chgData name="INDIRA DE MENEZES CASTRO (1815383)" userId="e41e4919-7570-461c-8bc9-bc96d7e0485e" providerId="ADAL" clId="{89A53787-2EDC-4F6C-AA67-2999311C7FE1}" dt="2022-12-05T20:20:09.901" v="471" actId="478"/>
          <ac:spMkLst>
            <pc:docMk/>
            <pc:sldMk cId="2546686340" sldId="377"/>
            <ac:spMk id="22" creationId="{9FF119DE-3007-4FEB-A188-5EB172334BF3}"/>
          </ac:spMkLst>
        </pc:spChg>
        <pc:spChg chg="mod topLvl">
          <ac:chgData name="INDIRA DE MENEZES CASTRO (1815383)" userId="e41e4919-7570-461c-8bc9-bc96d7e0485e" providerId="ADAL" clId="{89A53787-2EDC-4F6C-AA67-2999311C7FE1}" dt="2022-12-05T20:31:44.452" v="724" actId="208"/>
          <ac:spMkLst>
            <pc:docMk/>
            <pc:sldMk cId="2546686340" sldId="377"/>
            <ac:spMk id="23" creationId="{D3FFF184-0F05-4968-903C-2FD5E1908832}"/>
          </ac:spMkLst>
        </pc:spChg>
        <pc:spChg chg="mod topLvl">
          <ac:chgData name="INDIRA DE MENEZES CASTRO (1815383)" userId="e41e4919-7570-461c-8bc9-bc96d7e0485e" providerId="ADAL" clId="{89A53787-2EDC-4F6C-AA67-2999311C7FE1}" dt="2022-12-05T20:31:33.689" v="722" actId="1076"/>
          <ac:spMkLst>
            <pc:docMk/>
            <pc:sldMk cId="2546686340" sldId="377"/>
            <ac:spMk id="24" creationId="{685B9C47-97DC-4455-A41D-D41125E60C3C}"/>
          </ac:spMkLst>
        </pc:spChg>
        <pc:spChg chg="mod topLvl">
          <ac:chgData name="INDIRA DE MENEZES CASTRO (1815383)" userId="e41e4919-7570-461c-8bc9-bc96d7e0485e" providerId="ADAL" clId="{89A53787-2EDC-4F6C-AA67-2999311C7FE1}" dt="2022-12-05T20:31:33.689" v="722" actId="1076"/>
          <ac:spMkLst>
            <pc:docMk/>
            <pc:sldMk cId="2546686340" sldId="377"/>
            <ac:spMk id="25" creationId="{1AE313B9-E1B7-41D4-A683-446ED3864751}"/>
          </ac:spMkLst>
        </pc:spChg>
        <pc:spChg chg="mod topLvl">
          <ac:chgData name="INDIRA DE MENEZES CASTRO (1815383)" userId="e41e4919-7570-461c-8bc9-bc96d7e0485e" providerId="ADAL" clId="{89A53787-2EDC-4F6C-AA67-2999311C7FE1}" dt="2022-12-05T20:31:33.689" v="722" actId="1076"/>
          <ac:spMkLst>
            <pc:docMk/>
            <pc:sldMk cId="2546686340" sldId="377"/>
            <ac:spMk id="27" creationId="{8B5280BA-3AAC-45D7-8FD0-FA0E585D7162}"/>
          </ac:spMkLst>
        </pc:spChg>
        <pc:spChg chg="del mod topLvl">
          <ac:chgData name="INDIRA DE MENEZES CASTRO (1815383)" userId="e41e4919-7570-461c-8bc9-bc96d7e0485e" providerId="ADAL" clId="{89A53787-2EDC-4F6C-AA67-2999311C7FE1}" dt="2022-12-05T20:25:18.740" v="544" actId="478"/>
          <ac:spMkLst>
            <pc:docMk/>
            <pc:sldMk cId="2546686340" sldId="377"/>
            <ac:spMk id="28" creationId="{884D4264-EB16-4DD6-A1C4-169726D175C3}"/>
          </ac:spMkLst>
        </pc:spChg>
        <pc:spChg chg="del mod topLvl">
          <ac:chgData name="INDIRA DE MENEZES CASTRO (1815383)" userId="e41e4919-7570-461c-8bc9-bc96d7e0485e" providerId="ADAL" clId="{89A53787-2EDC-4F6C-AA67-2999311C7FE1}" dt="2022-12-05T20:25:18.740" v="544" actId="478"/>
          <ac:spMkLst>
            <pc:docMk/>
            <pc:sldMk cId="2546686340" sldId="377"/>
            <ac:spMk id="29" creationId="{D83A2A12-5178-4523-930B-D790BC165038}"/>
          </ac:spMkLst>
        </pc:spChg>
        <pc:spChg chg="del mod topLvl">
          <ac:chgData name="INDIRA DE MENEZES CASTRO (1815383)" userId="e41e4919-7570-461c-8bc9-bc96d7e0485e" providerId="ADAL" clId="{89A53787-2EDC-4F6C-AA67-2999311C7FE1}" dt="2022-12-05T20:25:18.740" v="544" actId="478"/>
          <ac:spMkLst>
            <pc:docMk/>
            <pc:sldMk cId="2546686340" sldId="377"/>
            <ac:spMk id="30" creationId="{252A9FEC-EA75-4B32-8892-EB4A02F4C386}"/>
          </ac:spMkLst>
        </pc:spChg>
        <pc:grpChg chg="del">
          <ac:chgData name="INDIRA DE MENEZES CASTRO (1815383)" userId="e41e4919-7570-461c-8bc9-bc96d7e0485e" providerId="ADAL" clId="{89A53787-2EDC-4F6C-AA67-2999311C7FE1}" dt="2022-12-05T20:10:12.287" v="435" actId="165"/>
          <ac:grpSpMkLst>
            <pc:docMk/>
            <pc:sldMk cId="2546686340" sldId="377"/>
            <ac:grpSpMk id="2" creationId="{D5E52ABA-C1A0-476D-8561-01A497319C17}"/>
          </ac:grpSpMkLst>
        </pc:grpChg>
        <pc:grpChg chg="del mod topLvl">
          <ac:chgData name="INDIRA DE MENEZES CASTRO (1815383)" userId="e41e4919-7570-461c-8bc9-bc96d7e0485e" providerId="ADAL" clId="{89A53787-2EDC-4F6C-AA67-2999311C7FE1}" dt="2022-12-05T20:10:20.176" v="436" actId="165"/>
          <ac:grpSpMkLst>
            <pc:docMk/>
            <pc:sldMk cId="2546686340" sldId="377"/>
            <ac:grpSpMk id="4" creationId="{8321C4AF-5A8F-42F5-B441-B42A5039124F}"/>
          </ac:grpSpMkLst>
        </pc:grpChg>
        <pc:cxnChg chg="mod topLvl">
          <ac:chgData name="INDIRA DE MENEZES CASTRO (1815383)" userId="e41e4919-7570-461c-8bc9-bc96d7e0485e" providerId="ADAL" clId="{89A53787-2EDC-4F6C-AA67-2999311C7FE1}" dt="2022-12-05T20:31:33.689" v="722" actId="1076"/>
          <ac:cxnSpMkLst>
            <pc:docMk/>
            <pc:sldMk cId="2546686340" sldId="377"/>
            <ac:cxnSpMk id="8" creationId="{50B92193-7C1A-418F-8584-3DFBA9A9D29C}"/>
          </ac:cxnSpMkLst>
        </pc:cxnChg>
        <pc:cxnChg chg="mod topLvl">
          <ac:chgData name="INDIRA DE MENEZES CASTRO (1815383)" userId="e41e4919-7570-461c-8bc9-bc96d7e0485e" providerId="ADAL" clId="{89A53787-2EDC-4F6C-AA67-2999311C7FE1}" dt="2022-12-05T20:31:33.689" v="722" actId="1076"/>
          <ac:cxnSpMkLst>
            <pc:docMk/>
            <pc:sldMk cId="2546686340" sldId="377"/>
            <ac:cxnSpMk id="9" creationId="{ED72EF66-E353-4D4D-874B-7C2E43A90A0D}"/>
          </ac:cxnSpMkLst>
        </pc:cxnChg>
        <pc:cxnChg chg="mod topLvl">
          <ac:chgData name="INDIRA DE MENEZES CASTRO (1815383)" userId="e41e4919-7570-461c-8bc9-bc96d7e0485e" providerId="ADAL" clId="{89A53787-2EDC-4F6C-AA67-2999311C7FE1}" dt="2022-12-05T20:31:33.689" v="722" actId="1076"/>
          <ac:cxnSpMkLst>
            <pc:docMk/>
            <pc:sldMk cId="2546686340" sldId="377"/>
            <ac:cxnSpMk id="10" creationId="{4092DE91-AEC9-4A9D-B293-D8FD8A357EE9}"/>
          </ac:cxnSpMkLst>
        </pc:cxnChg>
        <pc:cxnChg chg="mod topLvl">
          <ac:chgData name="INDIRA DE MENEZES CASTRO (1815383)" userId="e41e4919-7570-461c-8bc9-bc96d7e0485e" providerId="ADAL" clId="{89A53787-2EDC-4F6C-AA67-2999311C7FE1}" dt="2022-12-05T20:31:33.689" v="722" actId="1076"/>
          <ac:cxnSpMkLst>
            <pc:docMk/>
            <pc:sldMk cId="2546686340" sldId="377"/>
            <ac:cxnSpMk id="11" creationId="{1D1B574B-DCBF-4226-8FEF-C942F969C2E5}"/>
          </ac:cxnSpMkLst>
        </pc:cxnChg>
        <pc:cxnChg chg="mod topLvl">
          <ac:chgData name="INDIRA DE MENEZES CASTRO (1815383)" userId="e41e4919-7570-461c-8bc9-bc96d7e0485e" providerId="ADAL" clId="{89A53787-2EDC-4F6C-AA67-2999311C7FE1}" dt="2022-12-05T20:31:33.689" v="722" actId="1076"/>
          <ac:cxnSpMkLst>
            <pc:docMk/>
            <pc:sldMk cId="2546686340" sldId="377"/>
            <ac:cxnSpMk id="12" creationId="{0A3CB9E1-760A-4983-87B7-2611BE458A30}"/>
          </ac:cxnSpMkLst>
        </pc:cxnChg>
        <pc:cxnChg chg="add mod">
          <ac:chgData name="INDIRA DE MENEZES CASTRO (1815383)" userId="e41e4919-7570-461c-8bc9-bc96d7e0485e" providerId="ADAL" clId="{89A53787-2EDC-4F6C-AA67-2999311C7FE1}" dt="2022-12-05T20:31:33.689" v="722" actId="1076"/>
          <ac:cxnSpMkLst>
            <pc:docMk/>
            <pc:sldMk cId="2546686340" sldId="377"/>
            <ac:cxnSpMk id="43" creationId="{91430376-DF42-0802-FE0E-D140FE584C1A}"/>
          </ac:cxnSpMkLst>
        </pc:cxnChg>
        <pc:cxnChg chg="add mod">
          <ac:chgData name="INDIRA DE MENEZES CASTRO (1815383)" userId="e41e4919-7570-461c-8bc9-bc96d7e0485e" providerId="ADAL" clId="{89A53787-2EDC-4F6C-AA67-2999311C7FE1}" dt="2022-12-05T20:31:33.689" v="722" actId="1076"/>
          <ac:cxnSpMkLst>
            <pc:docMk/>
            <pc:sldMk cId="2546686340" sldId="377"/>
            <ac:cxnSpMk id="45" creationId="{93F4E3E1-D302-40BA-433F-52BE996E4FDA}"/>
          </ac:cxnSpMkLst>
        </pc:cxnChg>
      </pc:sldChg>
      <pc:sldChg chg="modAnim modNotesTx">
        <pc:chgData name="INDIRA DE MENEZES CASTRO (1815383)" userId="e41e4919-7570-461c-8bc9-bc96d7e0485e" providerId="ADAL" clId="{89A53787-2EDC-4F6C-AA67-2999311C7FE1}" dt="2022-12-08T07:32:47.342" v="2110" actId="20577"/>
        <pc:sldMkLst>
          <pc:docMk/>
          <pc:sldMk cId="1467052364" sldId="380"/>
        </pc:sldMkLst>
      </pc:sldChg>
      <pc:sldChg chg="del">
        <pc:chgData name="INDIRA DE MENEZES CASTRO (1815383)" userId="e41e4919-7570-461c-8bc9-bc96d7e0485e" providerId="ADAL" clId="{89A53787-2EDC-4F6C-AA67-2999311C7FE1}" dt="2022-12-05T14:48:36.638" v="400" actId="47"/>
        <pc:sldMkLst>
          <pc:docMk/>
          <pc:sldMk cId="3508199487" sldId="381"/>
        </pc:sldMkLst>
      </pc:sldChg>
      <pc:sldChg chg="modSp del mod modNotesTx">
        <pc:chgData name="INDIRA DE MENEZES CASTRO (1815383)" userId="e41e4919-7570-461c-8bc9-bc96d7e0485e" providerId="ADAL" clId="{89A53787-2EDC-4F6C-AA67-2999311C7FE1}" dt="2022-12-05T14:48:36.638" v="400" actId="47"/>
        <pc:sldMkLst>
          <pc:docMk/>
          <pc:sldMk cId="1541904816" sldId="383"/>
        </pc:sldMkLst>
        <pc:picChg chg="mod">
          <ac:chgData name="INDIRA DE MENEZES CASTRO (1815383)" userId="e41e4919-7570-461c-8bc9-bc96d7e0485e" providerId="ADAL" clId="{89A53787-2EDC-4F6C-AA67-2999311C7FE1}" dt="2022-12-05T08:15:14.775" v="6" actId="1076"/>
          <ac:picMkLst>
            <pc:docMk/>
            <pc:sldMk cId="1541904816" sldId="383"/>
            <ac:picMk id="11" creationId="{19269050-51E8-6A94-907C-FC99E2F4F24C}"/>
          </ac:picMkLst>
        </pc:picChg>
      </pc:sldChg>
      <pc:sldChg chg="addSp delSp modSp mod modAnim modNotesTx">
        <pc:chgData name="INDIRA DE MENEZES CASTRO (1815383)" userId="e41e4919-7570-461c-8bc9-bc96d7e0485e" providerId="ADAL" clId="{89A53787-2EDC-4F6C-AA67-2999311C7FE1}" dt="2022-12-07T07:42:24.378" v="1757"/>
        <pc:sldMkLst>
          <pc:docMk/>
          <pc:sldMk cId="144393415" sldId="384"/>
        </pc:sldMkLst>
        <pc:spChg chg="add del mod">
          <ac:chgData name="INDIRA DE MENEZES CASTRO (1815383)" userId="e41e4919-7570-461c-8bc9-bc96d7e0485e" providerId="ADAL" clId="{89A53787-2EDC-4F6C-AA67-2999311C7FE1}" dt="2022-12-07T07:37:09.572" v="1530"/>
          <ac:spMkLst>
            <pc:docMk/>
            <pc:sldMk cId="144393415" sldId="384"/>
            <ac:spMk id="2" creationId="{6E63F752-BA63-CACC-7AB4-C2F5E33F703F}"/>
          </ac:spMkLst>
        </pc:spChg>
        <pc:spChg chg="add del mod">
          <ac:chgData name="INDIRA DE MENEZES CASTRO (1815383)" userId="e41e4919-7570-461c-8bc9-bc96d7e0485e" providerId="ADAL" clId="{89A53787-2EDC-4F6C-AA67-2999311C7FE1}" dt="2022-12-07T07:39:55.232" v="1548" actId="478"/>
          <ac:spMkLst>
            <pc:docMk/>
            <pc:sldMk cId="144393415" sldId="384"/>
            <ac:spMk id="3" creationId="{C08BC2BA-7671-C78B-5219-7A26A6F6FCFA}"/>
          </ac:spMkLst>
        </pc:spChg>
        <pc:spChg chg="add mod">
          <ac:chgData name="INDIRA DE MENEZES CASTRO (1815383)" userId="e41e4919-7570-461c-8bc9-bc96d7e0485e" providerId="ADAL" clId="{89A53787-2EDC-4F6C-AA67-2999311C7FE1}" dt="2022-12-07T07:41:24.603" v="1745" actId="1076"/>
          <ac:spMkLst>
            <pc:docMk/>
            <pc:sldMk cId="144393415" sldId="384"/>
            <ac:spMk id="5" creationId="{4DEE5E9C-1800-722F-8FC2-31F5FCF1C7AC}"/>
          </ac:spMkLst>
        </pc:spChg>
        <pc:spChg chg="del">
          <ac:chgData name="INDIRA DE MENEZES CASTRO (1815383)" userId="e41e4919-7570-461c-8bc9-bc96d7e0485e" providerId="ADAL" clId="{89A53787-2EDC-4F6C-AA67-2999311C7FE1}" dt="2022-12-07T07:41:17.922" v="1744" actId="21"/>
          <ac:spMkLst>
            <pc:docMk/>
            <pc:sldMk cId="144393415" sldId="384"/>
            <ac:spMk id="6" creationId="{DDCFBDE3-350E-4A19-80BB-CDE659660A6B}"/>
          </ac:spMkLst>
        </pc:spChg>
        <pc:spChg chg="mod">
          <ac:chgData name="INDIRA DE MENEZES CASTRO (1815383)" userId="e41e4919-7570-461c-8bc9-bc96d7e0485e" providerId="ADAL" clId="{89A53787-2EDC-4F6C-AA67-2999311C7FE1}" dt="2022-12-07T07:40:12.503" v="1560" actId="20577"/>
          <ac:spMkLst>
            <pc:docMk/>
            <pc:sldMk cId="144393415" sldId="384"/>
            <ac:spMk id="7" creationId="{0B3699E4-1928-4295-8328-7F56324A328C}"/>
          </ac:spMkLst>
        </pc:spChg>
        <pc:spChg chg="add del mod">
          <ac:chgData name="INDIRA DE MENEZES CASTRO (1815383)" userId="e41e4919-7570-461c-8bc9-bc96d7e0485e" providerId="ADAL" clId="{89A53787-2EDC-4F6C-AA67-2999311C7FE1}" dt="2022-12-07T07:41:37.030" v="1750" actId="478"/>
          <ac:spMkLst>
            <pc:docMk/>
            <pc:sldMk cId="144393415" sldId="384"/>
            <ac:spMk id="8" creationId="{4583898B-676F-4A5A-4D22-997811804E2B}"/>
          </ac:spMkLst>
        </pc:spChg>
        <pc:spChg chg="add mod">
          <ac:chgData name="INDIRA DE MENEZES CASTRO (1815383)" userId="e41e4919-7570-461c-8bc9-bc96d7e0485e" providerId="ADAL" clId="{89A53787-2EDC-4F6C-AA67-2999311C7FE1}" dt="2022-12-07T07:41:34.166" v="1749" actId="1076"/>
          <ac:spMkLst>
            <pc:docMk/>
            <pc:sldMk cId="144393415" sldId="384"/>
            <ac:spMk id="10" creationId="{1A893C57-B16A-B15C-CDF0-CCCCE1306AD5}"/>
          </ac:spMkLst>
        </pc:spChg>
        <pc:spChg chg="add mod">
          <ac:chgData name="INDIRA DE MENEZES CASTRO (1815383)" userId="e41e4919-7570-461c-8bc9-bc96d7e0485e" providerId="ADAL" clId="{89A53787-2EDC-4F6C-AA67-2999311C7FE1}" dt="2022-12-07T07:42:05.424" v="1756" actId="1582"/>
          <ac:spMkLst>
            <pc:docMk/>
            <pc:sldMk cId="144393415" sldId="384"/>
            <ac:spMk id="11" creationId="{89DE4D03-719D-250A-6415-B3740AFE4854}"/>
          </ac:spMkLst>
        </pc:spChg>
        <pc:spChg chg="mod">
          <ac:chgData name="INDIRA DE MENEZES CASTRO (1815383)" userId="e41e4919-7570-461c-8bc9-bc96d7e0485e" providerId="ADAL" clId="{89A53787-2EDC-4F6C-AA67-2999311C7FE1}" dt="2022-12-05T14:52:29.850" v="414" actId="20577"/>
          <ac:spMkLst>
            <pc:docMk/>
            <pc:sldMk cId="144393415" sldId="384"/>
            <ac:spMk id="45" creationId="{FF5A1078-EE76-45A8-8379-18D4D7E600AB}"/>
          </ac:spMkLst>
        </pc:spChg>
        <pc:spChg chg="mod">
          <ac:chgData name="INDIRA DE MENEZES CASTRO (1815383)" userId="e41e4919-7570-461c-8bc9-bc96d7e0485e" providerId="ADAL" clId="{89A53787-2EDC-4F6C-AA67-2999311C7FE1}" dt="2022-12-07T07:41:13.529" v="1743" actId="1035"/>
          <ac:spMkLst>
            <pc:docMk/>
            <pc:sldMk cId="144393415" sldId="384"/>
            <ac:spMk id="52" creationId="{D17401CE-F11F-494D-9E7F-8E70C3A44C2A}"/>
          </ac:spMkLst>
        </pc:spChg>
        <pc:spChg chg="del mod">
          <ac:chgData name="INDIRA DE MENEZES CASTRO (1815383)" userId="e41e4919-7570-461c-8bc9-bc96d7e0485e" providerId="ADAL" clId="{89A53787-2EDC-4F6C-AA67-2999311C7FE1}" dt="2022-12-07T07:41:17.922" v="1744" actId="21"/>
          <ac:spMkLst>
            <pc:docMk/>
            <pc:sldMk cId="144393415" sldId="384"/>
            <ac:spMk id="54" creationId="{D1CA99E4-C11F-43B9-B49C-5548349DE41B}"/>
          </ac:spMkLst>
        </pc:spChg>
        <pc:spChg chg="del mod">
          <ac:chgData name="INDIRA DE MENEZES CASTRO (1815383)" userId="e41e4919-7570-461c-8bc9-bc96d7e0485e" providerId="ADAL" clId="{89A53787-2EDC-4F6C-AA67-2999311C7FE1}" dt="2022-12-07T07:40:24.018" v="1561" actId="21"/>
          <ac:spMkLst>
            <pc:docMk/>
            <pc:sldMk cId="144393415" sldId="384"/>
            <ac:spMk id="56" creationId="{535D306B-CFF7-4668-80EA-E7E807847575}"/>
          </ac:spMkLst>
        </pc:spChg>
        <pc:spChg chg="mod">
          <ac:chgData name="INDIRA DE MENEZES CASTRO (1815383)" userId="e41e4919-7570-461c-8bc9-bc96d7e0485e" providerId="ADAL" clId="{89A53787-2EDC-4F6C-AA67-2999311C7FE1}" dt="2022-12-07T07:41:05.111" v="1719" actId="20577"/>
          <ac:spMkLst>
            <pc:docMk/>
            <pc:sldMk cId="144393415" sldId="384"/>
            <ac:spMk id="58" creationId="{E7B8B1FF-202D-49E1-A89A-B48450028542}"/>
          </ac:spMkLst>
        </pc:spChg>
        <pc:spChg chg="mod">
          <ac:chgData name="INDIRA DE MENEZES CASTRO (1815383)" userId="e41e4919-7570-461c-8bc9-bc96d7e0485e" providerId="ADAL" clId="{89A53787-2EDC-4F6C-AA67-2999311C7FE1}" dt="2022-12-07T07:36:58.741" v="1527" actId="113"/>
          <ac:spMkLst>
            <pc:docMk/>
            <pc:sldMk cId="144393415" sldId="384"/>
            <ac:spMk id="62" creationId="{4854B4F7-7B16-42A7-8F7C-F67F0BDE9D8A}"/>
          </ac:spMkLst>
        </pc:spChg>
        <pc:spChg chg="mod">
          <ac:chgData name="INDIRA DE MENEZES CASTRO (1815383)" userId="e41e4919-7570-461c-8bc9-bc96d7e0485e" providerId="ADAL" clId="{89A53787-2EDC-4F6C-AA67-2999311C7FE1}" dt="2022-12-07T07:37:13.781" v="1532" actId="113"/>
          <ac:spMkLst>
            <pc:docMk/>
            <pc:sldMk cId="144393415" sldId="384"/>
            <ac:spMk id="64" creationId="{0D7F538E-2FC0-4350-977F-30D093AC5C22}"/>
          </ac:spMkLst>
        </pc:spChg>
        <pc:spChg chg="mod">
          <ac:chgData name="INDIRA DE MENEZES CASTRO (1815383)" userId="e41e4919-7570-461c-8bc9-bc96d7e0485e" providerId="ADAL" clId="{89A53787-2EDC-4F6C-AA67-2999311C7FE1}" dt="2022-12-07T07:37:27.125" v="1535" actId="113"/>
          <ac:spMkLst>
            <pc:docMk/>
            <pc:sldMk cId="144393415" sldId="384"/>
            <ac:spMk id="66" creationId="{6E636D0D-D433-4A65-99DD-1718D89FF83A}"/>
          </ac:spMkLst>
        </pc:spChg>
        <pc:spChg chg="mod">
          <ac:chgData name="INDIRA DE MENEZES CASTRO (1815383)" userId="e41e4919-7570-461c-8bc9-bc96d7e0485e" providerId="ADAL" clId="{89A53787-2EDC-4F6C-AA67-2999311C7FE1}" dt="2022-12-07T07:40:31.342" v="1607" actId="1038"/>
          <ac:spMkLst>
            <pc:docMk/>
            <pc:sldMk cId="144393415" sldId="384"/>
            <ac:spMk id="68" creationId="{83277AB3-9F65-4955-94B4-8EBE4C45FF0B}"/>
          </ac:spMkLst>
        </pc:spChg>
        <pc:spChg chg="mod">
          <ac:chgData name="INDIRA DE MENEZES CASTRO (1815383)" userId="e41e4919-7570-461c-8bc9-bc96d7e0485e" providerId="ADAL" clId="{89A53787-2EDC-4F6C-AA67-2999311C7FE1}" dt="2022-12-07T07:37:31.634" v="1536" actId="113"/>
          <ac:spMkLst>
            <pc:docMk/>
            <pc:sldMk cId="144393415" sldId="384"/>
            <ac:spMk id="70" creationId="{9A38FF0E-B216-4353-9B33-8445179244BE}"/>
          </ac:spMkLst>
        </pc:spChg>
        <pc:picChg chg="add mod">
          <ac:chgData name="INDIRA DE MENEZES CASTRO (1815383)" userId="e41e4919-7570-461c-8bc9-bc96d7e0485e" providerId="ADAL" clId="{89A53787-2EDC-4F6C-AA67-2999311C7FE1}" dt="2022-12-07T07:41:24.603" v="1745" actId="1076"/>
          <ac:picMkLst>
            <pc:docMk/>
            <pc:sldMk cId="144393415" sldId="384"/>
            <ac:picMk id="4" creationId="{87130B56-CD2F-6E41-BEAC-A5ED50599659}"/>
          </ac:picMkLst>
        </pc:picChg>
        <pc:picChg chg="add mod">
          <ac:chgData name="INDIRA DE MENEZES CASTRO (1815383)" userId="e41e4919-7570-461c-8bc9-bc96d7e0485e" providerId="ADAL" clId="{89A53787-2EDC-4F6C-AA67-2999311C7FE1}" dt="2022-12-07T07:41:34.166" v="1749" actId="1076"/>
          <ac:picMkLst>
            <pc:docMk/>
            <pc:sldMk cId="144393415" sldId="384"/>
            <ac:picMk id="9" creationId="{815E85EE-E8EB-DF43-4A8A-C96C0590FB52}"/>
          </ac:picMkLst>
        </pc:picChg>
        <pc:picChg chg="mod">
          <ac:chgData name="INDIRA DE MENEZES CASTRO (1815383)" userId="e41e4919-7570-461c-8bc9-bc96d7e0485e" providerId="ADAL" clId="{89A53787-2EDC-4F6C-AA67-2999311C7FE1}" dt="2022-12-07T07:41:13.529" v="1743" actId="1035"/>
          <ac:picMkLst>
            <pc:docMk/>
            <pc:sldMk cId="144393415" sldId="384"/>
            <ac:picMk id="51" creationId="{EA5A70D9-A067-40DC-9B83-00D299254512}"/>
          </ac:picMkLst>
        </pc:picChg>
        <pc:picChg chg="del">
          <ac:chgData name="INDIRA DE MENEZES CASTRO (1815383)" userId="e41e4919-7570-461c-8bc9-bc96d7e0485e" providerId="ADAL" clId="{89A53787-2EDC-4F6C-AA67-2999311C7FE1}" dt="2022-12-07T07:41:17.922" v="1744" actId="21"/>
          <ac:picMkLst>
            <pc:docMk/>
            <pc:sldMk cId="144393415" sldId="384"/>
            <ac:picMk id="53" creationId="{0D11FFB9-9CE6-44E6-9089-4D0D8265D06B}"/>
          </ac:picMkLst>
        </pc:picChg>
        <pc:picChg chg="del">
          <ac:chgData name="INDIRA DE MENEZES CASTRO (1815383)" userId="e41e4919-7570-461c-8bc9-bc96d7e0485e" providerId="ADAL" clId="{89A53787-2EDC-4F6C-AA67-2999311C7FE1}" dt="2022-12-07T07:40:24.018" v="1561" actId="21"/>
          <ac:picMkLst>
            <pc:docMk/>
            <pc:sldMk cId="144393415" sldId="384"/>
            <ac:picMk id="55" creationId="{9B307CDF-A114-4AF3-BAA9-80F39D29520C}"/>
          </ac:picMkLst>
        </pc:picChg>
        <pc:picChg chg="mod">
          <ac:chgData name="INDIRA DE MENEZES CASTRO (1815383)" userId="e41e4919-7570-461c-8bc9-bc96d7e0485e" providerId="ADAL" clId="{89A53787-2EDC-4F6C-AA67-2999311C7FE1}" dt="2022-12-07T07:40:57.125" v="1709" actId="1035"/>
          <ac:picMkLst>
            <pc:docMk/>
            <pc:sldMk cId="144393415" sldId="384"/>
            <ac:picMk id="57" creationId="{E220D3D6-681A-46F7-9B1E-B849D1963180}"/>
          </ac:picMkLst>
        </pc:picChg>
        <pc:picChg chg="mod">
          <ac:chgData name="INDIRA DE MENEZES CASTRO (1815383)" userId="e41e4919-7570-461c-8bc9-bc96d7e0485e" providerId="ADAL" clId="{89A53787-2EDC-4F6C-AA67-2999311C7FE1}" dt="2022-12-07T07:40:31.342" v="1607" actId="1038"/>
          <ac:picMkLst>
            <pc:docMk/>
            <pc:sldMk cId="144393415" sldId="384"/>
            <ac:picMk id="67" creationId="{1D2C1432-0C6D-4B03-B12A-87C7C802D502}"/>
          </ac:picMkLst>
        </pc:picChg>
      </pc:sldChg>
      <pc:sldChg chg="addSp delSp modSp del mod modShow">
        <pc:chgData name="INDIRA DE MENEZES CASTRO (1815383)" userId="e41e4919-7570-461c-8bc9-bc96d7e0485e" providerId="ADAL" clId="{89A53787-2EDC-4F6C-AA67-2999311C7FE1}" dt="2022-12-05T20:32:04.454" v="725" actId="2696"/>
        <pc:sldMkLst>
          <pc:docMk/>
          <pc:sldMk cId="969335432" sldId="387"/>
        </pc:sldMkLst>
        <pc:spChg chg="add del mod">
          <ac:chgData name="INDIRA DE MENEZES CASTRO (1815383)" userId="e41e4919-7570-461c-8bc9-bc96d7e0485e" providerId="ADAL" clId="{89A53787-2EDC-4F6C-AA67-2999311C7FE1}" dt="2022-12-05T08:34:33.285" v="185" actId="478"/>
          <ac:spMkLst>
            <pc:docMk/>
            <pc:sldMk cId="969335432" sldId="387"/>
            <ac:spMk id="3" creationId="{EA0B9A11-7B73-64A5-F00F-402D5F710A6E}"/>
          </ac:spMkLst>
        </pc:spChg>
        <pc:spChg chg="add mod">
          <ac:chgData name="INDIRA DE MENEZES CASTRO (1815383)" userId="e41e4919-7570-461c-8bc9-bc96d7e0485e" providerId="ADAL" clId="{89A53787-2EDC-4F6C-AA67-2999311C7FE1}" dt="2022-12-05T08:34:30.869" v="184"/>
          <ac:spMkLst>
            <pc:docMk/>
            <pc:sldMk cId="969335432" sldId="387"/>
            <ac:spMk id="4" creationId="{FE3BF859-4ACE-6056-D9B9-3EE20AA1125E}"/>
          </ac:spMkLst>
        </pc:spChg>
        <pc:spChg chg="del">
          <ac:chgData name="INDIRA DE MENEZES CASTRO (1815383)" userId="e41e4919-7570-461c-8bc9-bc96d7e0485e" providerId="ADAL" clId="{89A53787-2EDC-4F6C-AA67-2999311C7FE1}" dt="2022-12-05T08:34:30.584" v="183" actId="478"/>
          <ac:spMkLst>
            <pc:docMk/>
            <pc:sldMk cId="969335432" sldId="387"/>
            <ac:spMk id="7" creationId="{0B3699E4-1928-4295-8328-7F56324A328C}"/>
          </ac:spMkLst>
        </pc:spChg>
        <pc:spChg chg="mod">
          <ac:chgData name="INDIRA DE MENEZES CASTRO (1815383)" userId="e41e4919-7570-461c-8bc9-bc96d7e0485e" providerId="ADAL" clId="{89A53787-2EDC-4F6C-AA67-2999311C7FE1}" dt="2022-12-05T08:37:26.354" v="279" actId="1076"/>
          <ac:spMkLst>
            <pc:docMk/>
            <pc:sldMk cId="969335432" sldId="387"/>
            <ac:spMk id="8" creationId="{37294359-B0AF-4ADA-84F2-01D247261623}"/>
          </ac:spMkLst>
        </pc:spChg>
        <pc:spChg chg="add mod">
          <ac:chgData name="INDIRA DE MENEZES CASTRO (1815383)" userId="e41e4919-7570-461c-8bc9-bc96d7e0485e" providerId="ADAL" clId="{89A53787-2EDC-4F6C-AA67-2999311C7FE1}" dt="2022-12-05T08:37:33.116" v="280" actId="1076"/>
          <ac:spMkLst>
            <pc:docMk/>
            <pc:sldMk cId="969335432" sldId="387"/>
            <ac:spMk id="10" creationId="{D3C83D51-082A-1274-C302-1C8C8AD93478}"/>
          </ac:spMkLst>
        </pc:spChg>
        <pc:spChg chg="add mod">
          <ac:chgData name="INDIRA DE MENEZES CASTRO (1815383)" userId="e41e4919-7570-461c-8bc9-bc96d7e0485e" providerId="ADAL" clId="{89A53787-2EDC-4F6C-AA67-2999311C7FE1}" dt="2022-12-05T08:37:41.981" v="282" actId="1076"/>
          <ac:spMkLst>
            <pc:docMk/>
            <pc:sldMk cId="969335432" sldId="387"/>
            <ac:spMk id="11" creationId="{20ACE3D2-955D-B726-7349-3E0A076AE996}"/>
          </ac:spMkLst>
        </pc:spChg>
        <pc:picChg chg="add mod">
          <ac:chgData name="INDIRA DE MENEZES CASTRO (1815383)" userId="e41e4919-7570-461c-8bc9-bc96d7e0485e" providerId="ADAL" clId="{89A53787-2EDC-4F6C-AA67-2999311C7FE1}" dt="2022-12-05T08:37:33.116" v="280" actId="1076"/>
          <ac:picMkLst>
            <pc:docMk/>
            <pc:sldMk cId="969335432" sldId="387"/>
            <ac:picMk id="5" creationId="{7121BE94-A902-0F6B-B9E3-E997BF4D8F49}"/>
          </ac:picMkLst>
        </pc:picChg>
        <pc:picChg chg="add mod">
          <ac:chgData name="INDIRA DE MENEZES CASTRO (1815383)" userId="e41e4919-7570-461c-8bc9-bc96d7e0485e" providerId="ADAL" clId="{89A53787-2EDC-4F6C-AA67-2999311C7FE1}" dt="2022-12-05T08:37:41.981" v="282" actId="1076"/>
          <ac:picMkLst>
            <pc:docMk/>
            <pc:sldMk cId="969335432" sldId="387"/>
            <ac:picMk id="9" creationId="{9B911AF3-5937-45CB-37E0-1FB5B9F486F9}"/>
          </ac:picMkLst>
        </pc:picChg>
      </pc:sldChg>
      <pc:sldChg chg="addSp delSp modSp mod">
        <pc:chgData name="INDIRA DE MENEZES CASTRO (1815383)" userId="e41e4919-7570-461c-8bc9-bc96d7e0485e" providerId="ADAL" clId="{89A53787-2EDC-4F6C-AA67-2999311C7FE1}" dt="2022-12-07T14:42:08.531" v="1797" actId="1076"/>
        <pc:sldMkLst>
          <pc:docMk/>
          <pc:sldMk cId="2036610864" sldId="389"/>
        </pc:sldMkLst>
        <pc:spChg chg="add del mod">
          <ac:chgData name="INDIRA DE MENEZES CASTRO (1815383)" userId="e41e4919-7570-461c-8bc9-bc96d7e0485e" providerId="ADAL" clId="{89A53787-2EDC-4F6C-AA67-2999311C7FE1}" dt="2022-12-07T14:41:40.707" v="1793" actId="21"/>
          <ac:spMkLst>
            <pc:docMk/>
            <pc:sldMk cId="2036610864" sldId="389"/>
            <ac:spMk id="10" creationId="{7979654C-EEEE-A381-9924-BD48ED8597F4}"/>
          </ac:spMkLst>
        </pc:spChg>
        <pc:spChg chg="add del mod">
          <ac:chgData name="INDIRA DE MENEZES CASTRO (1815383)" userId="e41e4919-7570-461c-8bc9-bc96d7e0485e" providerId="ADAL" clId="{89A53787-2EDC-4F6C-AA67-2999311C7FE1}" dt="2022-12-07T14:41:40.707" v="1793" actId="21"/>
          <ac:spMkLst>
            <pc:docMk/>
            <pc:sldMk cId="2036610864" sldId="389"/>
            <ac:spMk id="11" creationId="{761CE9E3-5B5C-57E5-3384-D5E6DBCE089A}"/>
          </ac:spMkLst>
        </pc:spChg>
        <pc:spChg chg="add del mod">
          <ac:chgData name="INDIRA DE MENEZES CASTRO (1815383)" userId="e41e4919-7570-461c-8bc9-bc96d7e0485e" providerId="ADAL" clId="{89A53787-2EDC-4F6C-AA67-2999311C7FE1}" dt="2022-12-07T14:41:40.707" v="1793" actId="21"/>
          <ac:spMkLst>
            <pc:docMk/>
            <pc:sldMk cId="2036610864" sldId="389"/>
            <ac:spMk id="12" creationId="{218E9412-1892-1FF4-7007-207076DEE74B}"/>
          </ac:spMkLst>
        </pc:spChg>
        <pc:picChg chg="add mod ord">
          <ac:chgData name="INDIRA DE MENEZES CASTRO (1815383)" userId="e41e4919-7570-461c-8bc9-bc96d7e0485e" providerId="ADAL" clId="{89A53787-2EDC-4F6C-AA67-2999311C7FE1}" dt="2022-12-07T14:42:08.531" v="1797" actId="1076"/>
          <ac:picMkLst>
            <pc:docMk/>
            <pc:sldMk cId="2036610864" sldId="389"/>
            <ac:picMk id="13" creationId="{CDB0BA65-DEEC-0084-2D98-AC5BBED68D43}"/>
          </ac:picMkLst>
        </pc:picChg>
        <pc:picChg chg="del mod">
          <ac:chgData name="INDIRA DE MENEZES CASTRO (1815383)" userId="e41e4919-7570-461c-8bc9-bc96d7e0485e" providerId="ADAL" clId="{89A53787-2EDC-4F6C-AA67-2999311C7FE1}" dt="2022-12-07T14:41:40.707" v="1793" actId="21"/>
          <ac:picMkLst>
            <pc:docMk/>
            <pc:sldMk cId="2036610864" sldId="389"/>
            <ac:picMk id="2251" creationId="{B9148120-676E-A2DC-09D4-3B39E9844525}"/>
          </ac:picMkLst>
        </pc:picChg>
      </pc:sldChg>
      <pc:sldChg chg="delSp modSp mod modNotesTx">
        <pc:chgData name="INDIRA DE MENEZES CASTRO (1815383)" userId="e41e4919-7570-461c-8bc9-bc96d7e0485e" providerId="ADAL" clId="{89A53787-2EDC-4F6C-AA67-2999311C7FE1}" dt="2022-12-07T15:20:21.407" v="1834" actId="20577"/>
        <pc:sldMkLst>
          <pc:docMk/>
          <pc:sldMk cId="1519185704" sldId="391"/>
        </pc:sldMkLst>
        <pc:spChg chg="mod">
          <ac:chgData name="INDIRA DE MENEZES CASTRO (1815383)" userId="e41e4919-7570-461c-8bc9-bc96d7e0485e" providerId="ADAL" clId="{89A53787-2EDC-4F6C-AA67-2999311C7FE1}" dt="2022-12-05T14:49:51.843" v="405" actId="1076"/>
          <ac:spMkLst>
            <pc:docMk/>
            <pc:sldMk cId="1519185704" sldId="391"/>
            <ac:spMk id="15" creationId="{01EFAF8D-0B93-4699-B526-2E5A2520C81C}"/>
          </ac:spMkLst>
        </pc:spChg>
        <pc:spChg chg="del">
          <ac:chgData name="INDIRA DE MENEZES CASTRO (1815383)" userId="e41e4919-7570-461c-8bc9-bc96d7e0485e" providerId="ADAL" clId="{89A53787-2EDC-4F6C-AA67-2999311C7FE1}" dt="2022-12-05T14:49:41.304" v="402" actId="478"/>
          <ac:spMkLst>
            <pc:docMk/>
            <pc:sldMk cId="1519185704" sldId="391"/>
            <ac:spMk id="17" creationId="{8DCE244B-2BC1-F83A-5A1E-52F80C6100FE}"/>
          </ac:spMkLst>
        </pc:spChg>
        <pc:picChg chg="mod">
          <ac:chgData name="INDIRA DE MENEZES CASTRO (1815383)" userId="e41e4919-7570-461c-8bc9-bc96d7e0485e" providerId="ADAL" clId="{89A53787-2EDC-4F6C-AA67-2999311C7FE1}" dt="2022-12-05T14:49:57.288" v="407" actId="1076"/>
          <ac:picMkLst>
            <pc:docMk/>
            <pc:sldMk cId="1519185704" sldId="391"/>
            <ac:picMk id="16" creationId="{5E1B1BB1-05AD-7F56-2908-6363D4F438A0}"/>
          </ac:picMkLst>
        </pc:picChg>
        <pc:picChg chg="del">
          <ac:chgData name="INDIRA DE MENEZES CASTRO (1815383)" userId="e41e4919-7570-461c-8bc9-bc96d7e0485e" providerId="ADAL" clId="{89A53787-2EDC-4F6C-AA67-2999311C7FE1}" dt="2022-12-05T14:49:39.079" v="401" actId="478"/>
          <ac:picMkLst>
            <pc:docMk/>
            <pc:sldMk cId="1519185704" sldId="391"/>
            <ac:picMk id="30" creationId="{14B86CA6-691A-EBA4-9F47-930ECAFAE698}"/>
          </ac:picMkLst>
        </pc:picChg>
        <pc:picChg chg="mod">
          <ac:chgData name="INDIRA DE MENEZES CASTRO (1815383)" userId="e41e4919-7570-461c-8bc9-bc96d7e0485e" providerId="ADAL" clId="{89A53787-2EDC-4F6C-AA67-2999311C7FE1}" dt="2022-12-05T14:49:48.406" v="404" actId="1076"/>
          <ac:picMkLst>
            <pc:docMk/>
            <pc:sldMk cId="1519185704" sldId="391"/>
            <ac:picMk id="32" creationId="{E739E589-4D74-AB67-9FE1-9B1DE336D131}"/>
          </ac:picMkLst>
        </pc:picChg>
      </pc:sldChg>
      <pc:sldChg chg="modSp mod modAnim">
        <pc:chgData name="INDIRA DE MENEZES CASTRO (1815383)" userId="e41e4919-7570-461c-8bc9-bc96d7e0485e" providerId="ADAL" clId="{89A53787-2EDC-4F6C-AA67-2999311C7FE1}" dt="2022-12-05T14:51:38.332" v="409" actId="1076"/>
        <pc:sldMkLst>
          <pc:docMk/>
          <pc:sldMk cId="1206834805" sldId="394"/>
        </pc:sldMkLst>
        <pc:spChg chg="mod">
          <ac:chgData name="INDIRA DE MENEZES CASTRO (1815383)" userId="e41e4919-7570-461c-8bc9-bc96d7e0485e" providerId="ADAL" clId="{89A53787-2EDC-4F6C-AA67-2999311C7FE1}" dt="2022-12-05T08:20:13.403" v="84" actId="14100"/>
          <ac:spMkLst>
            <pc:docMk/>
            <pc:sldMk cId="1206834805" sldId="394"/>
            <ac:spMk id="3" creationId="{4C4A9F59-EEB9-C8D6-3FB6-725D4B2CDE0A}"/>
          </ac:spMkLst>
        </pc:spChg>
        <pc:graphicFrameChg chg="mod modGraphic">
          <ac:chgData name="INDIRA DE MENEZES CASTRO (1815383)" userId="e41e4919-7570-461c-8bc9-bc96d7e0485e" providerId="ADAL" clId="{89A53787-2EDC-4F6C-AA67-2999311C7FE1}" dt="2022-12-05T14:51:38.332" v="409" actId="1076"/>
          <ac:graphicFrameMkLst>
            <pc:docMk/>
            <pc:sldMk cId="1206834805" sldId="394"/>
            <ac:graphicFrameMk id="10" creationId="{1C5C6954-9422-8D74-D936-96E112C1165F}"/>
          </ac:graphicFrameMkLst>
        </pc:graphicFrameChg>
      </pc:sldChg>
      <pc:sldChg chg="addSp delSp modSp mod modAnim">
        <pc:chgData name="INDIRA DE MENEZES CASTRO (1815383)" userId="e41e4919-7570-461c-8bc9-bc96d7e0485e" providerId="ADAL" clId="{89A53787-2EDC-4F6C-AA67-2999311C7FE1}" dt="2022-12-06T22:46:56.661" v="1204" actId="208"/>
        <pc:sldMkLst>
          <pc:docMk/>
          <pc:sldMk cId="151181407" sldId="396"/>
        </pc:sldMkLst>
        <pc:spChg chg="add del mod">
          <ac:chgData name="INDIRA DE MENEZES CASTRO (1815383)" userId="e41e4919-7570-461c-8bc9-bc96d7e0485e" providerId="ADAL" clId="{89A53787-2EDC-4F6C-AA67-2999311C7FE1}" dt="2022-12-05T20:47:50.071" v="1049" actId="21"/>
          <ac:spMkLst>
            <pc:docMk/>
            <pc:sldMk cId="151181407" sldId="396"/>
            <ac:spMk id="3" creationId="{15A7F5CF-5564-0B58-4D07-E6AB860E71A2}"/>
          </ac:spMkLst>
        </pc:spChg>
        <pc:spChg chg="add mod">
          <ac:chgData name="INDIRA DE MENEZES CASTRO (1815383)" userId="e41e4919-7570-461c-8bc9-bc96d7e0485e" providerId="ADAL" clId="{89A53787-2EDC-4F6C-AA67-2999311C7FE1}" dt="2022-12-06T22:46:56.661" v="1204" actId="208"/>
          <ac:spMkLst>
            <pc:docMk/>
            <pc:sldMk cId="151181407" sldId="396"/>
            <ac:spMk id="3" creationId="{5CA50829-D8BD-DF87-A5B2-6C98A85DBBB7}"/>
          </ac:spMkLst>
        </pc:spChg>
        <pc:spChg chg="add del mod">
          <ac:chgData name="INDIRA DE MENEZES CASTRO (1815383)" userId="e41e4919-7570-461c-8bc9-bc96d7e0485e" providerId="ADAL" clId="{89A53787-2EDC-4F6C-AA67-2999311C7FE1}" dt="2022-12-05T20:47:50.071" v="1049" actId="21"/>
          <ac:spMkLst>
            <pc:docMk/>
            <pc:sldMk cId="151181407" sldId="396"/>
            <ac:spMk id="4" creationId="{B183DF08-3371-72E3-D093-7A536585A185}"/>
          </ac:spMkLst>
        </pc:spChg>
        <pc:spChg chg="add del mod">
          <ac:chgData name="INDIRA DE MENEZES CASTRO (1815383)" userId="e41e4919-7570-461c-8bc9-bc96d7e0485e" providerId="ADAL" clId="{89A53787-2EDC-4F6C-AA67-2999311C7FE1}" dt="2022-12-05T20:47:50.071" v="1049" actId="21"/>
          <ac:spMkLst>
            <pc:docMk/>
            <pc:sldMk cId="151181407" sldId="396"/>
            <ac:spMk id="7" creationId="{8C7B8B8C-85DC-0BFC-6773-21F87E617929}"/>
          </ac:spMkLst>
        </pc:spChg>
        <pc:spChg chg="add del mod">
          <ac:chgData name="INDIRA DE MENEZES CASTRO (1815383)" userId="e41e4919-7570-461c-8bc9-bc96d7e0485e" providerId="ADAL" clId="{89A53787-2EDC-4F6C-AA67-2999311C7FE1}" dt="2022-12-05T20:47:50.071" v="1049" actId="21"/>
          <ac:spMkLst>
            <pc:docMk/>
            <pc:sldMk cId="151181407" sldId="396"/>
            <ac:spMk id="8" creationId="{59F134E5-3664-6E3D-2C83-F2FF3EF461D2}"/>
          </ac:spMkLst>
        </pc:spChg>
        <pc:spChg chg="add del mod">
          <ac:chgData name="INDIRA DE MENEZES CASTRO (1815383)" userId="e41e4919-7570-461c-8bc9-bc96d7e0485e" providerId="ADAL" clId="{89A53787-2EDC-4F6C-AA67-2999311C7FE1}" dt="2022-12-05T20:39:13.392" v="914" actId="21"/>
          <ac:spMkLst>
            <pc:docMk/>
            <pc:sldMk cId="151181407" sldId="396"/>
            <ac:spMk id="9" creationId="{7E7AFA9B-1C16-7424-92D6-0107A68F37DD}"/>
          </ac:spMkLst>
        </pc:spChg>
        <pc:spChg chg="add del mod">
          <ac:chgData name="INDIRA DE MENEZES CASTRO (1815383)" userId="e41e4919-7570-461c-8bc9-bc96d7e0485e" providerId="ADAL" clId="{89A53787-2EDC-4F6C-AA67-2999311C7FE1}" dt="2022-12-05T20:47:50.071" v="1049" actId="21"/>
          <ac:spMkLst>
            <pc:docMk/>
            <pc:sldMk cId="151181407" sldId="396"/>
            <ac:spMk id="10" creationId="{DB70C905-3A43-E146-A322-2A1C8C85B70D}"/>
          </ac:spMkLst>
        </pc:spChg>
        <pc:spChg chg="add del mod">
          <ac:chgData name="INDIRA DE MENEZES CASTRO (1815383)" userId="e41e4919-7570-461c-8bc9-bc96d7e0485e" providerId="ADAL" clId="{89A53787-2EDC-4F6C-AA67-2999311C7FE1}" dt="2022-12-05T20:47:50.071" v="1049" actId="21"/>
          <ac:spMkLst>
            <pc:docMk/>
            <pc:sldMk cId="151181407" sldId="396"/>
            <ac:spMk id="11" creationId="{203385CB-77E0-E666-8D1B-68D47C68A959}"/>
          </ac:spMkLst>
        </pc:spChg>
        <pc:spChg chg="add del mod">
          <ac:chgData name="INDIRA DE MENEZES CASTRO (1815383)" userId="e41e4919-7570-461c-8bc9-bc96d7e0485e" providerId="ADAL" clId="{89A53787-2EDC-4F6C-AA67-2999311C7FE1}" dt="2022-12-05T20:47:50.071" v="1049" actId="21"/>
          <ac:spMkLst>
            <pc:docMk/>
            <pc:sldMk cId="151181407" sldId="396"/>
            <ac:spMk id="12" creationId="{EE0F2998-FF51-B3AB-1602-DA0467BE9C57}"/>
          </ac:spMkLst>
        </pc:spChg>
        <pc:picChg chg="add mod ord">
          <ac:chgData name="INDIRA DE MENEZES CASTRO (1815383)" userId="e41e4919-7570-461c-8bc9-bc96d7e0485e" providerId="ADAL" clId="{89A53787-2EDC-4F6C-AA67-2999311C7FE1}" dt="2022-12-05T20:48:08.762" v="1057" actId="1035"/>
          <ac:picMkLst>
            <pc:docMk/>
            <pc:sldMk cId="151181407" sldId="396"/>
            <ac:picMk id="13" creationId="{D334F42C-D4AD-689E-B87A-2BF51A969517}"/>
          </ac:picMkLst>
        </pc:picChg>
        <pc:picChg chg="del mod">
          <ac:chgData name="INDIRA DE MENEZES CASTRO (1815383)" userId="e41e4919-7570-461c-8bc9-bc96d7e0485e" providerId="ADAL" clId="{89A53787-2EDC-4F6C-AA67-2999311C7FE1}" dt="2022-12-05T20:47:50.071" v="1049" actId="21"/>
          <ac:picMkLst>
            <pc:docMk/>
            <pc:sldMk cId="151181407" sldId="396"/>
            <ac:picMk id="14" creationId="{C149CC4F-9E8F-710F-1B4F-934BB1305907}"/>
          </ac:picMkLst>
        </pc:picChg>
      </pc:sldChg>
      <pc:sldChg chg="addSp delSp modSp mod">
        <pc:chgData name="INDIRA DE MENEZES CASTRO (1815383)" userId="e41e4919-7570-461c-8bc9-bc96d7e0485e" providerId="ADAL" clId="{89A53787-2EDC-4F6C-AA67-2999311C7FE1}" dt="2022-12-05T20:48:51.308" v="1069" actId="167"/>
        <pc:sldMkLst>
          <pc:docMk/>
          <pc:sldMk cId="3979986201" sldId="397"/>
        </pc:sldMkLst>
        <pc:spChg chg="add del mod">
          <ac:chgData name="INDIRA DE MENEZES CASTRO (1815383)" userId="e41e4919-7570-461c-8bc9-bc96d7e0485e" providerId="ADAL" clId="{89A53787-2EDC-4F6C-AA67-2999311C7FE1}" dt="2022-12-05T20:48:19.174" v="1058" actId="21"/>
          <ac:spMkLst>
            <pc:docMk/>
            <pc:sldMk cId="3979986201" sldId="397"/>
            <ac:spMk id="5" creationId="{80111B2A-A2D3-63D6-592E-7BCC0F5CA7F7}"/>
          </ac:spMkLst>
        </pc:spChg>
        <pc:spChg chg="add del mod">
          <ac:chgData name="INDIRA DE MENEZES CASTRO (1815383)" userId="e41e4919-7570-461c-8bc9-bc96d7e0485e" providerId="ADAL" clId="{89A53787-2EDC-4F6C-AA67-2999311C7FE1}" dt="2022-12-05T20:48:19.174" v="1058" actId="21"/>
          <ac:spMkLst>
            <pc:docMk/>
            <pc:sldMk cId="3979986201" sldId="397"/>
            <ac:spMk id="12" creationId="{49F8A83F-72C8-9239-BB68-29BE5223B446}"/>
          </ac:spMkLst>
        </pc:spChg>
        <pc:spChg chg="add del mod">
          <ac:chgData name="INDIRA DE MENEZES CASTRO (1815383)" userId="e41e4919-7570-461c-8bc9-bc96d7e0485e" providerId="ADAL" clId="{89A53787-2EDC-4F6C-AA67-2999311C7FE1}" dt="2022-12-05T20:48:19.174" v="1058" actId="21"/>
          <ac:spMkLst>
            <pc:docMk/>
            <pc:sldMk cId="3979986201" sldId="397"/>
            <ac:spMk id="13" creationId="{CA931B39-9504-AAE0-4DAF-8F8AD335F054}"/>
          </ac:spMkLst>
        </pc:spChg>
        <pc:spChg chg="add del mod">
          <ac:chgData name="INDIRA DE MENEZES CASTRO (1815383)" userId="e41e4919-7570-461c-8bc9-bc96d7e0485e" providerId="ADAL" clId="{89A53787-2EDC-4F6C-AA67-2999311C7FE1}" dt="2022-12-05T20:48:19.174" v="1058" actId="21"/>
          <ac:spMkLst>
            <pc:docMk/>
            <pc:sldMk cId="3979986201" sldId="397"/>
            <ac:spMk id="14" creationId="{A3FC9625-34F5-5A42-3FAE-9EEDE7EB6793}"/>
          </ac:spMkLst>
        </pc:spChg>
        <pc:spChg chg="add del mod">
          <ac:chgData name="INDIRA DE MENEZES CASTRO (1815383)" userId="e41e4919-7570-461c-8bc9-bc96d7e0485e" providerId="ADAL" clId="{89A53787-2EDC-4F6C-AA67-2999311C7FE1}" dt="2022-12-05T20:48:19.174" v="1058" actId="21"/>
          <ac:spMkLst>
            <pc:docMk/>
            <pc:sldMk cId="3979986201" sldId="397"/>
            <ac:spMk id="15" creationId="{9FF1612B-3830-1C6A-A7A8-44726DDEC225}"/>
          </ac:spMkLst>
        </pc:spChg>
        <pc:spChg chg="add del mod">
          <ac:chgData name="INDIRA DE MENEZES CASTRO (1815383)" userId="e41e4919-7570-461c-8bc9-bc96d7e0485e" providerId="ADAL" clId="{89A53787-2EDC-4F6C-AA67-2999311C7FE1}" dt="2022-12-05T20:48:19.174" v="1058" actId="21"/>
          <ac:spMkLst>
            <pc:docMk/>
            <pc:sldMk cId="3979986201" sldId="397"/>
            <ac:spMk id="16" creationId="{73279EE9-893C-FF42-0023-3124FC687BE6}"/>
          </ac:spMkLst>
        </pc:spChg>
        <pc:spChg chg="add del mod">
          <ac:chgData name="INDIRA DE MENEZES CASTRO (1815383)" userId="e41e4919-7570-461c-8bc9-bc96d7e0485e" providerId="ADAL" clId="{89A53787-2EDC-4F6C-AA67-2999311C7FE1}" dt="2022-12-05T20:48:19.174" v="1058" actId="21"/>
          <ac:spMkLst>
            <pc:docMk/>
            <pc:sldMk cId="3979986201" sldId="397"/>
            <ac:spMk id="17" creationId="{D2BB54FE-29DB-4F34-9D7E-E1D511E35E23}"/>
          </ac:spMkLst>
        </pc:spChg>
        <pc:spChg chg="mod">
          <ac:chgData name="INDIRA DE MENEZES CASTRO (1815383)" userId="e41e4919-7570-461c-8bc9-bc96d7e0485e" providerId="ADAL" clId="{89A53787-2EDC-4F6C-AA67-2999311C7FE1}" dt="2022-12-05T20:48:19.542" v="1059"/>
          <ac:spMkLst>
            <pc:docMk/>
            <pc:sldMk cId="3979986201" sldId="397"/>
            <ac:spMk id="20" creationId="{D8E5895D-17A2-967D-F9A3-04A67303BB60}"/>
          </ac:spMkLst>
        </pc:spChg>
        <pc:spChg chg="mod">
          <ac:chgData name="INDIRA DE MENEZES CASTRO (1815383)" userId="e41e4919-7570-461c-8bc9-bc96d7e0485e" providerId="ADAL" clId="{89A53787-2EDC-4F6C-AA67-2999311C7FE1}" dt="2022-12-05T20:48:19.542" v="1059"/>
          <ac:spMkLst>
            <pc:docMk/>
            <pc:sldMk cId="3979986201" sldId="397"/>
            <ac:spMk id="21" creationId="{CD325050-07C3-16CD-1086-1C680E23394A}"/>
          </ac:spMkLst>
        </pc:spChg>
        <pc:spChg chg="mod">
          <ac:chgData name="INDIRA DE MENEZES CASTRO (1815383)" userId="e41e4919-7570-461c-8bc9-bc96d7e0485e" providerId="ADAL" clId="{89A53787-2EDC-4F6C-AA67-2999311C7FE1}" dt="2022-12-05T20:48:19.542" v="1059"/>
          <ac:spMkLst>
            <pc:docMk/>
            <pc:sldMk cId="3979986201" sldId="397"/>
            <ac:spMk id="22" creationId="{B8587A85-1BC6-06B2-690C-186CCA92820D}"/>
          </ac:spMkLst>
        </pc:spChg>
        <pc:spChg chg="mod">
          <ac:chgData name="INDIRA DE MENEZES CASTRO (1815383)" userId="e41e4919-7570-461c-8bc9-bc96d7e0485e" providerId="ADAL" clId="{89A53787-2EDC-4F6C-AA67-2999311C7FE1}" dt="2022-12-05T20:48:19.542" v="1059"/>
          <ac:spMkLst>
            <pc:docMk/>
            <pc:sldMk cId="3979986201" sldId="397"/>
            <ac:spMk id="23" creationId="{2F2CB9AC-8858-C1AA-DB87-F95D56E2B0CA}"/>
          </ac:spMkLst>
        </pc:spChg>
        <pc:spChg chg="add del mod">
          <ac:chgData name="INDIRA DE MENEZES CASTRO (1815383)" userId="e41e4919-7570-461c-8bc9-bc96d7e0485e" providerId="ADAL" clId="{89A53787-2EDC-4F6C-AA67-2999311C7FE1}" dt="2022-12-05T20:48:20.876" v="1060"/>
          <ac:spMkLst>
            <pc:docMk/>
            <pc:sldMk cId="3979986201" sldId="397"/>
            <ac:spMk id="24" creationId="{BBF204BE-15EB-7312-405F-64FE84EAF919}"/>
          </ac:spMkLst>
        </pc:spChg>
        <pc:spChg chg="add del mod">
          <ac:chgData name="INDIRA DE MENEZES CASTRO (1815383)" userId="e41e4919-7570-461c-8bc9-bc96d7e0485e" providerId="ADAL" clId="{89A53787-2EDC-4F6C-AA67-2999311C7FE1}" dt="2022-12-05T20:48:20.876" v="1060"/>
          <ac:spMkLst>
            <pc:docMk/>
            <pc:sldMk cId="3979986201" sldId="397"/>
            <ac:spMk id="25" creationId="{C0535233-E4D2-4797-6B0B-EC5819C290B9}"/>
          </ac:spMkLst>
        </pc:spChg>
        <pc:spChg chg="add del mod">
          <ac:chgData name="INDIRA DE MENEZES CASTRO (1815383)" userId="e41e4919-7570-461c-8bc9-bc96d7e0485e" providerId="ADAL" clId="{89A53787-2EDC-4F6C-AA67-2999311C7FE1}" dt="2022-12-05T20:48:20.876" v="1060"/>
          <ac:spMkLst>
            <pc:docMk/>
            <pc:sldMk cId="3979986201" sldId="397"/>
            <ac:spMk id="26" creationId="{92BB78BA-EAD3-636B-FE93-3BB5E42EE3F4}"/>
          </ac:spMkLst>
        </pc:spChg>
        <pc:spChg chg="add del mod">
          <ac:chgData name="INDIRA DE MENEZES CASTRO (1815383)" userId="e41e4919-7570-461c-8bc9-bc96d7e0485e" providerId="ADAL" clId="{89A53787-2EDC-4F6C-AA67-2999311C7FE1}" dt="2022-12-05T20:48:20.876" v="1060"/>
          <ac:spMkLst>
            <pc:docMk/>
            <pc:sldMk cId="3979986201" sldId="397"/>
            <ac:spMk id="27" creationId="{50D57D25-04E0-CC1C-D09A-A82B85B50A12}"/>
          </ac:spMkLst>
        </pc:spChg>
        <pc:spChg chg="add del mod">
          <ac:chgData name="INDIRA DE MENEZES CASTRO (1815383)" userId="e41e4919-7570-461c-8bc9-bc96d7e0485e" providerId="ADAL" clId="{89A53787-2EDC-4F6C-AA67-2999311C7FE1}" dt="2022-12-05T20:48:20.876" v="1060"/>
          <ac:spMkLst>
            <pc:docMk/>
            <pc:sldMk cId="3979986201" sldId="397"/>
            <ac:spMk id="28" creationId="{ED695A26-CDA0-6645-DC75-5959F9A9BE30}"/>
          </ac:spMkLst>
        </pc:spChg>
        <pc:spChg chg="add del mod">
          <ac:chgData name="INDIRA DE MENEZES CASTRO (1815383)" userId="e41e4919-7570-461c-8bc9-bc96d7e0485e" providerId="ADAL" clId="{89A53787-2EDC-4F6C-AA67-2999311C7FE1}" dt="2022-12-05T20:48:20.876" v="1060"/>
          <ac:spMkLst>
            <pc:docMk/>
            <pc:sldMk cId="3979986201" sldId="397"/>
            <ac:spMk id="29" creationId="{A1ECE115-4478-2CC7-7FB0-62309BF4CF63}"/>
          </ac:spMkLst>
        </pc:spChg>
        <pc:spChg chg="add del mod">
          <ac:chgData name="INDIRA DE MENEZES CASTRO (1815383)" userId="e41e4919-7570-461c-8bc9-bc96d7e0485e" providerId="ADAL" clId="{89A53787-2EDC-4F6C-AA67-2999311C7FE1}" dt="2022-12-05T20:48:20.876" v="1060"/>
          <ac:spMkLst>
            <pc:docMk/>
            <pc:sldMk cId="3979986201" sldId="397"/>
            <ac:spMk id="30" creationId="{F8382303-EF51-5758-7512-1218DBDCBED6}"/>
          </ac:spMkLst>
        </pc:spChg>
        <pc:grpChg chg="del">
          <ac:chgData name="INDIRA DE MENEZES CASTRO (1815383)" userId="e41e4919-7570-461c-8bc9-bc96d7e0485e" providerId="ADAL" clId="{89A53787-2EDC-4F6C-AA67-2999311C7FE1}" dt="2022-12-05T20:48:19.174" v="1058" actId="21"/>
          <ac:grpSpMkLst>
            <pc:docMk/>
            <pc:sldMk cId="3979986201" sldId="397"/>
            <ac:grpSpMk id="2" creationId="{DF96266F-8482-30B5-2758-B86D323095B5}"/>
          </ac:grpSpMkLst>
        </pc:grpChg>
        <pc:grpChg chg="add del mod">
          <ac:chgData name="INDIRA DE MENEZES CASTRO (1815383)" userId="e41e4919-7570-461c-8bc9-bc96d7e0485e" providerId="ADAL" clId="{89A53787-2EDC-4F6C-AA67-2999311C7FE1}" dt="2022-12-05T20:48:20.876" v="1060"/>
          <ac:grpSpMkLst>
            <pc:docMk/>
            <pc:sldMk cId="3979986201" sldId="397"/>
            <ac:grpSpMk id="18" creationId="{6CBB41F7-352E-6CD0-9332-E8383E50FFFA}"/>
          </ac:grpSpMkLst>
        </pc:grpChg>
        <pc:picChg chg="mod">
          <ac:chgData name="INDIRA DE MENEZES CASTRO (1815383)" userId="e41e4919-7570-461c-8bc9-bc96d7e0485e" providerId="ADAL" clId="{89A53787-2EDC-4F6C-AA67-2999311C7FE1}" dt="2022-12-05T20:48:19.542" v="1059"/>
          <ac:picMkLst>
            <pc:docMk/>
            <pc:sldMk cId="3979986201" sldId="397"/>
            <ac:picMk id="19" creationId="{DB7CDA84-0665-8A65-DCBB-5AD867CC412F}"/>
          </ac:picMkLst>
        </pc:picChg>
        <pc:picChg chg="add mod ord">
          <ac:chgData name="INDIRA DE MENEZES CASTRO (1815383)" userId="e41e4919-7570-461c-8bc9-bc96d7e0485e" providerId="ADAL" clId="{89A53787-2EDC-4F6C-AA67-2999311C7FE1}" dt="2022-12-05T20:48:51.308" v="1069" actId="167"/>
          <ac:picMkLst>
            <pc:docMk/>
            <pc:sldMk cId="3979986201" sldId="397"/>
            <ac:picMk id="31" creationId="{AC818F6C-6DC7-25A6-BD40-3DB59223DC84}"/>
          </ac:picMkLst>
        </pc:picChg>
      </pc:sldChg>
      <pc:sldChg chg="del mod ord modShow">
        <pc:chgData name="INDIRA DE MENEZES CASTRO (1815383)" userId="e41e4919-7570-461c-8bc9-bc96d7e0485e" providerId="ADAL" clId="{89A53787-2EDC-4F6C-AA67-2999311C7FE1}" dt="2022-12-08T07:31:58.585" v="2108" actId="47"/>
        <pc:sldMkLst>
          <pc:docMk/>
          <pc:sldMk cId="3046927946" sldId="400"/>
        </pc:sldMkLst>
      </pc:sldChg>
      <pc:sldChg chg="addSp delSp modSp mod">
        <pc:chgData name="INDIRA DE MENEZES CASTRO (1815383)" userId="e41e4919-7570-461c-8bc9-bc96d7e0485e" providerId="ADAL" clId="{89A53787-2EDC-4F6C-AA67-2999311C7FE1}" dt="2022-12-05T20:52:37.236" v="1126" actId="1076"/>
        <pc:sldMkLst>
          <pc:docMk/>
          <pc:sldMk cId="2435164023" sldId="401"/>
        </pc:sldMkLst>
        <pc:spChg chg="mod">
          <ac:chgData name="INDIRA DE MENEZES CASTRO (1815383)" userId="e41e4919-7570-461c-8bc9-bc96d7e0485e" providerId="ADAL" clId="{89A53787-2EDC-4F6C-AA67-2999311C7FE1}" dt="2022-12-05T08:25:25.429" v="113" actId="58"/>
          <ac:spMkLst>
            <pc:docMk/>
            <pc:sldMk cId="2435164023" sldId="401"/>
            <ac:spMk id="2" creationId="{DADB6C82-B1DF-38C7-6200-86426FBFA10A}"/>
          </ac:spMkLst>
        </pc:spChg>
        <pc:spChg chg="add del mod">
          <ac:chgData name="INDIRA DE MENEZES CASTRO (1815383)" userId="e41e4919-7570-461c-8bc9-bc96d7e0485e" providerId="ADAL" clId="{89A53787-2EDC-4F6C-AA67-2999311C7FE1}" dt="2022-12-05T20:52:25.676" v="1121" actId="21"/>
          <ac:spMkLst>
            <pc:docMk/>
            <pc:sldMk cId="2435164023" sldId="401"/>
            <ac:spMk id="3" creationId="{4B9852BC-EE35-9CFD-9E94-25EC0A49C7C7}"/>
          </ac:spMkLst>
        </pc:spChg>
        <pc:spChg chg="add del mod">
          <ac:chgData name="INDIRA DE MENEZES CASTRO (1815383)" userId="e41e4919-7570-461c-8bc9-bc96d7e0485e" providerId="ADAL" clId="{89A53787-2EDC-4F6C-AA67-2999311C7FE1}" dt="2022-12-05T20:52:25.676" v="1121" actId="21"/>
          <ac:spMkLst>
            <pc:docMk/>
            <pc:sldMk cId="2435164023" sldId="401"/>
            <ac:spMk id="4" creationId="{69931119-548B-5162-D63C-4511C1C342AF}"/>
          </ac:spMkLst>
        </pc:spChg>
        <pc:spChg chg="add del mod">
          <ac:chgData name="INDIRA DE MENEZES CASTRO (1815383)" userId="e41e4919-7570-461c-8bc9-bc96d7e0485e" providerId="ADAL" clId="{89A53787-2EDC-4F6C-AA67-2999311C7FE1}" dt="2022-12-05T20:52:25.676" v="1121" actId="21"/>
          <ac:spMkLst>
            <pc:docMk/>
            <pc:sldMk cId="2435164023" sldId="401"/>
            <ac:spMk id="7" creationId="{3D14E5A4-26D4-7477-4EAD-33E972228355}"/>
          </ac:spMkLst>
        </pc:spChg>
        <pc:spChg chg="add del mod">
          <ac:chgData name="INDIRA DE MENEZES CASTRO (1815383)" userId="e41e4919-7570-461c-8bc9-bc96d7e0485e" providerId="ADAL" clId="{89A53787-2EDC-4F6C-AA67-2999311C7FE1}" dt="2022-12-05T20:52:25.676" v="1121" actId="21"/>
          <ac:spMkLst>
            <pc:docMk/>
            <pc:sldMk cId="2435164023" sldId="401"/>
            <ac:spMk id="8" creationId="{FD9440FE-1B78-F298-B0D3-2E3DE2FB8FC2}"/>
          </ac:spMkLst>
        </pc:spChg>
        <pc:spChg chg="add del mod">
          <ac:chgData name="INDIRA DE MENEZES CASTRO (1815383)" userId="e41e4919-7570-461c-8bc9-bc96d7e0485e" providerId="ADAL" clId="{89A53787-2EDC-4F6C-AA67-2999311C7FE1}" dt="2022-12-05T20:52:25.676" v="1121" actId="21"/>
          <ac:spMkLst>
            <pc:docMk/>
            <pc:sldMk cId="2435164023" sldId="401"/>
            <ac:spMk id="9" creationId="{6C6DE2BD-3901-6FC4-916C-EFC04AB91377}"/>
          </ac:spMkLst>
        </pc:spChg>
        <pc:spChg chg="add del mod">
          <ac:chgData name="INDIRA DE MENEZES CASTRO (1815383)" userId="e41e4919-7570-461c-8bc9-bc96d7e0485e" providerId="ADAL" clId="{89A53787-2EDC-4F6C-AA67-2999311C7FE1}" dt="2022-12-05T20:51:39.244" v="1107" actId="21"/>
          <ac:spMkLst>
            <pc:docMk/>
            <pc:sldMk cId="2435164023" sldId="401"/>
            <ac:spMk id="10" creationId="{96665CE0-E52E-222F-3773-1092E090FE1B}"/>
          </ac:spMkLst>
        </pc:spChg>
        <pc:spChg chg="add del mod">
          <ac:chgData name="INDIRA DE MENEZES CASTRO (1815383)" userId="e41e4919-7570-461c-8bc9-bc96d7e0485e" providerId="ADAL" clId="{89A53787-2EDC-4F6C-AA67-2999311C7FE1}" dt="2022-12-05T20:52:25.676" v="1121" actId="21"/>
          <ac:spMkLst>
            <pc:docMk/>
            <pc:sldMk cId="2435164023" sldId="401"/>
            <ac:spMk id="11" creationId="{35D61C35-5B5C-F57F-279C-3BF9C093CF4B}"/>
          </ac:spMkLst>
        </pc:spChg>
        <pc:spChg chg="add del">
          <ac:chgData name="INDIRA DE MENEZES CASTRO (1815383)" userId="e41e4919-7570-461c-8bc9-bc96d7e0485e" providerId="ADAL" clId="{89A53787-2EDC-4F6C-AA67-2999311C7FE1}" dt="2022-12-05T20:51:19.095" v="1100" actId="478"/>
          <ac:spMkLst>
            <pc:docMk/>
            <pc:sldMk cId="2435164023" sldId="401"/>
            <ac:spMk id="12" creationId="{D61021E9-6CF7-BA22-C787-EBDF39405B94}"/>
          </ac:spMkLst>
        </pc:spChg>
        <pc:spChg chg="add del mod">
          <ac:chgData name="INDIRA DE MENEZES CASTRO (1815383)" userId="e41e4919-7570-461c-8bc9-bc96d7e0485e" providerId="ADAL" clId="{89A53787-2EDC-4F6C-AA67-2999311C7FE1}" dt="2022-12-05T20:52:25.676" v="1121" actId="21"/>
          <ac:spMkLst>
            <pc:docMk/>
            <pc:sldMk cId="2435164023" sldId="401"/>
            <ac:spMk id="14" creationId="{E4626939-8A39-AACC-200A-D751D495F69F}"/>
          </ac:spMkLst>
        </pc:spChg>
        <pc:spChg chg="add del mod">
          <ac:chgData name="INDIRA DE MENEZES CASTRO (1815383)" userId="e41e4919-7570-461c-8bc9-bc96d7e0485e" providerId="ADAL" clId="{89A53787-2EDC-4F6C-AA67-2999311C7FE1}" dt="2022-12-05T20:52:25.676" v="1121" actId="21"/>
          <ac:spMkLst>
            <pc:docMk/>
            <pc:sldMk cId="2435164023" sldId="401"/>
            <ac:spMk id="15" creationId="{50ABBDAA-0411-F828-7DDA-4D1FDCE8C618}"/>
          </ac:spMkLst>
        </pc:spChg>
        <pc:spChg chg="add del mod">
          <ac:chgData name="INDIRA DE MENEZES CASTRO (1815383)" userId="e41e4919-7570-461c-8bc9-bc96d7e0485e" providerId="ADAL" clId="{89A53787-2EDC-4F6C-AA67-2999311C7FE1}" dt="2022-12-05T20:52:28.219" v="1123"/>
          <ac:spMkLst>
            <pc:docMk/>
            <pc:sldMk cId="2435164023" sldId="401"/>
            <ac:spMk id="23" creationId="{21D44550-AA31-9523-4A50-57D31776487F}"/>
          </ac:spMkLst>
        </pc:spChg>
        <pc:spChg chg="add del mod">
          <ac:chgData name="INDIRA DE MENEZES CASTRO (1815383)" userId="e41e4919-7570-461c-8bc9-bc96d7e0485e" providerId="ADAL" clId="{89A53787-2EDC-4F6C-AA67-2999311C7FE1}" dt="2022-12-05T20:52:28.219" v="1123"/>
          <ac:spMkLst>
            <pc:docMk/>
            <pc:sldMk cId="2435164023" sldId="401"/>
            <ac:spMk id="24" creationId="{C71BEF9D-0F2E-DFBE-ADBF-3D3161F85B09}"/>
          </ac:spMkLst>
        </pc:spChg>
        <pc:spChg chg="add del mod">
          <ac:chgData name="INDIRA DE MENEZES CASTRO (1815383)" userId="e41e4919-7570-461c-8bc9-bc96d7e0485e" providerId="ADAL" clId="{89A53787-2EDC-4F6C-AA67-2999311C7FE1}" dt="2022-12-05T20:52:28.219" v="1123"/>
          <ac:spMkLst>
            <pc:docMk/>
            <pc:sldMk cId="2435164023" sldId="401"/>
            <ac:spMk id="25" creationId="{894A127A-5FC9-94CB-A764-010D036C02B6}"/>
          </ac:spMkLst>
        </pc:spChg>
        <pc:spChg chg="add del mod">
          <ac:chgData name="INDIRA DE MENEZES CASTRO (1815383)" userId="e41e4919-7570-461c-8bc9-bc96d7e0485e" providerId="ADAL" clId="{89A53787-2EDC-4F6C-AA67-2999311C7FE1}" dt="2022-12-05T20:52:28.219" v="1123"/>
          <ac:spMkLst>
            <pc:docMk/>
            <pc:sldMk cId="2435164023" sldId="401"/>
            <ac:spMk id="26" creationId="{EEC2A0DB-1E2F-CA8E-522B-7B7492992631}"/>
          </ac:spMkLst>
        </pc:spChg>
        <pc:spChg chg="add del mod">
          <ac:chgData name="INDIRA DE MENEZES CASTRO (1815383)" userId="e41e4919-7570-461c-8bc9-bc96d7e0485e" providerId="ADAL" clId="{89A53787-2EDC-4F6C-AA67-2999311C7FE1}" dt="2022-12-05T20:52:28.219" v="1123"/>
          <ac:spMkLst>
            <pc:docMk/>
            <pc:sldMk cId="2435164023" sldId="401"/>
            <ac:spMk id="27" creationId="{2F9D8ABC-911D-522D-DDCA-CF63A7F57862}"/>
          </ac:spMkLst>
        </pc:spChg>
        <pc:spChg chg="add del mod">
          <ac:chgData name="INDIRA DE MENEZES CASTRO (1815383)" userId="e41e4919-7570-461c-8bc9-bc96d7e0485e" providerId="ADAL" clId="{89A53787-2EDC-4F6C-AA67-2999311C7FE1}" dt="2022-12-05T20:52:28.219" v="1123"/>
          <ac:spMkLst>
            <pc:docMk/>
            <pc:sldMk cId="2435164023" sldId="401"/>
            <ac:spMk id="28" creationId="{69421673-C120-7E8E-BC8A-F3DC72F46751}"/>
          </ac:spMkLst>
        </pc:spChg>
        <pc:spChg chg="add del mod">
          <ac:chgData name="INDIRA DE MENEZES CASTRO (1815383)" userId="e41e4919-7570-461c-8bc9-bc96d7e0485e" providerId="ADAL" clId="{89A53787-2EDC-4F6C-AA67-2999311C7FE1}" dt="2022-12-05T20:52:28.219" v="1123"/>
          <ac:spMkLst>
            <pc:docMk/>
            <pc:sldMk cId="2435164023" sldId="401"/>
            <ac:spMk id="29" creationId="{F7A817C8-7AC5-B602-C515-9407E6382C11}"/>
          </ac:spMkLst>
        </pc:spChg>
        <pc:spChg chg="add del mod">
          <ac:chgData name="INDIRA DE MENEZES CASTRO (1815383)" userId="e41e4919-7570-461c-8bc9-bc96d7e0485e" providerId="ADAL" clId="{89A53787-2EDC-4F6C-AA67-2999311C7FE1}" dt="2022-12-05T20:52:28.219" v="1123"/>
          <ac:spMkLst>
            <pc:docMk/>
            <pc:sldMk cId="2435164023" sldId="401"/>
            <ac:spMk id="30" creationId="{3FECA476-1FC7-0C67-22BE-877587BB906E}"/>
          </ac:spMkLst>
        </pc:spChg>
        <pc:picChg chg="del mod">
          <ac:chgData name="INDIRA DE MENEZES CASTRO (1815383)" userId="e41e4919-7570-461c-8bc9-bc96d7e0485e" providerId="ADAL" clId="{89A53787-2EDC-4F6C-AA67-2999311C7FE1}" dt="2022-12-05T20:52:25.676" v="1121" actId="21"/>
          <ac:picMkLst>
            <pc:docMk/>
            <pc:sldMk cId="2435164023" sldId="401"/>
            <ac:picMk id="13" creationId="{AABE41DA-53CE-42CA-DADA-51F75BEFE46F}"/>
          </ac:picMkLst>
        </pc:picChg>
        <pc:picChg chg="add del mod">
          <ac:chgData name="INDIRA DE MENEZES CASTRO (1815383)" userId="e41e4919-7570-461c-8bc9-bc96d7e0485e" providerId="ADAL" clId="{89A53787-2EDC-4F6C-AA67-2999311C7FE1}" dt="2022-12-05T20:52:28.219" v="1123"/>
          <ac:picMkLst>
            <pc:docMk/>
            <pc:sldMk cId="2435164023" sldId="401"/>
            <ac:picMk id="22" creationId="{091A5FCB-C256-D003-BFD1-B8AB14679ACA}"/>
          </ac:picMkLst>
        </pc:picChg>
        <pc:picChg chg="add mod ord">
          <ac:chgData name="INDIRA DE MENEZES CASTRO (1815383)" userId="e41e4919-7570-461c-8bc9-bc96d7e0485e" providerId="ADAL" clId="{89A53787-2EDC-4F6C-AA67-2999311C7FE1}" dt="2022-12-05T20:52:37.236" v="1126" actId="1076"/>
          <ac:picMkLst>
            <pc:docMk/>
            <pc:sldMk cId="2435164023" sldId="401"/>
            <ac:picMk id="31" creationId="{6B10C77F-BFDB-1B31-EB59-2F3A19ECDB0F}"/>
          </ac:picMkLst>
        </pc:picChg>
      </pc:sldChg>
      <pc:sldChg chg="modSp mod">
        <pc:chgData name="INDIRA DE MENEZES CASTRO (1815383)" userId="e41e4919-7570-461c-8bc9-bc96d7e0485e" providerId="ADAL" clId="{89A53787-2EDC-4F6C-AA67-2999311C7FE1}" dt="2022-12-05T08:20:47.488" v="110" actId="1035"/>
        <pc:sldMkLst>
          <pc:docMk/>
          <pc:sldMk cId="3026227984" sldId="403"/>
        </pc:sldMkLst>
        <pc:spChg chg="mod">
          <ac:chgData name="INDIRA DE MENEZES CASTRO (1815383)" userId="e41e4919-7570-461c-8bc9-bc96d7e0485e" providerId="ADAL" clId="{89A53787-2EDC-4F6C-AA67-2999311C7FE1}" dt="2022-12-05T08:20:47.488" v="110" actId="1035"/>
          <ac:spMkLst>
            <pc:docMk/>
            <pc:sldMk cId="3026227984" sldId="403"/>
            <ac:spMk id="9" creationId="{2CD57010-B4FD-82E0-96A5-8DB69904183A}"/>
          </ac:spMkLst>
        </pc:spChg>
      </pc:sldChg>
      <pc:sldChg chg="del">
        <pc:chgData name="INDIRA DE MENEZES CASTRO (1815383)" userId="e41e4919-7570-461c-8bc9-bc96d7e0485e" providerId="ADAL" clId="{89A53787-2EDC-4F6C-AA67-2999311C7FE1}" dt="2022-12-05T08:33:02.597" v="181" actId="47"/>
        <pc:sldMkLst>
          <pc:docMk/>
          <pc:sldMk cId="67011140" sldId="404"/>
        </pc:sldMkLst>
      </pc:sldChg>
      <pc:sldChg chg="addSp delSp modSp mod modAnim modNotesTx">
        <pc:chgData name="INDIRA DE MENEZES CASTRO (1815383)" userId="e41e4919-7570-461c-8bc9-bc96d7e0485e" providerId="ADAL" clId="{89A53787-2EDC-4F6C-AA67-2999311C7FE1}" dt="2022-12-07T07:33:11.358" v="1227"/>
        <pc:sldMkLst>
          <pc:docMk/>
          <pc:sldMk cId="4240295170" sldId="405"/>
        </pc:sldMkLst>
        <pc:spChg chg="add mod">
          <ac:chgData name="INDIRA DE MENEZES CASTRO (1815383)" userId="e41e4919-7570-461c-8bc9-bc96d7e0485e" providerId="ADAL" clId="{89A53787-2EDC-4F6C-AA67-2999311C7FE1}" dt="2022-12-07T07:32:18.717" v="1213" actId="1582"/>
          <ac:spMkLst>
            <pc:docMk/>
            <pc:sldMk cId="4240295170" sldId="405"/>
            <ac:spMk id="3" creationId="{299152E3-6271-916E-343C-18770E0D6E5F}"/>
          </ac:spMkLst>
        </pc:spChg>
        <pc:spChg chg="mod">
          <ac:chgData name="INDIRA DE MENEZES CASTRO (1815383)" userId="e41e4919-7570-461c-8bc9-bc96d7e0485e" providerId="ADAL" clId="{89A53787-2EDC-4F6C-AA67-2999311C7FE1}" dt="2022-12-05T20:32:58.518" v="745" actId="1038"/>
          <ac:spMkLst>
            <pc:docMk/>
            <pc:sldMk cId="4240295170" sldId="405"/>
            <ac:spMk id="5" creationId="{B59869A5-E737-A825-CF08-A7E1853EFD96}"/>
          </ac:spMkLst>
        </pc:spChg>
        <pc:spChg chg="add del mod">
          <ac:chgData name="INDIRA DE MENEZES CASTRO (1815383)" userId="e41e4919-7570-461c-8bc9-bc96d7e0485e" providerId="ADAL" clId="{89A53787-2EDC-4F6C-AA67-2999311C7FE1}" dt="2022-12-05T20:47:08.837" v="1037" actId="21"/>
          <ac:spMkLst>
            <pc:docMk/>
            <pc:sldMk cId="4240295170" sldId="405"/>
            <ac:spMk id="9" creationId="{DA791D8C-FE1E-0408-EA4B-D6589BCFB23D}"/>
          </ac:spMkLst>
        </pc:spChg>
        <pc:spChg chg="add mod">
          <ac:chgData name="INDIRA DE MENEZES CASTRO (1815383)" userId="e41e4919-7570-461c-8bc9-bc96d7e0485e" providerId="ADAL" clId="{89A53787-2EDC-4F6C-AA67-2999311C7FE1}" dt="2022-12-07T07:32:34.589" v="1219" actId="1035"/>
          <ac:spMkLst>
            <pc:docMk/>
            <pc:sldMk cId="4240295170" sldId="405"/>
            <ac:spMk id="9" creationId="{DC79829D-473C-A60E-E5CD-1234B65E6729}"/>
          </ac:spMkLst>
        </pc:spChg>
        <pc:spChg chg="add del mod">
          <ac:chgData name="INDIRA DE MENEZES CASTRO (1815383)" userId="e41e4919-7570-461c-8bc9-bc96d7e0485e" providerId="ADAL" clId="{89A53787-2EDC-4F6C-AA67-2999311C7FE1}" dt="2022-12-05T20:47:08.837" v="1037" actId="21"/>
          <ac:spMkLst>
            <pc:docMk/>
            <pc:sldMk cId="4240295170" sldId="405"/>
            <ac:spMk id="10" creationId="{7B09EE42-9FC5-286D-A7A5-DD7EA5FA6FC6}"/>
          </ac:spMkLst>
        </pc:spChg>
        <pc:spChg chg="add mod">
          <ac:chgData name="INDIRA DE MENEZES CASTRO (1815383)" userId="e41e4919-7570-461c-8bc9-bc96d7e0485e" providerId="ADAL" clId="{89A53787-2EDC-4F6C-AA67-2999311C7FE1}" dt="2022-12-07T07:32:45.813" v="1222" actId="14100"/>
          <ac:spMkLst>
            <pc:docMk/>
            <pc:sldMk cId="4240295170" sldId="405"/>
            <ac:spMk id="10" creationId="{A1EF9EFC-0B92-29B9-ABF5-C38F0CD1BCA1}"/>
          </ac:spMkLst>
        </pc:spChg>
        <pc:spChg chg="add del mod">
          <ac:chgData name="INDIRA DE MENEZES CASTRO (1815383)" userId="e41e4919-7570-461c-8bc9-bc96d7e0485e" providerId="ADAL" clId="{89A53787-2EDC-4F6C-AA67-2999311C7FE1}" dt="2022-12-05T20:47:08.837" v="1037" actId="21"/>
          <ac:spMkLst>
            <pc:docMk/>
            <pc:sldMk cId="4240295170" sldId="405"/>
            <ac:spMk id="11" creationId="{72778420-BE9C-6931-399C-E0A5CE107926}"/>
          </ac:spMkLst>
        </pc:spChg>
        <pc:spChg chg="add mod">
          <ac:chgData name="INDIRA DE MENEZES CASTRO (1815383)" userId="e41e4919-7570-461c-8bc9-bc96d7e0485e" providerId="ADAL" clId="{89A53787-2EDC-4F6C-AA67-2999311C7FE1}" dt="2022-12-07T07:32:54.507" v="1226" actId="571"/>
          <ac:spMkLst>
            <pc:docMk/>
            <pc:sldMk cId="4240295170" sldId="405"/>
            <ac:spMk id="12" creationId="{17E8C953-3933-AABC-AAB8-BCF085B7CD3F}"/>
          </ac:spMkLst>
        </pc:spChg>
        <pc:spChg chg="add del mod">
          <ac:chgData name="INDIRA DE MENEZES CASTRO (1815383)" userId="e41e4919-7570-461c-8bc9-bc96d7e0485e" providerId="ADAL" clId="{89A53787-2EDC-4F6C-AA67-2999311C7FE1}" dt="2022-12-05T20:47:08.837" v="1037" actId="21"/>
          <ac:spMkLst>
            <pc:docMk/>
            <pc:sldMk cId="4240295170" sldId="405"/>
            <ac:spMk id="12" creationId="{DBE58C2A-CA57-AB8B-A066-952083CEF770}"/>
          </ac:spMkLst>
        </pc:spChg>
        <pc:spChg chg="add del mod">
          <ac:chgData name="INDIRA DE MENEZES CASTRO (1815383)" userId="e41e4919-7570-461c-8bc9-bc96d7e0485e" providerId="ADAL" clId="{89A53787-2EDC-4F6C-AA67-2999311C7FE1}" dt="2022-12-05T20:47:08.837" v="1037" actId="21"/>
          <ac:spMkLst>
            <pc:docMk/>
            <pc:sldMk cId="4240295170" sldId="405"/>
            <ac:spMk id="13" creationId="{54F90F4D-0315-CF09-1EC6-CD113CDD6B93}"/>
          </ac:spMkLst>
        </pc:spChg>
        <pc:spChg chg="add del mod">
          <ac:chgData name="INDIRA DE MENEZES CASTRO (1815383)" userId="e41e4919-7570-461c-8bc9-bc96d7e0485e" providerId="ADAL" clId="{89A53787-2EDC-4F6C-AA67-2999311C7FE1}" dt="2022-12-05T20:47:08.837" v="1037" actId="21"/>
          <ac:spMkLst>
            <pc:docMk/>
            <pc:sldMk cId="4240295170" sldId="405"/>
            <ac:spMk id="14" creationId="{CBEAFD9F-22BE-48A5-FA49-037AA8D94EB9}"/>
          </ac:spMkLst>
        </pc:spChg>
        <pc:spChg chg="add del mod">
          <ac:chgData name="INDIRA DE MENEZES CASTRO (1815383)" userId="e41e4919-7570-461c-8bc9-bc96d7e0485e" providerId="ADAL" clId="{89A53787-2EDC-4F6C-AA67-2999311C7FE1}" dt="2022-12-05T20:47:08.837" v="1037" actId="21"/>
          <ac:spMkLst>
            <pc:docMk/>
            <pc:sldMk cId="4240295170" sldId="405"/>
            <ac:spMk id="15" creationId="{178A3CD6-1E67-3B16-EB3D-9F2049739CD2}"/>
          </ac:spMkLst>
        </pc:spChg>
        <pc:spChg chg="add del mod">
          <ac:chgData name="INDIRA DE MENEZES CASTRO (1815383)" userId="e41e4919-7570-461c-8bc9-bc96d7e0485e" providerId="ADAL" clId="{89A53787-2EDC-4F6C-AA67-2999311C7FE1}" dt="2022-12-05T20:47:08.837" v="1037" actId="21"/>
          <ac:spMkLst>
            <pc:docMk/>
            <pc:sldMk cId="4240295170" sldId="405"/>
            <ac:spMk id="16" creationId="{A848067D-BF9E-DF4B-A036-E15D9D14202E}"/>
          </ac:spMkLst>
        </pc:spChg>
        <pc:graphicFrameChg chg="add mod modGraphic">
          <ac:chgData name="INDIRA DE MENEZES CASTRO (1815383)" userId="e41e4919-7570-461c-8bc9-bc96d7e0485e" providerId="ADAL" clId="{89A53787-2EDC-4F6C-AA67-2999311C7FE1}" dt="2022-12-06T21:50:59.667" v="1151" actId="20577"/>
          <ac:graphicFrameMkLst>
            <pc:docMk/>
            <pc:sldMk cId="4240295170" sldId="405"/>
            <ac:graphicFrameMk id="8" creationId="{E4FDF2DB-8E5E-09A7-2FEB-D18A8D1A309A}"/>
          </ac:graphicFrameMkLst>
        </pc:graphicFrameChg>
        <pc:picChg chg="add mod modCrop">
          <ac:chgData name="INDIRA DE MENEZES CASTRO (1815383)" userId="e41e4919-7570-461c-8bc9-bc96d7e0485e" providerId="ADAL" clId="{89A53787-2EDC-4F6C-AA67-2999311C7FE1}" dt="2022-12-05T08:28:49.353" v="121" actId="1076"/>
          <ac:picMkLst>
            <pc:docMk/>
            <pc:sldMk cId="4240295170" sldId="405"/>
            <ac:picMk id="2" creationId="{23F8789E-FEDB-3466-EB1B-FDFF5A3C2991}"/>
          </ac:picMkLst>
        </pc:picChg>
        <pc:picChg chg="del mod modCrop">
          <ac:chgData name="INDIRA DE MENEZES CASTRO (1815383)" userId="e41e4919-7570-461c-8bc9-bc96d7e0485e" providerId="ADAL" clId="{89A53787-2EDC-4F6C-AA67-2999311C7FE1}" dt="2022-12-05T20:47:08.837" v="1037" actId="21"/>
          <ac:picMkLst>
            <pc:docMk/>
            <pc:sldMk cId="4240295170" sldId="405"/>
            <ac:picMk id="3" creationId="{049BABD7-0E89-058B-973D-745F0370768E}"/>
          </ac:picMkLst>
        </pc:picChg>
        <pc:picChg chg="add mod">
          <ac:chgData name="INDIRA DE MENEZES CASTRO (1815383)" userId="e41e4919-7570-461c-8bc9-bc96d7e0485e" providerId="ADAL" clId="{89A53787-2EDC-4F6C-AA67-2999311C7FE1}" dt="2022-12-05T08:28:31.153" v="118" actId="1076"/>
          <ac:picMkLst>
            <pc:docMk/>
            <pc:sldMk cId="4240295170" sldId="405"/>
            <ac:picMk id="4" creationId="{899C9749-53B6-D1E0-1E81-DC1D921B99E4}"/>
          </ac:picMkLst>
        </pc:picChg>
        <pc:picChg chg="add mod modCrop">
          <ac:chgData name="INDIRA DE MENEZES CASTRO (1815383)" userId="e41e4919-7570-461c-8bc9-bc96d7e0485e" providerId="ADAL" clId="{89A53787-2EDC-4F6C-AA67-2999311C7FE1}" dt="2022-12-05T08:29:10.080" v="125" actId="1076"/>
          <ac:picMkLst>
            <pc:docMk/>
            <pc:sldMk cId="4240295170" sldId="405"/>
            <ac:picMk id="7" creationId="{A6271FE8-AF9D-428B-0756-4E18BC5F5C76}"/>
          </ac:picMkLst>
        </pc:picChg>
        <pc:picChg chg="add mod">
          <ac:chgData name="INDIRA DE MENEZES CASTRO (1815383)" userId="e41e4919-7570-461c-8bc9-bc96d7e0485e" providerId="ADAL" clId="{89A53787-2EDC-4F6C-AA67-2999311C7FE1}" dt="2022-12-07T07:32:54.507" v="1226" actId="571"/>
          <ac:picMkLst>
            <pc:docMk/>
            <pc:sldMk cId="4240295170" sldId="405"/>
            <ac:picMk id="11" creationId="{9F60E0D3-F0C7-35DF-606F-11F424BD7BDD}"/>
          </ac:picMkLst>
        </pc:picChg>
        <pc:picChg chg="add mod">
          <ac:chgData name="INDIRA DE MENEZES CASTRO (1815383)" userId="e41e4919-7570-461c-8bc9-bc96d7e0485e" providerId="ADAL" clId="{89A53787-2EDC-4F6C-AA67-2999311C7FE1}" dt="2022-12-07T07:32:53.478" v="1225" actId="1076"/>
          <ac:picMkLst>
            <pc:docMk/>
            <pc:sldMk cId="4240295170" sldId="405"/>
            <ac:picMk id="17" creationId="{8F57F423-2DBE-7700-CB59-E3D92782CDC7}"/>
          </ac:picMkLst>
        </pc:picChg>
      </pc:sldChg>
      <pc:sldChg chg="modSp mod">
        <pc:chgData name="INDIRA DE MENEZES CASTRO (1815383)" userId="e41e4919-7570-461c-8bc9-bc96d7e0485e" providerId="ADAL" clId="{89A53787-2EDC-4F6C-AA67-2999311C7FE1}" dt="2022-12-05T14:51:53.847" v="411" actId="1076"/>
        <pc:sldMkLst>
          <pc:docMk/>
          <pc:sldMk cId="304716849" sldId="406"/>
        </pc:sldMkLst>
        <pc:spChg chg="mod">
          <ac:chgData name="INDIRA DE MENEZES CASTRO (1815383)" userId="e41e4919-7570-461c-8bc9-bc96d7e0485e" providerId="ADAL" clId="{89A53787-2EDC-4F6C-AA67-2999311C7FE1}" dt="2022-12-05T08:20:27.412" v="90" actId="20577"/>
          <ac:spMkLst>
            <pc:docMk/>
            <pc:sldMk cId="304716849" sldId="406"/>
            <ac:spMk id="3" creationId="{4C4A9F59-EEB9-C8D6-3FB6-725D4B2CDE0A}"/>
          </ac:spMkLst>
        </pc:spChg>
        <pc:graphicFrameChg chg="mod modGraphic">
          <ac:chgData name="INDIRA DE MENEZES CASTRO (1815383)" userId="e41e4919-7570-461c-8bc9-bc96d7e0485e" providerId="ADAL" clId="{89A53787-2EDC-4F6C-AA67-2999311C7FE1}" dt="2022-12-05T14:51:53.847" v="411" actId="1076"/>
          <ac:graphicFrameMkLst>
            <pc:docMk/>
            <pc:sldMk cId="304716849" sldId="406"/>
            <ac:graphicFrameMk id="10" creationId="{1C5C6954-9422-8D74-D936-96E112C1165F}"/>
          </ac:graphicFrameMkLst>
        </pc:graphicFrameChg>
      </pc:sldChg>
      <pc:sldChg chg="modSp add mod modNotesTx">
        <pc:chgData name="INDIRA DE MENEZES CASTRO (1815383)" userId="e41e4919-7570-461c-8bc9-bc96d7e0485e" providerId="ADAL" clId="{89A53787-2EDC-4F6C-AA67-2999311C7FE1}" dt="2022-12-07T15:18:18.327" v="1824" actId="20577"/>
        <pc:sldMkLst>
          <pc:docMk/>
          <pc:sldMk cId="213603472" sldId="407"/>
        </pc:sldMkLst>
        <pc:spChg chg="mod">
          <ac:chgData name="INDIRA DE MENEZES CASTRO (1815383)" userId="e41e4919-7570-461c-8bc9-bc96d7e0485e" providerId="ADAL" clId="{89A53787-2EDC-4F6C-AA67-2999311C7FE1}" dt="2022-12-07T15:18:18.327" v="1824" actId="20577"/>
          <ac:spMkLst>
            <pc:docMk/>
            <pc:sldMk cId="213603472" sldId="407"/>
            <ac:spMk id="8" creationId="{37294359-B0AF-4ADA-84F2-01D247261623}"/>
          </ac:spMkLst>
        </pc:spChg>
      </pc:sldChg>
      <pc:sldChg chg="delSp modSp add mod delAnim">
        <pc:chgData name="INDIRA DE MENEZES CASTRO (1815383)" userId="e41e4919-7570-461c-8bc9-bc96d7e0485e" providerId="ADAL" clId="{89A53787-2EDC-4F6C-AA67-2999311C7FE1}" dt="2022-12-07T07:33:50.755" v="1253" actId="478"/>
        <pc:sldMkLst>
          <pc:docMk/>
          <pc:sldMk cId="263563986" sldId="408"/>
        </pc:sldMkLst>
        <pc:spChg chg="mod">
          <ac:chgData name="INDIRA DE MENEZES CASTRO (1815383)" userId="e41e4919-7570-461c-8bc9-bc96d7e0485e" providerId="ADAL" clId="{89A53787-2EDC-4F6C-AA67-2999311C7FE1}" dt="2022-12-07T07:33:28.225" v="1247" actId="14100"/>
          <ac:spMkLst>
            <pc:docMk/>
            <pc:sldMk cId="263563986" sldId="408"/>
            <ac:spMk id="3" creationId="{299152E3-6271-916E-343C-18770E0D6E5F}"/>
          </ac:spMkLst>
        </pc:spChg>
        <pc:spChg chg="mod">
          <ac:chgData name="INDIRA DE MENEZES CASTRO (1815383)" userId="e41e4919-7570-461c-8bc9-bc96d7e0485e" providerId="ADAL" clId="{89A53787-2EDC-4F6C-AA67-2999311C7FE1}" dt="2022-12-07T07:33:47.456" v="1252" actId="14100"/>
          <ac:spMkLst>
            <pc:docMk/>
            <pc:sldMk cId="263563986" sldId="408"/>
            <ac:spMk id="9" creationId="{DC79829D-473C-A60E-E5CD-1234B65E6729}"/>
          </ac:spMkLst>
        </pc:spChg>
        <pc:spChg chg="del">
          <ac:chgData name="INDIRA DE MENEZES CASTRO (1815383)" userId="e41e4919-7570-461c-8bc9-bc96d7e0485e" providerId="ADAL" clId="{89A53787-2EDC-4F6C-AA67-2999311C7FE1}" dt="2022-12-07T07:33:50.755" v="1253" actId="478"/>
          <ac:spMkLst>
            <pc:docMk/>
            <pc:sldMk cId="263563986" sldId="408"/>
            <ac:spMk id="10" creationId="{A1EF9EFC-0B92-29B9-ABF5-C38F0CD1BCA1}"/>
          </ac:spMkLst>
        </pc:spChg>
        <pc:picChg chg="mod">
          <ac:chgData name="INDIRA DE MENEZES CASTRO (1815383)" userId="e41e4919-7570-461c-8bc9-bc96d7e0485e" providerId="ADAL" clId="{89A53787-2EDC-4F6C-AA67-2999311C7FE1}" dt="2022-12-07T07:33:35.332" v="1249" actId="1076"/>
          <ac:picMkLst>
            <pc:docMk/>
            <pc:sldMk cId="263563986" sldId="408"/>
            <ac:picMk id="4" creationId="{899C9749-53B6-D1E0-1E81-DC1D921B99E4}"/>
          </ac:picMkLst>
        </pc:picChg>
      </pc:sldChg>
      <pc:sldChg chg="modSp add mod ord">
        <pc:chgData name="INDIRA DE MENEZES CASTRO (1815383)" userId="e41e4919-7570-461c-8bc9-bc96d7e0485e" providerId="ADAL" clId="{89A53787-2EDC-4F6C-AA67-2999311C7FE1}" dt="2022-12-07T07:34:40.115" v="1351" actId="14100"/>
        <pc:sldMkLst>
          <pc:docMk/>
          <pc:sldMk cId="436680612" sldId="409"/>
        </pc:sldMkLst>
        <pc:spChg chg="mod">
          <ac:chgData name="INDIRA DE MENEZES CASTRO (1815383)" userId="e41e4919-7570-461c-8bc9-bc96d7e0485e" providerId="ADAL" clId="{89A53787-2EDC-4F6C-AA67-2999311C7FE1}" dt="2022-12-07T07:34:17.611" v="1301" actId="14100"/>
          <ac:spMkLst>
            <pc:docMk/>
            <pc:sldMk cId="436680612" sldId="409"/>
            <ac:spMk id="3" creationId="{299152E3-6271-916E-343C-18770E0D6E5F}"/>
          </ac:spMkLst>
        </pc:spChg>
        <pc:spChg chg="mod">
          <ac:chgData name="INDIRA DE MENEZES CASTRO (1815383)" userId="e41e4919-7570-461c-8bc9-bc96d7e0485e" providerId="ADAL" clId="{89A53787-2EDC-4F6C-AA67-2999311C7FE1}" dt="2022-12-07T07:34:31.235" v="1326" actId="14100"/>
          <ac:spMkLst>
            <pc:docMk/>
            <pc:sldMk cId="436680612" sldId="409"/>
            <ac:spMk id="9" creationId="{DC79829D-473C-A60E-E5CD-1234B65E6729}"/>
          </ac:spMkLst>
        </pc:spChg>
        <pc:spChg chg="mod">
          <ac:chgData name="INDIRA DE MENEZES CASTRO (1815383)" userId="e41e4919-7570-461c-8bc9-bc96d7e0485e" providerId="ADAL" clId="{89A53787-2EDC-4F6C-AA67-2999311C7FE1}" dt="2022-12-07T07:34:40.115" v="1351" actId="14100"/>
          <ac:spMkLst>
            <pc:docMk/>
            <pc:sldMk cId="436680612" sldId="409"/>
            <ac:spMk id="10" creationId="{A1EF9EFC-0B92-29B9-ABF5-C38F0CD1BCA1}"/>
          </ac:spMkLst>
        </pc:spChg>
      </pc:sldChg>
      <pc:sldChg chg="delSp modSp add mod delAnim">
        <pc:chgData name="INDIRA DE MENEZES CASTRO (1815383)" userId="e41e4919-7570-461c-8bc9-bc96d7e0485e" providerId="ADAL" clId="{89A53787-2EDC-4F6C-AA67-2999311C7FE1}" dt="2022-12-07T07:35:08.022" v="1395" actId="1036"/>
        <pc:sldMkLst>
          <pc:docMk/>
          <pc:sldMk cId="2816574041" sldId="410"/>
        </pc:sldMkLst>
        <pc:spChg chg="mod">
          <ac:chgData name="INDIRA DE MENEZES CASTRO (1815383)" userId="e41e4919-7570-461c-8bc9-bc96d7e0485e" providerId="ADAL" clId="{89A53787-2EDC-4F6C-AA67-2999311C7FE1}" dt="2022-12-07T07:35:01.127" v="1373" actId="1036"/>
          <ac:spMkLst>
            <pc:docMk/>
            <pc:sldMk cId="2816574041" sldId="410"/>
            <ac:spMk id="3" creationId="{299152E3-6271-916E-343C-18770E0D6E5F}"/>
          </ac:spMkLst>
        </pc:spChg>
        <pc:spChg chg="del">
          <ac:chgData name="INDIRA DE MENEZES CASTRO (1815383)" userId="e41e4919-7570-461c-8bc9-bc96d7e0485e" providerId="ADAL" clId="{89A53787-2EDC-4F6C-AA67-2999311C7FE1}" dt="2022-12-07T07:34:50.580" v="1353" actId="478"/>
          <ac:spMkLst>
            <pc:docMk/>
            <pc:sldMk cId="2816574041" sldId="410"/>
            <ac:spMk id="9" creationId="{DC79829D-473C-A60E-E5CD-1234B65E6729}"/>
          </ac:spMkLst>
        </pc:spChg>
        <pc:spChg chg="mod">
          <ac:chgData name="INDIRA DE MENEZES CASTRO (1815383)" userId="e41e4919-7570-461c-8bc9-bc96d7e0485e" providerId="ADAL" clId="{89A53787-2EDC-4F6C-AA67-2999311C7FE1}" dt="2022-12-07T07:35:08.022" v="1395" actId="1036"/>
          <ac:spMkLst>
            <pc:docMk/>
            <pc:sldMk cId="2816574041" sldId="410"/>
            <ac:spMk id="10" creationId="{A1EF9EFC-0B92-29B9-ABF5-C38F0CD1BCA1}"/>
          </ac:spMkLst>
        </pc:spChg>
      </pc:sldChg>
      <pc:sldChg chg="addSp delSp modSp add mod delAnim modAnim">
        <pc:chgData name="INDIRA DE MENEZES CASTRO (1815383)" userId="e41e4919-7570-461c-8bc9-bc96d7e0485e" providerId="ADAL" clId="{89A53787-2EDC-4F6C-AA67-2999311C7FE1}" dt="2022-12-07T07:35:35.501" v="1480" actId="1035"/>
        <pc:sldMkLst>
          <pc:docMk/>
          <pc:sldMk cId="2386829749" sldId="411"/>
        </pc:sldMkLst>
        <pc:spChg chg="mod">
          <ac:chgData name="INDIRA DE MENEZES CASTRO (1815383)" userId="e41e4919-7570-461c-8bc9-bc96d7e0485e" providerId="ADAL" clId="{89A53787-2EDC-4F6C-AA67-2999311C7FE1}" dt="2022-12-07T07:35:24.416" v="1421" actId="1036"/>
          <ac:spMkLst>
            <pc:docMk/>
            <pc:sldMk cId="2386829749" sldId="411"/>
            <ac:spMk id="3" creationId="{299152E3-6271-916E-343C-18770E0D6E5F}"/>
          </ac:spMkLst>
        </pc:spChg>
        <pc:spChg chg="add mod">
          <ac:chgData name="INDIRA DE MENEZES CASTRO (1815383)" userId="e41e4919-7570-461c-8bc9-bc96d7e0485e" providerId="ADAL" clId="{89A53787-2EDC-4F6C-AA67-2999311C7FE1}" dt="2022-12-07T07:35:35.501" v="1480" actId="1035"/>
          <ac:spMkLst>
            <pc:docMk/>
            <pc:sldMk cId="2386829749" sldId="411"/>
            <ac:spMk id="9" creationId="{BD7B274D-8096-7A29-5B6B-E4696B7E4A41}"/>
          </ac:spMkLst>
        </pc:spChg>
        <pc:spChg chg="del">
          <ac:chgData name="INDIRA DE MENEZES CASTRO (1815383)" userId="e41e4919-7570-461c-8bc9-bc96d7e0485e" providerId="ADAL" clId="{89A53787-2EDC-4F6C-AA67-2999311C7FE1}" dt="2022-12-07T07:35:18.237" v="1397" actId="478"/>
          <ac:spMkLst>
            <pc:docMk/>
            <pc:sldMk cId="2386829749" sldId="411"/>
            <ac:spMk id="10" creationId="{A1EF9EFC-0B92-29B9-ABF5-C38F0CD1BCA1}"/>
          </ac:spMkLst>
        </pc:spChg>
      </pc:sldChg>
      <pc:sldChg chg="addSp delSp modSp add mod addAnim delAnim">
        <pc:chgData name="INDIRA DE MENEZES CASTRO (1815383)" userId="e41e4919-7570-461c-8bc9-bc96d7e0485e" providerId="ADAL" clId="{89A53787-2EDC-4F6C-AA67-2999311C7FE1}" dt="2022-12-07T07:56:47.873" v="1767" actId="242"/>
        <pc:sldMkLst>
          <pc:docMk/>
          <pc:sldMk cId="2257189734" sldId="412"/>
        </pc:sldMkLst>
        <pc:spChg chg="add del mod">
          <ac:chgData name="INDIRA DE MENEZES CASTRO (1815383)" userId="e41e4919-7570-461c-8bc9-bc96d7e0485e" providerId="ADAL" clId="{89A53787-2EDC-4F6C-AA67-2999311C7FE1}" dt="2022-12-07T07:36:10.414" v="1526" actId="14100"/>
          <ac:spMkLst>
            <pc:docMk/>
            <pc:sldMk cId="2257189734" sldId="412"/>
            <ac:spMk id="3" creationId="{299152E3-6271-916E-343C-18770E0D6E5F}"/>
          </ac:spMkLst>
        </pc:spChg>
        <pc:spChg chg="mod">
          <ac:chgData name="INDIRA DE MENEZES CASTRO (1815383)" userId="e41e4919-7570-461c-8bc9-bc96d7e0485e" providerId="ADAL" clId="{89A53787-2EDC-4F6C-AA67-2999311C7FE1}" dt="2022-12-07T07:35:49.241" v="1482" actId="1076"/>
          <ac:spMkLst>
            <pc:docMk/>
            <pc:sldMk cId="2257189734" sldId="412"/>
            <ac:spMk id="9" creationId="{BD7B274D-8096-7A29-5B6B-E4696B7E4A41}"/>
          </ac:spMkLst>
        </pc:spChg>
        <pc:graphicFrameChg chg="modGraphic">
          <ac:chgData name="INDIRA DE MENEZES CASTRO (1815383)" userId="e41e4919-7570-461c-8bc9-bc96d7e0485e" providerId="ADAL" clId="{89A53787-2EDC-4F6C-AA67-2999311C7FE1}" dt="2022-12-07T07:56:47.873" v="1767" actId="242"/>
          <ac:graphicFrameMkLst>
            <pc:docMk/>
            <pc:sldMk cId="2257189734" sldId="412"/>
            <ac:graphicFrameMk id="8" creationId="{E4FDF2DB-8E5E-09A7-2FEB-D18A8D1A309A}"/>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chemeClr val="accent1"/>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Sheet1!$B$1</c:f>
              <c:strCache>
                <c:ptCount val="1"/>
                <c:pt idx="0">
                  <c:v>Series 1</c:v>
                </c:pt>
              </c:strCache>
            </c:strRef>
          </c:tx>
          <c:spPr>
            <a:solidFill>
              <a:srgbClr val="9D739E"/>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412-A742-995C-586D293C312C}"/>
            </c:ext>
          </c:extLst>
        </c:ser>
        <c:ser>
          <c:idx val="1"/>
          <c:order val="1"/>
          <c:tx>
            <c:strRef>
              <c:f>Sheet1!$C$1</c:f>
              <c:strCache>
                <c:ptCount val="1"/>
                <c:pt idx="0">
                  <c:v>Series 2</c:v>
                </c:pt>
              </c:strCache>
            </c:strRef>
          </c:tx>
          <c:spPr>
            <a:solidFill>
              <a:srgbClr val="00B8E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412-A742-995C-586D293C312C}"/>
            </c:ext>
          </c:extLst>
        </c:ser>
        <c:ser>
          <c:idx val="2"/>
          <c:order val="2"/>
          <c:tx>
            <c:strRef>
              <c:f>Sheet1!$D$1</c:f>
              <c:strCache>
                <c:ptCount val="1"/>
                <c:pt idx="0">
                  <c:v>Series 3</c:v>
                </c:pt>
              </c:strCache>
            </c:strRef>
          </c:tx>
          <c:spPr>
            <a:solidFill>
              <a:srgbClr val="F9C85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412-A742-995C-586D293C312C}"/>
            </c:ext>
          </c:extLst>
        </c:ser>
        <c:dLbls>
          <c:showLegendKey val="0"/>
          <c:showVal val="0"/>
          <c:showCatName val="0"/>
          <c:showSerName val="0"/>
          <c:showPercent val="0"/>
          <c:showBubbleSize val="0"/>
        </c:dLbls>
        <c:gapWidth val="219"/>
        <c:overlap val="-27"/>
        <c:axId val="-2042759216"/>
        <c:axId val="-2042956128"/>
      </c:barChart>
      <c:catAx>
        <c:axId val="-204275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042956128"/>
        <c:crosses val="autoZero"/>
        <c:auto val="1"/>
        <c:lblAlgn val="ctr"/>
        <c:lblOffset val="100"/>
        <c:noMultiLvlLbl val="0"/>
      </c:catAx>
      <c:valAx>
        <c:axId val="-2042956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042759216"/>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6FE14B-3ACE-C14B-976F-D4DD09CFBFB4}" type="datetimeFigureOut">
              <a:rPr lang="en-US" smtClean="0"/>
              <a:t>2/7/2023</a:t>
            </a:fld>
            <a:endParaRPr lang="en-US"/>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479B3-42F7-3944-841C-181ACE96E93A}" type="slidenum">
              <a:rPr lang="en-US" smtClean="0"/>
              <a:t>‹nº›</a:t>
            </a:fld>
            <a:endParaRPr lang="en-US"/>
          </a:p>
        </p:txBody>
      </p:sp>
    </p:spTree>
    <p:extLst>
      <p:ext uri="{BB962C8B-B14F-4D97-AF65-F5344CB8AC3E}">
        <p14:creationId xmlns:p14="http://schemas.microsoft.com/office/powerpoint/2010/main" val="947383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FFB5D-C1F5-2842-8CAF-C81518F68F7E}"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F6536-074C-7C47-ADA5-29478494173A}" type="slidenum">
              <a:rPr lang="en-US" smtClean="0"/>
              <a:t>‹nº›</a:t>
            </a:fld>
            <a:endParaRPr lang="en-US"/>
          </a:p>
        </p:txBody>
      </p:sp>
    </p:spTree>
    <p:extLst>
      <p:ext uri="{BB962C8B-B14F-4D97-AF65-F5344CB8AC3E}">
        <p14:creationId xmlns:p14="http://schemas.microsoft.com/office/powerpoint/2010/main" val="2041757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ciencedirect.com/topics/chemistry/absorption-maxim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AvenirLTStd-Light"/>
            </a:endParaRPr>
          </a:p>
        </p:txBody>
      </p:sp>
      <p:sp>
        <p:nvSpPr>
          <p:cNvPr id="4" name="Slide Number Placeholder 3"/>
          <p:cNvSpPr>
            <a:spLocks noGrp="1"/>
          </p:cNvSpPr>
          <p:nvPr>
            <p:ph type="sldNum" sz="quarter" idx="10"/>
          </p:nvPr>
        </p:nvSpPr>
        <p:spPr/>
        <p:txBody>
          <a:bodyPr/>
          <a:lstStyle/>
          <a:p>
            <a:fld id="{551F6536-074C-7C47-ADA5-29478494173A}" type="slidenum">
              <a:rPr lang="en-US" smtClean="0"/>
              <a:t>1</a:t>
            </a:fld>
            <a:endParaRPr lang="en-US"/>
          </a:p>
        </p:txBody>
      </p:sp>
    </p:spTree>
    <p:extLst>
      <p:ext uri="{BB962C8B-B14F-4D97-AF65-F5344CB8AC3E}">
        <p14:creationId xmlns:p14="http://schemas.microsoft.com/office/powerpoint/2010/main" val="513297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endParaRPr lang="en-US" sz="1800" b="0" i="0" u="none" strike="noStrike" baseline="0" dirty="0">
              <a:latin typeface="AvenirLTStd-Light"/>
            </a:endParaRP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10</a:t>
            </a:fld>
            <a:endParaRPr lang="en-US"/>
          </a:p>
        </p:txBody>
      </p:sp>
    </p:spTree>
    <p:extLst>
      <p:ext uri="{BB962C8B-B14F-4D97-AF65-F5344CB8AC3E}">
        <p14:creationId xmlns:p14="http://schemas.microsoft.com/office/powerpoint/2010/main" val="2708571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endParaRPr lang="en-US" sz="1800" b="0" i="0" u="none" strike="noStrike" baseline="0" dirty="0">
              <a:latin typeface="AvenirLTStd-Light"/>
            </a:endParaRP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11</a:t>
            </a:fld>
            <a:endParaRPr lang="en-US"/>
          </a:p>
        </p:txBody>
      </p:sp>
    </p:spTree>
    <p:extLst>
      <p:ext uri="{BB962C8B-B14F-4D97-AF65-F5344CB8AC3E}">
        <p14:creationId xmlns:p14="http://schemas.microsoft.com/office/powerpoint/2010/main" val="1157704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endParaRPr lang="en-US" sz="1800" b="0" i="0" u="none" strike="noStrike" baseline="0" dirty="0">
              <a:latin typeface="AvenirLTStd-Light"/>
            </a:endParaRP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12</a:t>
            </a:fld>
            <a:endParaRPr lang="en-US"/>
          </a:p>
        </p:txBody>
      </p:sp>
    </p:spTree>
    <p:extLst>
      <p:ext uri="{BB962C8B-B14F-4D97-AF65-F5344CB8AC3E}">
        <p14:creationId xmlns:p14="http://schemas.microsoft.com/office/powerpoint/2010/main" val="2198794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en-US" sz="1800" b="0" i="0" u="none" strike="noStrike" baseline="0" dirty="0">
                <a:latin typeface="AvenirLTStd-Light"/>
              </a:rPr>
              <a:t>Diuron and 2,4-D were completely degraded by 4h</a:t>
            </a:r>
          </a:p>
          <a:p>
            <a:pPr algn="l"/>
            <a:r>
              <a:rPr lang="en-US" sz="1800" b="0" i="0" u="none" strike="noStrike" baseline="0" dirty="0">
                <a:latin typeface="AvenirLTStd-Light"/>
              </a:rPr>
              <a:t>Followed by Imidacloprid, Clothianidin and Thiamethoxam which were completely degraded by 7h</a:t>
            </a:r>
          </a:p>
          <a:p>
            <a:pPr algn="l"/>
            <a:r>
              <a:rPr lang="en-US" sz="1800" b="0" i="0" u="none" strike="noStrike" baseline="0" dirty="0">
                <a:latin typeface="AvenirLTStd-Light"/>
              </a:rPr>
              <a:t>Atrazine, Dimethoate and thiacloprid were all degraded over 24h</a:t>
            </a:r>
          </a:p>
          <a:p>
            <a:pPr algn="l"/>
            <a:r>
              <a:rPr lang="en-US" sz="1800" b="0" i="0" u="none" strike="noStrike" baseline="0" dirty="0">
                <a:latin typeface="AvenirLTStd-Light"/>
              </a:rPr>
              <a:t>And Acetamiprid was the pesticide with lower degradation rate with complete removal by 2880 min (48h)</a:t>
            </a:r>
          </a:p>
          <a:p>
            <a:pPr algn="l"/>
            <a:endParaRPr lang="en-US" sz="1800" b="0" i="0" u="none" strike="noStrike" baseline="0" dirty="0">
              <a:latin typeface="AvenirLTStd-Light"/>
            </a:endParaRPr>
          </a:p>
          <a:p>
            <a:r>
              <a:rPr lang="en-GB" sz="1800" b="0" i="0" u="none" strike="noStrike" baseline="0" dirty="0">
                <a:latin typeface="Calibri" panose="020F0502020204030204" pitchFamily="34" charset="0"/>
              </a:rPr>
              <a:t>The production of degradation products with similar structure as acetamiprid when evaluating the degradation of imidacloprid. </a:t>
            </a:r>
          </a:p>
          <a:p>
            <a:r>
              <a:rPr lang="en-GB" sz="1800" b="0" i="0" u="none" strike="noStrike" baseline="0" dirty="0">
                <a:latin typeface="Calibri" panose="020F0502020204030204" pitchFamily="34" charset="0"/>
              </a:rPr>
              <a:t>These degradation products might have been accounted as acetamiprid, hence the plateau between 1 and 7 min of photocatalysis</a:t>
            </a:r>
            <a:endParaRPr lang="en-US" sz="1800" b="0" i="0" u="none" strike="noStrike" baseline="0" dirty="0">
              <a:latin typeface="AvenirLTStd-Light"/>
            </a:endParaRPr>
          </a:p>
          <a:p>
            <a:pPr algn="l"/>
            <a:r>
              <a:rPr lang="en-GB" sz="1800" dirty="0" err="1">
                <a:cs typeface="Arial" panose="020B0604020202020204" pitchFamily="34" charset="0"/>
              </a:rPr>
              <a:t>chloropyridine</a:t>
            </a:r>
            <a:r>
              <a:rPr lang="en-GB" sz="1800" dirty="0">
                <a:cs typeface="Arial" panose="020B0604020202020204" pitchFamily="34" charset="0"/>
              </a:rPr>
              <a:t> rings</a:t>
            </a:r>
            <a:endParaRPr lang="en-US" sz="1800" b="0" i="0" u="none" strike="noStrike" baseline="0" dirty="0">
              <a:latin typeface="AvenirLTStd-Light"/>
            </a:endParaRP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13</a:t>
            </a:fld>
            <a:endParaRPr lang="en-US"/>
          </a:p>
        </p:txBody>
      </p:sp>
    </p:spTree>
    <p:extLst>
      <p:ext uri="{BB962C8B-B14F-4D97-AF65-F5344CB8AC3E}">
        <p14:creationId xmlns:p14="http://schemas.microsoft.com/office/powerpoint/2010/main" val="3059887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en-US" sz="1800" b="0" i="0" u="none" strike="noStrike" baseline="0" dirty="0">
                <a:latin typeface="AvenirLTStd-Light"/>
              </a:rPr>
              <a:t>Diuron and 2,4-D were completely degraded by 4h</a:t>
            </a:r>
          </a:p>
          <a:p>
            <a:pPr algn="l"/>
            <a:r>
              <a:rPr lang="en-US" sz="1800" b="0" i="0" u="none" strike="noStrike" baseline="0" dirty="0">
                <a:latin typeface="AvenirLTStd-Light"/>
              </a:rPr>
              <a:t>Followed by Imidacloprid, Clothianidin and Thiamethoxam which were completely degraded by 7h</a:t>
            </a:r>
          </a:p>
          <a:p>
            <a:pPr algn="l"/>
            <a:r>
              <a:rPr lang="en-US" sz="1800" b="0" i="0" u="none" strike="noStrike" baseline="0" dirty="0">
                <a:latin typeface="AvenirLTStd-Light"/>
              </a:rPr>
              <a:t>Atrazine, Dimethoate and thiacloprid were all degraded over 24h</a:t>
            </a:r>
          </a:p>
          <a:p>
            <a:pPr algn="l"/>
            <a:r>
              <a:rPr lang="en-US" sz="1800" b="0" i="0" u="none" strike="noStrike" baseline="0" dirty="0">
                <a:latin typeface="AvenirLTStd-Light"/>
              </a:rPr>
              <a:t>And Acetamiprid was the pesticide with lower degradation rate with complete removal by 2880 min (48h)</a:t>
            </a:r>
          </a:p>
          <a:p>
            <a:pPr algn="l"/>
            <a:endParaRPr lang="en-US" sz="1800" b="0" i="0" u="none" strike="noStrike" baseline="0" dirty="0">
              <a:latin typeface="AvenirLTStd-Light"/>
            </a:endParaRPr>
          </a:p>
          <a:p>
            <a:r>
              <a:rPr lang="en-GB" sz="1800" b="0" i="0" u="none" strike="noStrike" baseline="0" dirty="0">
                <a:latin typeface="Calibri" panose="020F0502020204030204" pitchFamily="34" charset="0"/>
              </a:rPr>
              <a:t>The production of degradation products with similar structure as acetamiprid when evaluating the degradation of imidacloprid. </a:t>
            </a:r>
          </a:p>
          <a:p>
            <a:r>
              <a:rPr lang="en-GB" sz="1800" b="0" i="0" u="none" strike="noStrike" baseline="0" dirty="0">
                <a:latin typeface="Calibri" panose="020F0502020204030204" pitchFamily="34" charset="0"/>
              </a:rPr>
              <a:t>These degradation products might have been accounted as acetamiprid, hence the plateau between 1 and 7 min of photocatalysis</a:t>
            </a:r>
            <a:endParaRPr lang="en-US" sz="1800" b="0" i="0" u="none" strike="noStrike" baseline="0" dirty="0">
              <a:latin typeface="AvenirLTStd-Light"/>
            </a:endParaRPr>
          </a:p>
          <a:p>
            <a:pPr algn="l"/>
            <a:r>
              <a:rPr lang="en-GB" sz="1800" dirty="0" err="1">
                <a:cs typeface="Arial" panose="020B0604020202020204" pitchFamily="34" charset="0"/>
              </a:rPr>
              <a:t>chloropyridine</a:t>
            </a:r>
            <a:r>
              <a:rPr lang="en-GB" sz="1800" dirty="0">
                <a:cs typeface="Arial" panose="020B0604020202020204" pitchFamily="34" charset="0"/>
              </a:rPr>
              <a:t> rings</a:t>
            </a:r>
            <a:endParaRPr lang="en-US" sz="1800" b="0" i="0" u="none" strike="noStrike" baseline="0" dirty="0">
              <a:latin typeface="AvenirLTStd-Light"/>
            </a:endParaRP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14</a:t>
            </a:fld>
            <a:endParaRPr lang="en-US"/>
          </a:p>
        </p:txBody>
      </p:sp>
    </p:spTree>
    <p:extLst>
      <p:ext uri="{BB962C8B-B14F-4D97-AF65-F5344CB8AC3E}">
        <p14:creationId xmlns:p14="http://schemas.microsoft.com/office/powerpoint/2010/main" val="4024876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en-US" sz="1800" b="0" i="0" u="none" strike="noStrike" baseline="0" dirty="0">
                <a:latin typeface="AvenirLTStd-Light"/>
              </a:rPr>
              <a:t>Diuron and 2,4-D were completely degraded by 4h</a:t>
            </a:r>
          </a:p>
          <a:p>
            <a:pPr algn="l"/>
            <a:r>
              <a:rPr lang="en-US" sz="1800" b="0" i="0" u="none" strike="noStrike" baseline="0" dirty="0">
                <a:latin typeface="AvenirLTStd-Light"/>
              </a:rPr>
              <a:t>Followed by Imidacloprid, Clothianidin and Thiamethoxam which were completely degraded by 7h</a:t>
            </a:r>
          </a:p>
          <a:p>
            <a:pPr algn="l"/>
            <a:r>
              <a:rPr lang="en-US" sz="1800" b="0" i="0" u="none" strike="noStrike" baseline="0" dirty="0">
                <a:latin typeface="AvenirLTStd-Light"/>
              </a:rPr>
              <a:t>Atrazine, Dimethoate and thiacloprid were all degraded over 24h</a:t>
            </a:r>
          </a:p>
          <a:p>
            <a:pPr algn="l"/>
            <a:r>
              <a:rPr lang="en-US" sz="1800" b="0" i="0" u="none" strike="noStrike" baseline="0" dirty="0">
                <a:latin typeface="AvenirLTStd-Light"/>
              </a:rPr>
              <a:t>And Acetamiprid was the pesticide with lower degradation rate with complete removal by 2880 min (48h)</a:t>
            </a:r>
          </a:p>
          <a:p>
            <a:pPr algn="l"/>
            <a:endParaRPr lang="en-US" sz="1800" b="0" i="0" u="none" strike="noStrike" baseline="0" dirty="0">
              <a:latin typeface="AvenirLTStd-Light"/>
            </a:endParaRPr>
          </a:p>
          <a:p>
            <a:r>
              <a:rPr lang="en-GB" sz="1800" b="0" i="0" u="none" strike="noStrike" baseline="0" dirty="0">
                <a:latin typeface="Calibri" panose="020F0502020204030204" pitchFamily="34" charset="0"/>
              </a:rPr>
              <a:t>The production of degradation products with similar structure as acetamiprid when evaluating the degradation of imidacloprid. </a:t>
            </a:r>
          </a:p>
          <a:p>
            <a:r>
              <a:rPr lang="en-GB" sz="1800" b="0" i="0" u="none" strike="noStrike" baseline="0" dirty="0">
                <a:latin typeface="Calibri" panose="020F0502020204030204" pitchFamily="34" charset="0"/>
              </a:rPr>
              <a:t>These degradation products might have been accounted as acetamiprid, hence the plateau between 1 and 7 min of photocatalysis</a:t>
            </a:r>
            <a:endParaRPr lang="en-US" sz="1800" b="0" i="0" u="none" strike="noStrike" baseline="0" dirty="0">
              <a:latin typeface="AvenirLTStd-Light"/>
            </a:endParaRPr>
          </a:p>
          <a:p>
            <a:pPr algn="l"/>
            <a:r>
              <a:rPr lang="en-GB" sz="1800" dirty="0" err="1">
                <a:cs typeface="Arial" panose="020B0604020202020204" pitchFamily="34" charset="0"/>
              </a:rPr>
              <a:t>chloropyridine</a:t>
            </a:r>
            <a:r>
              <a:rPr lang="en-GB" sz="1800" dirty="0">
                <a:cs typeface="Arial" panose="020B0604020202020204" pitchFamily="34" charset="0"/>
              </a:rPr>
              <a:t> rings</a:t>
            </a:r>
            <a:endParaRPr lang="en-US" sz="1800" b="0" i="0" u="none" strike="noStrike" baseline="0" dirty="0">
              <a:latin typeface="AvenirLTStd-Light"/>
            </a:endParaRP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15</a:t>
            </a:fld>
            <a:endParaRPr lang="en-US"/>
          </a:p>
        </p:txBody>
      </p:sp>
    </p:spTree>
    <p:extLst>
      <p:ext uri="{BB962C8B-B14F-4D97-AF65-F5344CB8AC3E}">
        <p14:creationId xmlns:p14="http://schemas.microsoft.com/office/powerpoint/2010/main" val="3481190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en-US" sz="1800" b="0" i="0" u="none" strike="noStrike" baseline="0" dirty="0">
                <a:latin typeface="AvenirLTStd-Light"/>
              </a:rPr>
              <a:t>Diuron and 2,4-D were completely degraded by 4h</a:t>
            </a:r>
          </a:p>
          <a:p>
            <a:pPr algn="l"/>
            <a:r>
              <a:rPr lang="en-US" sz="1800" b="0" i="0" u="none" strike="noStrike" baseline="0" dirty="0">
                <a:latin typeface="AvenirLTStd-Light"/>
              </a:rPr>
              <a:t>Followed by Imidacloprid, Clothianidin and Thiamethoxam which were completely degraded by 7h</a:t>
            </a:r>
          </a:p>
          <a:p>
            <a:pPr algn="l"/>
            <a:r>
              <a:rPr lang="en-US" sz="1800" b="0" i="0" u="none" strike="noStrike" baseline="0" dirty="0">
                <a:latin typeface="AvenirLTStd-Light"/>
              </a:rPr>
              <a:t>Atrazine, Dimethoate and thiacloprid were all degraded over 24h</a:t>
            </a:r>
          </a:p>
          <a:p>
            <a:pPr algn="l"/>
            <a:r>
              <a:rPr lang="en-US" sz="1800" b="0" i="0" u="none" strike="noStrike" baseline="0" dirty="0">
                <a:latin typeface="AvenirLTStd-Light"/>
              </a:rPr>
              <a:t>And Acetamiprid was the pesticide with lower degradation rate with complete removal by 2880 min (48h)</a:t>
            </a:r>
          </a:p>
          <a:p>
            <a:pPr algn="l"/>
            <a:endParaRPr lang="en-US" sz="1800" b="0" i="0" u="none" strike="noStrike" baseline="0" dirty="0">
              <a:latin typeface="AvenirLTStd-Light"/>
            </a:endParaRPr>
          </a:p>
          <a:p>
            <a:r>
              <a:rPr lang="en-GB" sz="1800" b="0" i="0" u="none" strike="noStrike" baseline="0" dirty="0">
                <a:latin typeface="Calibri" panose="020F0502020204030204" pitchFamily="34" charset="0"/>
              </a:rPr>
              <a:t>The production of degradation products with similar structure as acetamiprid when evaluating the degradation of imidacloprid. </a:t>
            </a:r>
          </a:p>
          <a:p>
            <a:r>
              <a:rPr lang="en-GB" sz="1800" b="0" i="0" u="none" strike="noStrike" baseline="0" dirty="0">
                <a:latin typeface="Calibri" panose="020F0502020204030204" pitchFamily="34" charset="0"/>
              </a:rPr>
              <a:t>These degradation products might have been accounted as acetamiprid, hence the plateau between 1 and 7 min of photocatalysis</a:t>
            </a:r>
            <a:endParaRPr lang="en-US" sz="1800" b="0" i="0" u="none" strike="noStrike" baseline="0" dirty="0">
              <a:latin typeface="AvenirLTStd-Light"/>
            </a:endParaRPr>
          </a:p>
          <a:p>
            <a:pPr algn="l"/>
            <a:r>
              <a:rPr lang="en-GB" sz="1800" dirty="0" err="1">
                <a:cs typeface="Arial" panose="020B0604020202020204" pitchFamily="34" charset="0"/>
              </a:rPr>
              <a:t>chloropyridine</a:t>
            </a:r>
            <a:r>
              <a:rPr lang="en-GB" sz="1800" dirty="0">
                <a:cs typeface="Arial" panose="020B0604020202020204" pitchFamily="34" charset="0"/>
              </a:rPr>
              <a:t> rings</a:t>
            </a:r>
            <a:endParaRPr lang="en-US" sz="1800" b="0" i="0" u="none" strike="noStrike" baseline="0" dirty="0">
              <a:latin typeface="AvenirLTStd-Light"/>
            </a:endParaRP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16</a:t>
            </a:fld>
            <a:endParaRPr lang="en-US"/>
          </a:p>
        </p:txBody>
      </p:sp>
    </p:spTree>
    <p:extLst>
      <p:ext uri="{BB962C8B-B14F-4D97-AF65-F5344CB8AC3E}">
        <p14:creationId xmlns:p14="http://schemas.microsoft.com/office/powerpoint/2010/main" val="2258521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en-US" sz="1800" b="0" i="0" u="none" strike="noStrike" baseline="0" dirty="0">
                <a:latin typeface="AvenirLTStd-Light"/>
              </a:rPr>
              <a:t>Diuron and 2,4-D were completely degraded by 4h</a:t>
            </a:r>
          </a:p>
          <a:p>
            <a:pPr algn="l"/>
            <a:r>
              <a:rPr lang="en-US" sz="1800" b="0" i="0" u="none" strike="noStrike" baseline="0" dirty="0">
                <a:latin typeface="AvenirLTStd-Light"/>
              </a:rPr>
              <a:t>Followed by Imidacloprid, Clothianidin and Thiamethoxam which were completely degraded by 7h</a:t>
            </a:r>
          </a:p>
          <a:p>
            <a:pPr algn="l"/>
            <a:r>
              <a:rPr lang="en-US" sz="1800" b="0" i="0" u="none" strike="noStrike" baseline="0" dirty="0">
                <a:latin typeface="AvenirLTStd-Light"/>
              </a:rPr>
              <a:t>Atrazine, Dimethoate and thiacloprid were all degraded over 24h</a:t>
            </a:r>
          </a:p>
          <a:p>
            <a:pPr algn="l"/>
            <a:r>
              <a:rPr lang="en-US" sz="1800" b="0" i="0" u="none" strike="noStrike" baseline="0" dirty="0">
                <a:latin typeface="AvenirLTStd-Light"/>
              </a:rPr>
              <a:t>And Acetamiprid was the pesticide with lower degradation rate with complete removal by 2880 min (48h)</a:t>
            </a:r>
          </a:p>
          <a:p>
            <a:pPr algn="l"/>
            <a:endParaRPr lang="en-US" sz="1800" b="0" i="0" u="none" strike="noStrike" baseline="0" dirty="0">
              <a:latin typeface="AvenirLTStd-Light"/>
            </a:endParaRPr>
          </a:p>
          <a:p>
            <a:r>
              <a:rPr lang="en-GB" sz="1800" b="0" i="0" u="none" strike="noStrike" baseline="0" dirty="0">
                <a:latin typeface="Calibri" panose="020F0502020204030204" pitchFamily="34" charset="0"/>
              </a:rPr>
              <a:t>The production of degradation products with similar structure as acetamiprid when evaluating the degradation of imidacloprid. </a:t>
            </a:r>
          </a:p>
          <a:p>
            <a:r>
              <a:rPr lang="en-GB" sz="1800" b="0" i="0" u="none" strike="noStrike" baseline="0" dirty="0">
                <a:latin typeface="Calibri" panose="020F0502020204030204" pitchFamily="34" charset="0"/>
              </a:rPr>
              <a:t>These degradation products might have been accounted as acetamiprid, hence the plateau between 1 and 7 min of photocatalysis</a:t>
            </a:r>
            <a:endParaRPr lang="en-US" sz="1800" b="0" i="0" u="none" strike="noStrike" baseline="0" dirty="0">
              <a:latin typeface="AvenirLTStd-Light"/>
            </a:endParaRPr>
          </a:p>
          <a:p>
            <a:pPr algn="l"/>
            <a:r>
              <a:rPr lang="en-GB" sz="1800" dirty="0" err="1">
                <a:cs typeface="Arial" panose="020B0604020202020204" pitchFamily="34" charset="0"/>
              </a:rPr>
              <a:t>chloropyridine</a:t>
            </a:r>
            <a:r>
              <a:rPr lang="en-GB" sz="1800" dirty="0">
                <a:cs typeface="Arial" panose="020B0604020202020204" pitchFamily="34" charset="0"/>
              </a:rPr>
              <a:t> rings</a:t>
            </a:r>
            <a:endParaRPr lang="en-US" sz="1800" b="0" i="0" u="none" strike="noStrike" baseline="0" dirty="0">
              <a:latin typeface="AvenirLTStd-Light"/>
            </a:endParaRP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17</a:t>
            </a:fld>
            <a:endParaRPr lang="en-US"/>
          </a:p>
        </p:txBody>
      </p:sp>
    </p:spTree>
    <p:extLst>
      <p:ext uri="{BB962C8B-B14F-4D97-AF65-F5344CB8AC3E}">
        <p14:creationId xmlns:p14="http://schemas.microsoft.com/office/powerpoint/2010/main" val="3435938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en-US" sz="1800" b="0" i="0" u="none" strike="noStrike" baseline="0" dirty="0">
                <a:latin typeface="AvenirLTStd-Light"/>
              </a:rPr>
              <a:t>Diuron and 2,4-D were completely degraded by 4h</a:t>
            </a:r>
          </a:p>
          <a:p>
            <a:pPr algn="l"/>
            <a:r>
              <a:rPr lang="en-US" sz="1800" b="0" i="0" u="none" strike="noStrike" baseline="0" dirty="0">
                <a:latin typeface="AvenirLTStd-Light"/>
              </a:rPr>
              <a:t>Followed by Imidacloprid, Clothianidin and Thiamethoxam which were completely degraded by 7h</a:t>
            </a:r>
          </a:p>
          <a:p>
            <a:pPr algn="l"/>
            <a:r>
              <a:rPr lang="en-US" sz="1800" b="0" i="0" u="none" strike="noStrike" baseline="0" dirty="0">
                <a:latin typeface="AvenirLTStd-Light"/>
              </a:rPr>
              <a:t>Atrazine, Dimethoate and thiacloprid were all degraded over 24h</a:t>
            </a:r>
          </a:p>
          <a:p>
            <a:pPr algn="l"/>
            <a:r>
              <a:rPr lang="en-US" sz="1800" b="0" i="0" u="none" strike="noStrike" baseline="0" dirty="0">
                <a:latin typeface="AvenirLTStd-Light"/>
              </a:rPr>
              <a:t>And Acetamiprid was the pesticide with lower degradation rate with complete removal by 2880 min (48h)</a:t>
            </a:r>
          </a:p>
          <a:p>
            <a:pPr algn="l"/>
            <a:endParaRPr lang="en-US" sz="1800" b="0" i="0" u="none" strike="noStrike" baseline="0" dirty="0">
              <a:latin typeface="AvenirLTStd-Light"/>
            </a:endParaRPr>
          </a:p>
          <a:p>
            <a:r>
              <a:rPr lang="en-GB" sz="1800" b="0" i="0" u="none" strike="noStrike" baseline="0" dirty="0">
                <a:latin typeface="Calibri" panose="020F0502020204030204" pitchFamily="34" charset="0"/>
              </a:rPr>
              <a:t>The production of degradation products with similar structure as acetamiprid when evaluating the degradation of imidacloprid. </a:t>
            </a:r>
          </a:p>
          <a:p>
            <a:r>
              <a:rPr lang="en-GB" sz="1800" b="0" i="0" u="none" strike="noStrike" baseline="0" dirty="0">
                <a:latin typeface="Calibri" panose="020F0502020204030204" pitchFamily="34" charset="0"/>
              </a:rPr>
              <a:t>These degradation products might have been accounted as acetamiprid, hence the plateau between 1 and 7 min of photocatalysis</a:t>
            </a:r>
            <a:endParaRPr lang="en-US" sz="1800" b="0" i="0" u="none" strike="noStrike" baseline="0" dirty="0">
              <a:latin typeface="AvenirLTStd-Light"/>
            </a:endParaRPr>
          </a:p>
          <a:p>
            <a:pPr algn="l"/>
            <a:r>
              <a:rPr lang="en-GB" sz="1800" dirty="0" err="1">
                <a:cs typeface="Arial" panose="020B0604020202020204" pitchFamily="34" charset="0"/>
              </a:rPr>
              <a:t>chloropyridine</a:t>
            </a:r>
            <a:r>
              <a:rPr lang="en-GB" sz="1800" dirty="0">
                <a:cs typeface="Arial" panose="020B0604020202020204" pitchFamily="34" charset="0"/>
              </a:rPr>
              <a:t> rings</a:t>
            </a:r>
            <a:endParaRPr lang="en-US" sz="1800" b="0" i="0" u="none" strike="noStrike" baseline="0" dirty="0">
              <a:latin typeface="AvenirLTStd-Light"/>
            </a:endParaRP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18</a:t>
            </a:fld>
            <a:endParaRPr lang="en-US"/>
          </a:p>
        </p:txBody>
      </p:sp>
    </p:spTree>
    <p:extLst>
      <p:ext uri="{BB962C8B-B14F-4D97-AF65-F5344CB8AC3E}">
        <p14:creationId xmlns:p14="http://schemas.microsoft.com/office/powerpoint/2010/main" val="2473671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en-GB" sz="1800" b="0" i="0" u="none" strike="noStrike" baseline="0" dirty="0">
                <a:solidFill>
                  <a:srgbClr val="000000"/>
                </a:solidFill>
                <a:latin typeface="Verdana" panose="020B0604030504040204" pitchFamily="34" charset="0"/>
              </a:rPr>
              <a:t>It is common to apply a combination of two or more pesticides in agriculture, which means they will be present as a mixture in the environment (Friends of the Earth 2019), however, it is highly unlikely that nine different pesticides will be applied at once at the same location. Therefore, to better understand the degradation rates and transformation products involved in the photocatalytic removal of pesticides, experimental solutions containing individual pesticides will be used in the next experiments. </a:t>
            </a:r>
            <a:endParaRPr lang="en-US" sz="1800" b="0" i="0" u="none" strike="noStrike" baseline="0" dirty="0">
              <a:latin typeface="AvenirLTStd-Light"/>
            </a:endParaRP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19</a:t>
            </a:fld>
            <a:endParaRPr lang="en-US"/>
          </a:p>
        </p:txBody>
      </p:sp>
    </p:spTree>
    <p:extLst>
      <p:ext uri="{BB962C8B-B14F-4D97-AF65-F5344CB8AC3E}">
        <p14:creationId xmlns:p14="http://schemas.microsoft.com/office/powerpoint/2010/main" val="4292711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pesticides are released in agriculture to control pests. After that they can be carried by rainfall runoff or by unintentional spillage from equipment cleaning and soft fruit washing, finding its way to ponds or drainage systems or they are placed in storage tanks.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Pesticides cannot be completely removed by conventional treatment methods and that is why they are often released into aquatic environments and then they can cause harmful effects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such as:</a:t>
            </a:r>
          </a:p>
          <a:p>
            <a:pPr marL="342900" lvl="0" indent="-342900">
              <a:lnSpc>
                <a:spcPct val="107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Cancer and neurological disorders;</a:t>
            </a:r>
          </a:p>
          <a:p>
            <a:pPr marL="342900" lvl="0" indent="-342900">
              <a:lnSpc>
                <a:spcPct val="107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Infertility and birth defects;</a:t>
            </a:r>
          </a:p>
          <a:p>
            <a:pPr marL="342900" lvl="0" indent="-342900">
              <a:lnSpc>
                <a:spcPct val="107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Contamination of waterbodies itself</a:t>
            </a:r>
          </a:p>
          <a:p>
            <a:pPr marL="0" lvl="0" indent="0">
              <a:lnSpc>
                <a:spcPct val="107000"/>
              </a:lnSpc>
              <a:spcAft>
                <a:spcPts val="80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of this we need to develop new technologies to treat pesticides at source</a:t>
            </a:r>
            <a:endParaRPr lang="en-US" sz="1800" b="0" i="0" u="none" strike="noStrike" baseline="0" dirty="0">
              <a:latin typeface="AvenirLTStd-Light"/>
            </a:endParaRP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2</a:t>
            </a:fld>
            <a:endParaRPr lang="en-US"/>
          </a:p>
        </p:txBody>
      </p:sp>
    </p:spTree>
    <p:extLst>
      <p:ext uri="{BB962C8B-B14F-4D97-AF65-F5344CB8AC3E}">
        <p14:creationId xmlns:p14="http://schemas.microsoft.com/office/powerpoint/2010/main" val="998110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51F6536-074C-7C47-ADA5-29478494173A}" type="slidenum">
              <a:rPr lang="en-US" smtClean="0"/>
              <a:t>20</a:t>
            </a:fld>
            <a:endParaRPr lang="en-US"/>
          </a:p>
        </p:txBody>
      </p:sp>
    </p:spTree>
    <p:extLst>
      <p:ext uri="{BB962C8B-B14F-4D97-AF65-F5344CB8AC3E}">
        <p14:creationId xmlns:p14="http://schemas.microsoft.com/office/powerpoint/2010/main" val="3756245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en-US" sz="2800" b="0" i="0" u="none" dirty="0">
                <a:solidFill>
                  <a:srgbClr val="1A0DAB"/>
                </a:solidFill>
                <a:effectLst/>
                <a:latin typeface="arial" panose="020B0604020202020204" pitchFamily="34" charset="0"/>
              </a:rPr>
              <a:t>Herbicides – diuron, atrazine, 2,4-D</a:t>
            </a: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21</a:t>
            </a:fld>
            <a:endParaRPr lang="en-US"/>
          </a:p>
        </p:txBody>
      </p:sp>
    </p:spTree>
    <p:extLst>
      <p:ext uri="{BB962C8B-B14F-4D97-AF65-F5344CB8AC3E}">
        <p14:creationId xmlns:p14="http://schemas.microsoft.com/office/powerpoint/2010/main" val="2548209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technology that can be applied is photocatalysis. </a:t>
            </a:r>
            <a:r>
              <a:rPr lang="en-GB" sz="1800" dirty="0">
                <a:effectLst/>
                <a:latin typeface="Calibri" panose="020F0502020204030204" pitchFamily="34" charset="0"/>
                <a:ea typeface="Calibri" panose="020F0502020204030204" pitchFamily="34" charset="0"/>
                <a:cs typeface="Times New Roman" panose="02020603050405020304" pitchFamily="18" charset="0"/>
              </a:rPr>
              <a:t>For photocatalysis to happen the catalyst needs to be illuminated by light of sufficiently high energy which causes the promotion of an electron from the valance to the conduction band of the catalyst molecule. This leads to a series of chemical reactions that ultimately produce radicals that have a high oxidative power. These radicals are responsible for degrading the pollutant.</a:t>
            </a:r>
            <a:endParaRPr lang="en-GB" sz="1800" dirty="0"/>
          </a:p>
          <a:p>
            <a:pPr algn="l"/>
            <a:endParaRPr lang="en-US" sz="1800" b="0" i="0" u="none" strike="noStrike" baseline="0" dirty="0">
              <a:latin typeface="AvenirLTStd-Light"/>
            </a:endParaRP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3</a:t>
            </a:fld>
            <a:endParaRPr lang="en-US"/>
          </a:p>
        </p:txBody>
      </p:sp>
    </p:spTree>
    <p:extLst>
      <p:ext uri="{BB962C8B-B14F-4D97-AF65-F5344CB8AC3E}">
        <p14:creationId xmlns:p14="http://schemas.microsoft.com/office/powerpoint/2010/main" val="2040443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en-GB" sz="4000" b="0" i="0" dirty="0">
                <a:solidFill>
                  <a:srgbClr val="2E2E2E"/>
                </a:solidFill>
                <a:effectLst/>
                <a:latin typeface="NexusSerif"/>
              </a:rPr>
              <a:t>Most bench scale studies x practical application</a:t>
            </a:r>
          </a:p>
          <a:p>
            <a:pPr algn="l"/>
            <a:r>
              <a:rPr lang="en-GB" sz="4000" b="0" i="0" dirty="0">
                <a:solidFill>
                  <a:srgbClr val="2E2E2E"/>
                </a:solidFill>
                <a:effectLst/>
                <a:latin typeface="NexusSerif"/>
              </a:rPr>
              <a:t>Post-treatment separation issue.</a:t>
            </a:r>
          </a:p>
          <a:p>
            <a:pPr algn="l"/>
            <a:endParaRPr lang="en-GB" sz="4000" b="0" i="0" dirty="0">
              <a:solidFill>
                <a:srgbClr val="2E2E2E"/>
              </a:solidFill>
              <a:effectLst/>
              <a:latin typeface="NexusSerif"/>
            </a:endParaRPr>
          </a:p>
          <a:p>
            <a:pPr algn="l"/>
            <a:r>
              <a:rPr lang="en-GB" sz="4000" b="0" i="0" dirty="0">
                <a:solidFill>
                  <a:srgbClr val="2E2E2E"/>
                </a:solidFill>
                <a:effectLst/>
                <a:latin typeface="NexusSerif"/>
              </a:rPr>
              <a:t>The UV–vis absorbance curve shows coated beads have an absorption edge around 460 nm, however, the </a:t>
            </a:r>
            <a:r>
              <a:rPr lang="en-GB" sz="4000" b="0" i="0" dirty="0">
                <a:solidFill>
                  <a:srgbClr val="2E2E2E"/>
                </a:solidFill>
                <a:effectLst/>
                <a:latin typeface="NexusSerif"/>
                <a:hlinkClick r:id="rId3" tooltip="Learn more about maximum absorption from ScienceDirect's AI-generated Topic Pages"/>
              </a:rPr>
              <a:t>maximum absorption</a:t>
            </a:r>
            <a:r>
              <a:rPr lang="en-GB" sz="4000" b="0" i="0" dirty="0">
                <a:solidFill>
                  <a:srgbClr val="2E2E2E"/>
                </a:solidFill>
                <a:effectLst/>
                <a:latin typeface="NexusSerif"/>
              </a:rPr>
              <a:t> appears until 370 nm</a:t>
            </a:r>
          </a:p>
          <a:p>
            <a:pPr algn="l"/>
            <a:endParaRPr lang="en-GB" sz="4000" b="0" i="0" u="none" strike="noStrike" baseline="0" dirty="0">
              <a:solidFill>
                <a:srgbClr val="2E2E2E"/>
              </a:solidFill>
              <a:effectLst/>
              <a:latin typeface="NexusSerif"/>
            </a:endParaRPr>
          </a:p>
          <a:p>
            <a:pPr algn="l"/>
            <a:r>
              <a:rPr lang="en-GB" sz="4000" b="0" i="0" u="none" strike="noStrike" baseline="0" dirty="0">
                <a:solidFill>
                  <a:srgbClr val="2E2E2E"/>
                </a:solidFill>
                <a:effectLst/>
                <a:latin typeface="NexusSerif"/>
              </a:rPr>
              <a:t>Beads made from recycled glass</a:t>
            </a:r>
          </a:p>
          <a:p>
            <a:pPr algn="l"/>
            <a:r>
              <a:rPr lang="en-GB" sz="4000" b="0" i="0" u="none" strike="noStrike" baseline="0" dirty="0">
                <a:solidFill>
                  <a:srgbClr val="2E2E2E"/>
                </a:solidFill>
                <a:effectLst/>
                <a:latin typeface="NexusSerif"/>
              </a:rPr>
              <a:t>Soda-lime*** </a:t>
            </a:r>
            <a:r>
              <a:rPr lang="en-GB" sz="4000" b="0" i="0" u="none" strike="noStrike" baseline="0">
                <a:solidFill>
                  <a:srgbClr val="2E2E2E"/>
                </a:solidFill>
                <a:effectLst/>
                <a:latin typeface="NexusSerif"/>
              </a:rPr>
              <a:t>x borosilicate </a:t>
            </a:r>
            <a:r>
              <a:rPr lang="en-GB" sz="4000" b="0" i="0" u="none" strike="noStrike" baseline="0" dirty="0">
                <a:solidFill>
                  <a:srgbClr val="2E2E2E"/>
                </a:solidFill>
                <a:effectLst/>
                <a:latin typeface="NexusSerif"/>
              </a:rPr>
              <a:t>glass</a:t>
            </a:r>
          </a:p>
          <a:p>
            <a:pPr algn="l"/>
            <a:r>
              <a:rPr lang="en-GB" sz="4000" b="0" i="0" u="none" strike="noStrike" baseline="0" dirty="0">
                <a:solidFill>
                  <a:srgbClr val="2E2E2E"/>
                </a:solidFill>
                <a:effectLst/>
                <a:latin typeface="NexusSerif"/>
              </a:rPr>
              <a:t>Potential impurities</a:t>
            </a:r>
          </a:p>
          <a:p>
            <a:pPr algn="l"/>
            <a:r>
              <a:rPr lang="en-GB" sz="4000" b="0" i="0" u="none" strike="noStrike" baseline="0" dirty="0" err="1">
                <a:solidFill>
                  <a:srgbClr val="2E2E2E"/>
                </a:solidFill>
                <a:effectLst/>
                <a:latin typeface="NexusSerif"/>
              </a:rPr>
              <a:t>Alkalyne</a:t>
            </a:r>
            <a:r>
              <a:rPr lang="en-GB" sz="4000" b="0" i="0" u="none" strike="noStrike" baseline="0" dirty="0">
                <a:solidFill>
                  <a:srgbClr val="2E2E2E"/>
                </a:solidFill>
                <a:effectLst/>
                <a:latin typeface="NexusSerif"/>
              </a:rPr>
              <a:t> earth metals</a:t>
            </a:r>
            <a:endParaRPr lang="en-US" sz="1800" b="0" i="0" u="none" strike="noStrike" baseline="0" dirty="0">
              <a:latin typeface="AvenirLTStd-Light"/>
            </a:endParaRP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4</a:t>
            </a:fld>
            <a:endParaRPr lang="en-US"/>
          </a:p>
        </p:txBody>
      </p:sp>
    </p:spTree>
    <p:extLst>
      <p:ext uri="{BB962C8B-B14F-4D97-AF65-F5344CB8AC3E}">
        <p14:creationId xmlns:p14="http://schemas.microsoft.com/office/powerpoint/2010/main" val="1463791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en-US" sz="1800" dirty="0">
                <a:effectLst/>
                <a:latin typeface="Arial" panose="020B0604020202020204" pitchFamily="34" charset="0"/>
                <a:ea typeface="Calibri" panose="020F0502020204030204" pitchFamily="34" charset="0"/>
              </a:rPr>
              <a:t>~ </a:t>
            </a:r>
            <a:r>
              <a:rPr lang="pt-BR" sz="2800" b="0" i="0" dirty="0">
                <a:solidFill>
                  <a:srgbClr val="202124"/>
                </a:solidFill>
                <a:effectLst/>
                <a:latin typeface="Google Sans"/>
              </a:rPr>
              <a:t>£</a:t>
            </a:r>
            <a:r>
              <a:rPr lang="en-US" sz="1800" dirty="0">
                <a:effectLst/>
                <a:latin typeface="Arial" panose="020B0604020202020204" pitchFamily="34" charset="0"/>
                <a:ea typeface="Calibri" panose="020F0502020204030204" pitchFamily="34" charset="0"/>
              </a:rPr>
              <a:t> 0.7 per LED</a:t>
            </a:r>
          </a:p>
          <a:p>
            <a:pPr algn="l"/>
            <a:r>
              <a:rPr lang="en-US" sz="1800" b="0" i="0" u="none" strike="noStrike" baseline="0" dirty="0">
                <a:effectLst/>
                <a:latin typeface="Arial" panose="020B0604020202020204" pitchFamily="34" charset="0"/>
              </a:rPr>
              <a:t>*reliable</a:t>
            </a:r>
            <a:endParaRPr lang="en-US" sz="1800" b="0" i="0" u="none" strike="noStrike" baseline="0" dirty="0">
              <a:latin typeface="AvenirLTStd-Light"/>
            </a:endParaRP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5</a:t>
            </a:fld>
            <a:endParaRPr lang="en-US"/>
          </a:p>
        </p:txBody>
      </p:sp>
    </p:spTree>
    <p:extLst>
      <p:ext uri="{BB962C8B-B14F-4D97-AF65-F5344CB8AC3E}">
        <p14:creationId xmlns:p14="http://schemas.microsoft.com/office/powerpoint/2010/main" val="407489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en-US" sz="2800" b="0" i="0" u="none" dirty="0">
                <a:solidFill>
                  <a:srgbClr val="1A0DAB"/>
                </a:solidFill>
                <a:effectLst/>
                <a:latin typeface="arial" panose="020B0604020202020204" pitchFamily="34" charset="0"/>
              </a:rPr>
              <a:t>Herbicides – diuron, atrazine, 2,4-D</a:t>
            </a: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6</a:t>
            </a:fld>
            <a:endParaRPr lang="en-US"/>
          </a:p>
        </p:txBody>
      </p:sp>
    </p:spTree>
    <p:extLst>
      <p:ext uri="{BB962C8B-B14F-4D97-AF65-F5344CB8AC3E}">
        <p14:creationId xmlns:p14="http://schemas.microsoft.com/office/powerpoint/2010/main" val="1622213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endParaRPr lang="en-US" sz="1800" b="0" i="0" u="none" strike="noStrike" baseline="0" dirty="0">
              <a:latin typeface="AvenirLTStd-Light"/>
            </a:endParaRP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7</a:t>
            </a:fld>
            <a:endParaRPr lang="en-US"/>
          </a:p>
        </p:txBody>
      </p:sp>
    </p:spTree>
    <p:extLst>
      <p:ext uri="{BB962C8B-B14F-4D97-AF65-F5344CB8AC3E}">
        <p14:creationId xmlns:p14="http://schemas.microsoft.com/office/powerpoint/2010/main" val="410482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endParaRPr lang="en-US" sz="1800" b="0" i="0" u="none" strike="noStrike" baseline="0" dirty="0">
              <a:latin typeface="AvenirLTStd-Light"/>
            </a:endParaRP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8</a:t>
            </a:fld>
            <a:endParaRPr lang="en-US"/>
          </a:p>
        </p:txBody>
      </p:sp>
    </p:spTree>
    <p:extLst>
      <p:ext uri="{BB962C8B-B14F-4D97-AF65-F5344CB8AC3E}">
        <p14:creationId xmlns:p14="http://schemas.microsoft.com/office/powerpoint/2010/main" val="1866376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endParaRPr lang="en-US" sz="1800" b="0" i="0" u="none" strike="noStrike" baseline="0" dirty="0">
              <a:latin typeface="AvenirLTStd-Light"/>
            </a:endParaRPr>
          </a:p>
        </p:txBody>
      </p:sp>
      <p:sp>
        <p:nvSpPr>
          <p:cNvPr id="4" name="Espaço Reservado para Número de Slide 3"/>
          <p:cNvSpPr>
            <a:spLocks noGrp="1"/>
          </p:cNvSpPr>
          <p:nvPr>
            <p:ph type="sldNum" sz="quarter" idx="5"/>
          </p:nvPr>
        </p:nvSpPr>
        <p:spPr/>
        <p:txBody>
          <a:bodyPr/>
          <a:lstStyle/>
          <a:p>
            <a:fld id="{551F6536-074C-7C47-ADA5-29478494173A}" type="slidenum">
              <a:rPr lang="en-US" smtClean="0"/>
              <a:t>9</a:t>
            </a:fld>
            <a:endParaRPr lang="en-US"/>
          </a:p>
        </p:txBody>
      </p:sp>
    </p:spTree>
    <p:extLst>
      <p:ext uri="{BB962C8B-B14F-4D97-AF65-F5344CB8AC3E}">
        <p14:creationId xmlns:p14="http://schemas.microsoft.com/office/powerpoint/2010/main" val="3445641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6895" y="1866495"/>
            <a:ext cx="9144000" cy="1042336"/>
          </a:xfrm>
          <a:prstGeom prst="rect">
            <a:avLst/>
          </a:prstGeom>
        </p:spPr>
        <p:txBody>
          <a:bodyPr anchor="t">
            <a:normAutofit/>
          </a:bodyPr>
          <a:lstStyle>
            <a:lvl1pPr algn="l">
              <a:defRPr sz="5500" b="1">
                <a:solidFill>
                  <a:schemeClr val="accent1"/>
                </a:solidFill>
                <a:latin typeface="+mn-lt"/>
              </a:defRPr>
            </a:lvl1pPr>
          </a:lstStyle>
          <a:p>
            <a:r>
              <a:rPr lang="en-US" dirty="0"/>
              <a:t>Click to edit Master title style</a:t>
            </a:r>
          </a:p>
        </p:txBody>
      </p:sp>
      <p:sp>
        <p:nvSpPr>
          <p:cNvPr id="3" name="Subtitle 2"/>
          <p:cNvSpPr>
            <a:spLocks noGrp="1"/>
          </p:cNvSpPr>
          <p:nvPr>
            <p:ph type="subTitle" idx="1"/>
          </p:nvPr>
        </p:nvSpPr>
        <p:spPr>
          <a:xfrm>
            <a:off x="609595" y="3085042"/>
            <a:ext cx="9144000" cy="1571625"/>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07 February 2023</a:t>
            </a:fld>
            <a:endParaRPr lang="en-US" dirty="0"/>
          </a:p>
        </p:txBody>
      </p:sp>
      <p:sp>
        <p:nvSpPr>
          <p:cNvPr id="11"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2"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‹nº›</a:t>
            </a:fld>
            <a:endParaRPr lang="en-US" dirty="0"/>
          </a:p>
        </p:txBody>
      </p:sp>
    </p:spTree>
    <p:extLst>
      <p:ext uri="{BB962C8B-B14F-4D97-AF65-F5344CB8AC3E}">
        <p14:creationId xmlns:p14="http://schemas.microsoft.com/office/powerpoint/2010/main" val="1698685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891086" y="1096432"/>
            <a:ext cx="6172200" cy="4620683"/>
          </a:xfrm>
          <a:prstGeom prst="rect">
            <a:avLst/>
          </a:prstGeo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8" name="Title 1"/>
          <p:cNvSpPr>
            <a:spLocks noGrp="1"/>
          </p:cNvSpPr>
          <p:nvPr>
            <p:ph type="title"/>
          </p:nvPr>
        </p:nvSpPr>
        <p:spPr>
          <a:xfrm>
            <a:off x="546098" y="1096432"/>
            <a:ext cx="3933825" cy="1054100"/>
          </a:xfrm>
          <a:prstGeom prst="rect">
            <a:avLst/>
          </a:prstGeom>
        </p:spPr>
        <p:txBody>
          <a:bodyPr anchor="t"/>
          <a:lstStyle>
            <a:lvl1pPr>
              <a:defRPr sz="3200" b="1">
                <a:solidFill>
                  <a:srgbClr val="69216A"/>
                </a:solidFill>
                <a:latin typeface="+mn-lt"/>
              </a:defRPr>
            </a:lvl1pPr>
          </a:lstStyle>
          <a:p>
            <a:r>
              <a:rPr lang="en-US" dirty="0"/>
              <a:t>Click to edit Master title style</a:t>
            </a:r>
          </a:p>
        </p:txBody>
      </p:sp>
      <p:sp>
        <p:nvSpPr>
          <p:cNvPr id="9" name="Text Placeholder 3"/>
          <p:cNvSpPr>
            <a:spLocks noGrp="1"/>
          </p:cNvSpPr>
          <p:nvPr>
            <p:ph type="body" sz="half" idx="2"/>
          </p:nvPr>
        </p:nvSpPr>
        <p:spPr>
          <a:xfrm>
            <a:off x="547686" y="2167466"/>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07 February 2023</a:t>
            </a:fld>
            <a:endParaRPr lang="en-US" dirty="0"/>
          </a:p>
        </p:txBody>
      </p:sp>
      <p:sp>
        <p:nvSpPr>
          <p:cNvPr id="17"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8"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‹nº›</a:t>
            </a:fld>
            <a:endParaRPr lang="en-US" dirty="0"/>
          </a:p>
        </p:txBody>
      </p:sp>
    </p:spTree>
    <p:extLst>
      <p:ext uri="{BB962C8B-B14F-4D97-AF65-F5344CB8AC3E}">
        <p14:creationId xmlns:p14="http://schemas.microsoft.com/office/powerpoint/2010/main" val="256295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5700" cy="6871786"/>
          </a:xfrm>
          <a:prstGeom prst="rect">
            <a:avLst/>
          </a:prstGeom>
        </p:spPr>
      </p:pic>
      <p:sp>
        <p:nvSpPr>
          <p:cNvPr id="15" name="Rectangle 14"/>
          <p:cNvSpPr/>
          <p:nvPr userDrawn="1"/>
        </p:nvSpPr>
        <p:spPr>
          <a:xfrm rot="10800000">
            <a:off x="1165606" y="-1"/>
            <a:ext cx="11040094" cy="436804"/>
          </a:xfrm>
          <a:prstGeom prst="rect">
            <a:avLst/>
          </a:prstGeom>
          <a:solidFill>
            <a:srgbClr val="8C5D8F">
              <a:alpha val="30000"/>
            </a:srgb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userDrawn="1"/>
        </p:nvSpPr>
        <p:spPr>
          <a:xfrm>
            <a:off x="0" y="-11876"/>
            <a:ext cx="3644900" cy="930189"/>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9216A"/>
              </a:solidFill>
            </a:endParaRPr>
          </a:p>
        </p:txBody>
      </p:sp>
      <p:sp>
        <p:nvSpPr>
          <p:cNvPr id="11" name="Rectangle 10"/>
          <p:cNvSpPr/>
          <p:nvPr userDrawn="1"/>
        </p:nvSpPr>
        <p:spPr>
          <a:xfrm>
            <a:off x="0" y="6409210"/>
            <a:ext cx="9905999" cy="462576"/>
          </a:xfrm>
          <a:prstGeom prst="rect">
            <a:avLst/>
          </a:prstGeom>
          <a:solidFill>
            <a:srgbClr val="7C5A8E">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361" y="122141"/>
            <a:ext cx="2611940" cy="644040"/>
          </a:xfrm>
          <a:prstGeom prst="rect">
            <a:avLst/>
          </a:prstGeom>
        </p:spPr>
      </p:pic>
      <p:sp>
        <p:nvSpPr>
          <p:cNvPr id="19" name="Freeform 18"/>
          <p:cNvSpPr/>
          <p:nvPr userDrawn="1"/>
        </p:nvSpPr>
        <p:spPr>
          <a:xfrm rot="10800000">
            <a:off x="8559800" y="5954882"/>
            <a:ext cx="3632200" cy="916904"/>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9216A"/>
              </a:solidFill>
            </a:endParaRPr>
          </a:p>
        </p:txBody>
      </p:sp>
    </p:spTree>
    <p:extLst>
      <p:ext uri="{BB962C8B-B14F-4D97-AF65-F5344CB8AC3E}">
        <p14:creationId xmlns:p14="http://schemas.microsoft.com/office/powerpoint/2010/main" val="1233930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9D739E"/>
          </a:solidFill>
          <a:ln>
            <a:noFill/>
          </a:ln>
        </p:spPr>
      </p:pic>
      <p:sp>
        <p:nvSpPr>
          <p:cNvPr id="4" name="Rectangle 3"/>
          <p:cNvSpPr/>
          <p:nvPr userDrawn="1"/>
        </p:nvSpPr>
        <p:spPr>
          <a:xfrm rot="10800000">
            <a:off x="1165606" y="-1"/>
            <a:ext cx="11040094" cy="436804"/>
          </a:xfrm>
          <a:prstGeom prst="rect">
            <a:avLst/>
          </a:prstGeom>
          <a:solidFill>
            <a:srgbClr val="8C5D8F">
              <a:alpha val="30000"/>
            </a:srgb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userDrawn="1"/>
        </p:nvSpPr>
        <p:spPr>
          <a:xfrm>
            <a:off x="0" y="-11876"/>
            <a:ext cx="3644900" cy="930189"/>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9216A"/>
              </a:solidFill>
            </a:endParaRPr>
          </a:p>
        </p:txBody>
      </p:sp>
      <p:sp>
        <p:nvSpPr>
          <p:cNvPr id="6" name="Rectangle 5"/>
          <p:cNvSpPr/>
          <p:nvPr userDrawn="1"/>
        </p:nvSpPr>
        <p:spPr>
          <a:xfrm>
            <a:off x="0" y="6409210"/>
            <a:ext cx="9905999" cy="462576"/>
          </a:xfrm>
          <a:prstGeom prst="rect">
            <a:avLst/>
          </a:prstGeom>
          <a:solidFill>
            <a:srgbClr val="7C5A8E">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361" y="122141"/>
            <a:ext cx="2611940" cy="644040"/>
          </a:xfrm>
          <a:prstGeom prst="rect">
            <a:avLst/>
          </a:prstGeom>
        </p:spPr>
      </p:pic>
      <p:sp>
        <p:nvSpPr>
          <p:cNvPr id="8" name="Freeform 7"/>
          <p:cNvSpPr/>
          <p:nvPr userDrawn="1"/>
        </p:nvSpPr>
        <p:spPr>
          <a:xfrm rot="10800000">
            <a:off x="8559800" y="5954882"/>
            <a:ext cx="3632200" cy="916904"/>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9216A"/>
              </a:solidFill>
            </a:endParaRPr>
          </a:p>
        </p:txBody>
      </p:sp>
    </p:spTree>
    <p:extLst>
      <p:ext uri="{BB962C8B-B14F-4D97-AF65-F5344CB8AC3E}">
        <p14:creationId xmlns:p14="http://schemas.microsoft.com/office/powerpoint/2010/main" val="1390630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17621"/>
            <a:ext cx="12192000" cy="6858000"/>
          </a:xfrm>
          <a:prstGeom prst="rect">
            <a:avLst/>
          </a:prstGeom>
        </p:spPr>
      </p:pic>
      <p:sp>
        <p:nvSpPr>
          <p:cNvPr id="4" name="Rectangle 3"/>
          <p:cNvSpPr/>
          <p:nvPr userDrawn="1"/>
        </p:nvSpPr>
        <p:spPr>
          <a:xfrm rot="10800000">
            <a:off x="1165606" y="-1"/>
            <a:ext cx="11040094" cy="436804"/>
          </a:xfrm>
          <a:prstGeom prst="rect">
            <a:avLst/>
          </a:prstGeom>
          <a:solidFill>
            <a:srgbClr val="8C5D8F">
              <a:alpha val="30000"/>
            </a:srgb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userDrawn="1"/>
        </p:nvSpPr>
        <p:spPr>
          <a:xfrm>
            <a:off x="0" y="-11876"/>
            <a:ext cx="3644900" cy="930189"/>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9216A"/>
              </a:solidFill>
            </a:endParaRPr>
          </a:p>
        </p:txBody>
      </p:sp>
      <p:sp>
        <p:nvSpPr>
          <p:cNvPr id="6" name="Rectangle 5"/>
          <p:cNvSpPr/>
          <p:nvPr userDrawn="1"/>
        </p:nvSpPr>
        <p:spPr>
          <a:xfrm>
            <a:off x="0" y="6409210"/>
            <a:ext cx="9905999" cy="462576"/>
          </a:xfrm>
          <a:prstGeom prst="rect">
            <a:avLst/>
          </a:prstGeom>
          <a:solidFill>
            <a:srgbClr val="7C5A8E">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361" y="122141"/>
            <a:ext cx="2611940" cy="644040"/>
          </a:xfrm>
          <a:prstGeom prst="rect">
            <a:avLst/>
          </a:prstGeom>
        </p:spPr>
      </p:pic>
      <p:sp>
        <p:nvSpPr>
          <p:cNvPr id="8" name="Freeform 7"/>
          <p:cNvSpPr/>
          <p:nvPr userDrawn="1"/>
        </p:nvSpPr>
        <p:spPr>
          <a:xfrm rot="10800000">
            <a:off x="8559800" y="5954882"/>
            <a:ext cx="3632200" cy="916904"/>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9216A"/>
              </a:solidFill>
            </a:endParaRPr>
          </a:p>
        </p:txBody>
      </p:sp>
    </p:spTree>
    <p:extLst>
      <p:ext uri="{BB962C8B-B14F-4D97-AF65-F5344CB8AC3E}">
        <p14:creationId xmlns:p14="http://schemas.microsoft.com/office/powerpoint/2010/main" val="762585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79300" cy="6850856"/>
          </a:xfrm>
          <a:prstGeom prst="rect">
            <a:avLst/>
          </a:prstGeom>
        </p:spPr>
      </p:pic>
    </p:spTree>
    <p:extLst>
      <p:ext uri="{BB962C8B-B14F-4D97-AF65-F5344CB8AC3E}">
        <p14:creationId xmlns:p14="http://schemas.microsoft.com/office/powerpoint/2010/main" val="788840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9195" y="390846"/>
            <a:ext cx="1111170" cy="5811838"/>
          </a:xfrm>
          <a:prstGeom prst="rect">
            <a:avLst/>
          </a:prstGeom>
        </p:spPr>
        <p:txBody>
          <a:bodyPr vert="eaVert"/>
          <a:lstStyle>
            <a:lvl1pPr>
              <a:defRPr sz="3400" b="1">
                <a:solidFill>
                  <a:srgbClr val="69216A"/>
                </a:solidFill>
              </a:defRPr>
            </a:lvl1pPr>
          </a:lstStyle>
          <a:p>
            <a:r>
              <a:rPr lang="en-US" dirty="0"/>
              <a:t>Click to edit Master title style</a:t>
            </a:r>
          </a:p>
        </p:txBody>
      </p:sp>
      <p:sp>
        <p:nvSpPr>
          <p:cNvPr id="3" name="Vertical Text Placeholder 2"/>
          <p:cNvSpPr>
            <a:spLocks noGrp="1"/>
          </p:cNvSpPr>
          <p:nvPr>
            <p:ph type="body" orient="vert" idx="1"/>
          </p:nvPr>
        </p:nvSpPr>
        <p:spPr>
          <a:xfrm>
            <a:off x="1053189" y="403546"/>
            <a:ext cx="9324372" cy="5811838"/>
          </a:xfrm>
          <a:prstGeom prst="rect">
            <a:avLst/>
          </a:prstGeom>
        </p:spPr>
        <p:txBody>
          <a:bodyPr vert="eaVert"/>
          <a:lstStyle>
            <a:lvl2pPr>
              <a:defRPr>
                <a:solidFill>
                  <a:srgbClr val="69216A"/>
                </a:solidFill>
              </a:defRPr>
            </a:lvl2pPr>
            <a:lvl4pPr>
              <a:defRPr>
                <a:solidFill>
                  <a:srgbClr val="69216A"/>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rot="5400000">
            <a:off x="8465" y="563036"/>
            <a:ext cx="1253069" cy="347134"/>
          </a:xfrm>
          <a:prstGeom prst="rect">
            <a:avLst/>
          </a:prstGeom>
        </p:spPr>
        <p:txBody>
          <a:bodyPr anchor="ctr"/>
          <a:lstStyle>
            <a:lvl1pPr>
              <a:defRPr sz="1000">
                <a:solidFill>
                  <a:srgbClr val="69216A"/>
                </a:solidFill>
              </a:defRPr>
            </a:lvl1pPr>
          </a:lstStyle>
          <a:p>
            <a:fld id="{7F3777FD-75A6-B146-A4D0-80CAC805A384}" type="datetime4">
              <a:rPr lang="en-GB" smtClean="0"/>
              <a:pPr/>
              <a:t>07 February 2023</a:t>
            </a:fld>
            <a:endParaRPr lang="en-US" dirty="0"/>
          </a:p>
        </p:txBody>
      </p:sp>
      <p:sp>
        <p:nvSpPr>
          <p:cNvPr id="5" name="Footer Placeholder 4"/>
          <p:cNvSpPr>
            <a:spLocks noGrp="1"/>
          </p:cNvSpPr>
          <p:nvPr>
            <p:ph type="ftr" sz="quarter" idx="11"/>
          </p:nvPr>
        </p:nvSpPr>
        <p:spPr>
          <a:xfrm rot="5400000">
            <a:off x="-2475593" y="3053073"/>
            <a:ext cx="5380697" cy="358285"/>
          </a:xfrm>
          <a:prstGeom prst="rect">
            <a:avLst/>
          </a:prstGeom>
        </p:spPr>
        <p:txBody>
          <a:bodyPr anchor="ctr"/>
          <a:lstStyle>
            <a:lvl1pPr algn="l">
              <a:defRPr sz="1000">
                <a:solidFill>
                  <a:schemeClr val="bg1"/>
                </a:solidFill>
              </a:defRPr>
            </a:lvl1pPr>
          </a:lstStyle>
          <a:p>
            <a:endParaRPr lang="en-US" dirty="0"/>
          </a:p>
        </p:txBody>
      </p:sp>
      <p:sp>
        <p:nvSpPr>
          <p:cNvPr id="6" name="Slide Number Placeholder 5"/>
          <p:cNvSpPr>
            <a:spLocks noGrp="1"/>
          </p:cNvSpPr>
          <p:nvPr>
            <p:ph type="sldNum" sz="quarter" idx="12"/>
          </p:nvPr>
        </p:nvSpPr>
        <p:spPr>
          <a:xfrm rot="5400000">
            <a:off x="-1142" y="146825"/>
            <a:ext cx="431799" cy="358286"/>
          </a:xfrm>
          <a:prstGeom prst="rect">
            <a:avLst/>
          </a:prstGeom>
        </p:spPr>
        <p:txBody>
          <a:bodyPr anchor="ctr"/>
          <a:lstStyle>
            <a:lvl1pPr>
              <a:defRPr sz="1200">
                <a:solidFill>
                  <a:schemeClr val="bg1"/>
                </a:solidFill>
              </a:defRPr>
            </a:lvl1pPr>
          </a:lstStyle>
          <a:p>
            <a:fld id="{7ED9267D-069E-5F46-80B9-B3F4B7546357}" type="slidenum">
              <a:rPr lang="en-US" smtClean="0"/>
              <a:pPr/>
              <a:t>‹nº›</a:t>
            </a:fld>
            <a:endParaRPr lang="en-US" dirty="0"/>
          </a:p>
        </p:txBody>
      </p:sp>
    </p:spTree>
    <p:extLst>
      <p:ext uri="{BB962C8B-B14F-4D97-AF65-F5344CB8AC3E}">
        <p14:creationId xmlns:p14="http://schemas.microsoft.com/office/powerpoint/2010/main" val="589904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9018" y="1873797"/>
            <a:ext cx="10515600" cy="1307109"/>
          </a:xfrm>
          <a:prstGeom prst="rect">
            <a:avLst/>
          </a:prstGeom>
        </p:spPr>
        <p:txBody>
          <a:bodyPr anchor="t"/>
          <a:lstStyle>
            <a:lvl1pPr>
              <a:defRPr sz="6000" b="1">
                <a:solidFill>
                  <a:srgbClr val="69216A"/>
                </a:solidFill>
                <a:latin typeface="+mn-lt"/>
              </a:defRPr>
            </a:lvl1pPr>
          </a:lstStyle>
          <a:p>
            <a:r>
              <a:rPr lang="en-US" dirty="0"/>
              <a:t>Click to edit Master title style</a:t>
            </a:r>
          </a:p>
        </p:txBody>
      </p:sp>
      <p:sp>
        <p:nvSpPr>
          <p:cNvPr id="3" name="Text Placeholder 2"/>
          <p:cNvSpPr>
            <a:spLocks noGrp="1"/>
          </p:cNvSpPr>
          <p:nvPr>
            <p:ph type="body" idx="1"/>
          </p:nvPr>
        </p:nvSpPr>
        <p:spPr>
          <a:xfrm>
            <a:off x="599018" y="3180907"/>
            <a:ext cx="10528300" cy="667193"/>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7" name="Straight Connector 6"/>
          <p:cNvCxnSpPr/>
          <p:nvPr userDrawn="1"/>
        </p:nvCxnSpPr>
        <p:spPr>
          <a:xfrm flipV="1">
            <a:off x="709017" y="2920050"/>
            <a:ext cx="10494000" cy="1"/>
          </a:xfrm>
          <a:prstGeom prst="line">
            <a:avLst/>
          </a:prstGeom>
          <a:ln w="25400">
            <a:solidFill>
              <a:srgbClr val="69216A"/>
            </a:solidFill>
          </a:ln>
        </p:spPr>
        <p:style>
          <a:lnRef idx="1">
            <a:schemeClr val="accent1"/>
          </a:lnRef>
          <a:fillRef idx="0">
            <a:schemeClr val="accent1"/>
          </a:fillRef>
          <a:effectRef idx="0">
            <a:schemeClr val="accent1"/>
          </a:effectRef>
          <a:fontRef idx="minor">
            <a:schemeClr val="tx1"/>
          </a:fontRef>
        </p:style>
      </p:cxnSp>
      <p:sp>
        <p:nvSpPr>
          <p:cNvPr id="8"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07 February 2023</a:t>
            </a:fld>
            <a:endParaRPr lang="en-US" dirty="0"/>
          </a:p>
        </p:txBody>
      </p:sp>
      <p:sp>
        <p:nvSpPr>
          <p:cNvPr id="9"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0"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‹nº›</a:t>
            </a:fld>
            <a:endParaRPr lang="en-US" dirty="0"/>
          </a:p>
        </p:txBody>
      </p:sp>
    </p:spTree>
    <p:extLst>
      <p:ext uri="{BB962C8B-B14F-4D97-AF65-F5344CB8AC3E}">
        <p14:creationId xmlns:p14="http://schemas.microsoft.com/office/powerpoint/2010/main" val="573570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5843" y="1026199"/>
            <a:ext cx="10515600" cy="757129"/>
          </a:xfrm>
          <a:prstGeom prst="rect">
            <a:avLst/>
          </a:prstGeom>
        </p:spPr>
        <p:txBody>
          <a:bodyPr anchor="t"/>
          <a:lstStyle>
            <a:lvl1pPr>
              <a:defRPr b="1">
                <a:solidFill>
                  <a:srgbClr val="69216A"/>
                </a:solidFill>
                <a:latin typeface="+mn-lt"/>
              </a:defRPr>
            </a:lvl1pPr>
          </a:lstStyle>
          <a:p>
            <a:r>
              <a:rPr lang="en-US" dirty="0"/>
              <a:t>Click to edit Master title style</a:t>
            </a:r>
          </a:p>
        </p:txBody>
      </p:sp>
      <p:sp>
        <p:nvSpPr>
          <p:cNvPr id="3" name="Content Placeholder 2"/>
          <p:cNvSpPr>
            <a:spLocks noGrp="1"/>
          </p:cNvSpPr>
          <p:nvPr>
            <p:ph idx="1"/>
          </p:nvPr>
        </p:nvSpPr>
        <p:spPr>
          <a:xfrm>
            <a:off x="595843" y="1757928"/>
            <a:ext cx="10515600" cy="4057777"/>
          </a:xfrm>
          <a:prstGeom prst="rect">
            <a:avLst/>
          </a:prstGeom>
        </p:spPr>
        <p:txBody>
          <a:bodyPr/>
          <a:lstStyle>
            <a:lvl2pPr>
              <a:defRPr>
                <a:solidFill>
                  <a:srgbClr val="69216A"/>
                </a:solidFill>
              </a:defRPr>
            </a:lvl2pPr>
            <a:lvl4pPr>
              <a:defRPr>
                <a:solidFill>
                  <a:srgbClr val="69216A"/>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07 February 2023</a:t>
            </a:fld>
            <a:endParaRPr lang="en-US" dirty="0"/>
          </a:p>
        </p:txBody>
      </p:sp>
      <p:sp>
        <p:nvSpPr>
          <p:cNvPr id="8" name="Footer Placeholder 4"/>
          <p:cNvSpPr>
            <a:spLocks noGrp="1"/>
          </p:cNvSpPr>
          <p:nvPr>
            <p:ph type="ftr" sz="quarter" idx="11"/>
          </p:nvPr>
        </p:nvSpPr>
        <p:spPr>
          <a:xfrm>
            <a:off x="1736202" y="6453450"/>
            <a:ext cx="7179198" cy="365125"/>
          </a:xfrm>
          <a:prstGeom prst="rect">
            <a:avLst/>
          </a:prstGeom>
        </p:spPr>
        <p:txBody>
          <a:bodyPr anchor="ctr"/>
          <a:lstStyle>
            <a:lvl1pPr algn="l">
              <a:defRPr sz="1200">
                <a:solidFill>
                  <a:schemeClr val="bg1"/>
                </a:solidFill>
              </a:defRPr>
            </a:lvl1pPr>
          </a:lstStyle>
          <a:p>
            <a:endParaRPr lang="en-US" dirty="0"/>
          </a:p>
        </p:txBody>
      </p:sp>
      <p:sp>
        <p:nvSpPr>
          <p:cNvPr id="9" name="Slide Number Placeholder 5"/>
          <p:cNvSpPr>
            <a:spLocks noGrp="1"/>
          </p:cNvSpPr>
          <p:nvPr>
            <p:ph type="sldNum" sz="quarter" idx="12"/>
          </p:nvPr>
        </p:nvSpPr>
        <p:spPr>
          <a:xfrm>
            <a:off x="10553700" y="6453449"/>
            <a:ext cx="1346200"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‹nº›</a:t>
            </a:fld>
            <a:endParaRPr lang="en-US" dirty="0"/>
          </a:p>
        </p:txBody>
      </p:sp>
    </p:spTree>
    <p:extLst>
      <p:ext uri="{BB962C8B-B14F-4D97-AF65-F5344CB8AC3E}">
        <p14:creationId xmlns:p14="http://schemas.microsoft.com/office/powerpoint/2010/main" val="115791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93364" y="1027646"/>
            <a:ext cx="10515600" cy="939125"/>
          </a:xfrm>
          <a:prstGeom prst="rect">
            <a:avLst/>
          </a:prstGeom>
        </p:spPr>
        <p:txBody>
          <a:bodyPr anchor="t"/>
          <a:lstStyle>
            <a:lvl1pPr>
              <a:defRPr b="1">
                <a:solidFill>
                  <a:srgbClr val="69216A"/>
                </a:solidFill>
                <a:latin typeface="+mn-lt"/>
              </a:defRPr>
            </a:lvl1pPr>
          </a:lstStyle>
          <a:p>
            <a:r>
              <a:rPr lang="en-US" dirty="0"/>
              <a:t>Click to edit Master title style</a:t>
            </a:r>
          </a:p>
        </p:txBody>
      </p:sp>
      <p:sp>
        <p:nvSpPr>
          <p:cNvPr id="3" name="Content Placeholder 2"/>
          <p:cNvSpPr>
            <a:spLocks noGrp="1"/>
          </p:cNvSpPr>
          <p:nvPr>
            <p:ph sz="half" idx="1"/>
          </p:nvPr>
        </p:nvSpPr>
        <p:spPr>
          <a:xfrm>
            <a:off x="593364" y="1774879"/>
            <a:ext cx="5181600" cy="4351338"/>
          </a:xfrm>
          <a:prstGeom prst="rect">
            <a:avLst/>
          </a:prstGeom>
        </p:spPr>
        <p:txBody>
          <a:bodyPr/>
          <a:lstStyle>
            <a:lvl2pPr>
              <a:defRPr>
                <a:solidFill>
                  <a:srgbClr val="69216A"/>
                </a:solidFill>
              </a:defRPr>
            </a:lvl2pPr>
            <a:lvl4pPr>
              <a:defRPr>
                <a:solidFill>
                  <a:srgbClr val="69216A"/>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27364" y="1774879"/>
            <a:ext cx="5181600" cy="4351338"/>
          </a:xfrm>
          <a:prstGeom prst="rect">
            <a:avLst/>
          </a:prstGeom>
        </p:spPr>
        <p:txBody>
          <a:bodyPr/>
          <a:lstStyle>
            <a:lvl2pPr>
              <a:defRPr>
                <a:solidFill>
                  <a:srgbClr val="69216A"/>
                </a:solidFill>
              </a:defRPr>
            </a:lvl2pPr>
            <a:lvl4pPr>
              <a:defRPr>
                <a:solidFill>
                  <a:srgbClr val="69216A"/>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07 February 2023</a:t>
            </a:fld>
            <a:endParaRPr lang="en-US" dirty="0"/>
          </a:p>
        </p:txBody>
      </p:sp>
      <p:sp>
        <p:nvSpPr>
          <p:cNvPr id="15"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6"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‹nº›</a:t>
            </a:fld>
            <a:endParaRPr lang="en-US" dirty="0"/>
          </a:p>
        </p:txBody>
      </p:sp>
    </p:spTree>
    <p:extLst>
      <p:ext uri="{BB962C8B-B14F-4D97-AF65-F5344CB8AC3E}">
        <p14:creationId xmlns:p14="http://schemas.microsoft.com/office/powerpoint/2010/main" val="209379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1324" y="1870148"/>
            <a:ext cx="5157787" cy="823912"/>
          </a:xfrm>
          <a:prstGeom prst="rect">
            <a:avLst/>
          </a:prstGeom>
        </p:spPr>
        <p:txBody>
          <a:bodyPr anchor="t">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91324" y="2468592"/>
            <a:ext cx="5157787" cy="3684588"/>
          </a:xfrm>
          <a:prstGeom prst="rect">
            <a:avLst/>
          </a:prstGeom>
        </p:spPr>
        <p:txBody>
          <a:bodyPr/>
          <a:lstStyle>
            <a:lvl1pPr>
              <a:defRPr>
                <a:solidFill>
                  <a:srgbClr val="69216A"/>
                </a:solidFill>
              </a:defRPr>
            </a:lvl1pPr>
            <a:lvl3pPr>
              <a:defRPr>
                <a:solidFill>
                  <a:srgbClr val="69216A"/>
                </a:solidFill>
              </a:defRPr>
            </a:lvl3pPr>
            <a:lvl5pPr>
              <a:defRPr>
                <a:solidFill>
                  <a:srgbClr val="69216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69001" y="1870148"/>
            <a:ext cx="5183188" cy="823912"/>
          </a:xfrm>
          <a:prstGeom prst="rect">
            <a:avLst/>
          </a:prstGeom>
        </p:spPr>
        <p:txBody>
          <a:bodyPr anchor="t">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960534" y="2477059"/>
            <a:ext cx="5183188" cy="3684588"/>
          </a:xfrm>
          <a:prstGeom prst="rect">
            <a:avLst/>
          </a:prstGeom>
        </p:spPr>
        <p:txBody>
          <a:bodyPr/>
          <a:lstStyle>
            <a:lvl1pPr>
              <a:defRPr>
                <a:solidFill>
                  <a:srgbClr val="69216A"/>
                </a:solidFill>
              </a:defRPr>
            </a:lvl1pPr>
            <a:lvl3pPr>
              <a:defRPr>
                <a:solidFill>
                  <a:srgbClr val="69216A"/>
                </a:solidFill>
              </a:defRPr>
            </a:lvl3pPr>
            <a:lvl5pPr>
              <a:defRPr>
                <a:solidFill>
                  <a:srgbClr val="69216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591323" y="1028230"/>
            <a:ext cx="10509173" cy="939125"/>
          </a:xfrm>
          <a:prstGeom prst="rect">
            <a:avLst/>
          </a:prstGeom>
        </p:spPr>
        <p:txBody>
          <a:bodyPr anchor="t"/>
          <a:lstStyle>
            <a:lvl1pPr>
              <a:defRPr b="1">
                <a:solidFill>
                  <a:srgbClr val="69216A"/>
                </a:solidFill>
                <a:latin typeface="+mn-lt"/>
              </a:defRPr>
            </a:lvl1pPr>
          </a:lstStyle>
          <a:p>
            <a:r>
              <a:rPr lang="en-US" dirty="0"/>
              <a:t>Click to edit Master title style</a:t>
            </a:r>
          </a:p>
        </p:txBody>
      </p:sp>
      <p:sp>
        <p:nvSpPr>
          <p:cNvPr id="17"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07 February 2023</a:t>
            </a:fld>
            <a:endParaRPr lang="en-US" dirty="0"/>
          </a:p>
        </p:txBody>
      </p:sp>
      <p:sp>
        <p:nvSpPr>
          <p:cNvPr id="18"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9"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‹nº›</a:t>
            </a:fld>
            <a:endParaRPr lang="en-US" dirty="0"/>
          </a:p>
        </p:txBody>
      </p:sp>
    </p:spTree>
    <p:extLst>
      <p:ext uri="{BB962C8B-B14F-4D97-AF65-F5344CB8AC3E}">
        <p14:creationId xmlns:p14="http://schemas.microsoft.com/office/powerpoint/2010/main" val="1731810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593363" y="1028700"/>
            <a:ext cx="10515600" cy="1257300"/>
          </a:xfrm>
          <a:prstGeom prst="rect">
            <a:avLst/>
          </a:prstGeom>
        </p:spPr>
        <p:txBody>
          <a:bodyPr anchor="t"/>
          <a:lstStyle>
            <a:lvl1pPr>
              <a:defRPr b="1">
                <a:solidFill>
                  <a:srgbClr val="69216A"/>
                </a:solidFill>
                <a:latin typeface="+mn-lt"/>
              </a:defRPr>
            </a:lvl1pPr>
          </a:lstStyle>
          <a:p>
            <a:r>
              <a:rPr lang="en-US" dirty="0"/>
              <a:t>Click to edit Master title style</a:t>
            </a:r>
          </a:p>
        </p:txBody>
      </p:sp>
      <p:sp>
        <p:nvSpPr>
          <p:cNvPr id="13"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07 February 2023</a:t>
            </a:fld>
            <a:endParaRPr lang="en-US" dirty="0"/>
          </a:p>
        </p:txBody>
      </p:sp>
      <p:sp>
        <p:nvSpPr>
          <p:cNvPr id="14"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5"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‹nº›</a:t>
            </a:fld>
            <a:endParaRPr lang="en-US" dirty="0"/>
          </a:p>
        </p:txBody>
      </p:sp>
    </p:spTree>
    <p:extLst>
      <p:ext uri="{BB962C8B-B14F-4D97-AF65-F5344CB8AC3E}">
        <p14:creationId xmlns:p14="http://schemas.microsoft.com/office/powerpoint/2010/main" val="169734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4"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07 February 2023</a:t>
            </a:fld>
            <a:endParaRPr lang="en-US" dirty="0"/>
          </a:p>
        </p:txBody>
      </p:sp>
      <p:sp>
        <p:nvSpPr>
          <p:cNvPr id="15"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6"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‹nº›</a:t>
            </a:fld>
            <a:endParaRPr lang="en-US" dirty="0"/>
          </a:p>
        </p:txBody>
      </p:sp>
      <p:graphicFrame>
        <p:nvGraphicFramePr>
          <p:cNvPr id="5" name="Chart 4"/>
          <p:cNvGraphicFramePr/>
          <p:nvPr userDrawn="1">
            <p:extLst>
              <p:ext uri="{D42A27DB-BD31-4B8C-83A1-F6EECF244321}">
                <p14:modId xmlns:p14="http://schemas.microsoft.com/office/powerpoint/2010/main" val="2047482558"/>
              </p:ext>
            </p:extLst>
          </p:nvPr>
        </p:nvGraphicFramePr>
        <p:xfrm>
          <a:off x="656863" y="901699"/>
          <a:ext cx="10515600" cy="50292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495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4200" y="1028700"/>
            <a:ext cx="10871200" cy="706470"/>
          </a:xfrm>
          <a:prstGeom prst="rect">
            <a:avLst/>
          </a:prstGeom>
        </p:spPr>
        <p:txBody>
          <a:bodyPr/>
          <a:lstStyle>
            <a:lvl1pPr>
              <a:defRPr b="0">
                <a:solidFill>
                  <a:srgbClr val="69216A"/>
                </a:solidFill>
                <a:latin typeface="+mn-lt"/>
              </a:defRPr>
            </a:lvl1pPr>
          </a:lstStyle>
          <a:p>
            <a:r>
              <a:rPr lang="en-US" dirty="0"/>
              <a:t>Click to edit Master title style</a:t>
            </a:r>
          </a:p>
        </p:txBody>
      </p:sp>
      <p:graphicFrame>
        <p:nvGraphicFramePr>
          <p:cNvPr id="3" name="Table 2"/>
          <p:cNvGraphicFramePr>
            <a:graphicFrameLocks noGrp="1"/>
          </p:cNvGraphicFramePr>
          <p:nvPr userDrawn="1">
            <p:extLst>
              <p:ext uri="{D42A27DB-BD31-4B8C-83A1-F6EECF244321}">
                <p14:modId xmlns:p14="http://schemas.microsoft.com/office/powerpoint/2010/main" val="1951304287"/>
              </p:ext>
            </p:extLst>
          </p:nvPr>
        </p:nvGraphicFramePr>
        <p:xfrm>
          <a:off x="584200" y="1755840"/>
          <a:ext cx="10871200" cy="3971864"/>
        </p:xfrm>
        <a:graphic>
          <a:graphicData uri="http://schemas.openxmlformats.org/drawingml/2006/table">
            <a:tbl>
              <a:tblPr firstRow="1" bandRow="1">
                <a:tableStyleId>{5C22544A-7EE6-4342-B048-85BDC9FD1C3A}</a:tableStyleId>
              </a:tblPr>
              <a:tblGrid>
                <a:gridCol w="1358900">
                  <a:extLst>
                    <a:ext uri="{9D8B030D-6E8A-4147-A177-3AD203B41FA5}">
                      <a16:colId xmlns:a16="http://schemas.microsoft.com/office/drawing/2014/main" val="20000"/>
                    </a:ext>
                  </a:extLst>
                </a:gridCol>
                <a:gridCol w="1358900">
                  <a:extLst>
                    <a:ext uri="{9D8B030D-6E8A-4147-A177-3AD203B41FA5}">
                      <a16:colId xmlns:a16="http://schemas.microsoft.com/office/drawing/2014/main" val="20001"/>
                    </a:ext>
                  </a:extLst>
                </a:gridCol>
                <a:gridCol w="1358900">
                  <a:extLst>
                    <a:ext uri="{9D8B030D-6E8A-4147-A177-3AD203B41FA5}">
                      <a16:colId xmlns:a16="http://schemas.microsoft.com/office/drawing/2014/main" val="20002"/>
                    </a:ext>
                  </a:extLst>
                </a:gridCol>
                <a:gridCol w="1358900">
                  <a:extLst>
                    <a:ext uri="{9D8B030D-6E8A-4147-A177-3AD203B41FA5}">
                      <a16:colId xmlns:a16="http://schemas.microsoft.com/office/drawing/2014/main" val="20003"/>
                    </a:ext>
                  </a:extLst>
                </a:gridCol>
                <a:gridCol w="1358900">
                  <a:extLst>
                    <a:ext uri="{9D8B030D-6E8A-4147-A177-3AD203B41FA5}">
                      <a16:colId xmlns:a16="http://schemas.microsoft.com/office/drawing/2014/main" val="20004"/>
                    </a:ext>
                  </a:extLst>
                </a:gridCol>
                <a:gridCol w="1358900">
                  <a:extLst>
                    <a:ext uri="{9D8B030D-6E8A-4147-A177-3AD203B41FA5}">
                      <a16:colId xmlns:a16="http://schemas.microsoft.com/office/drawing/2014/main" val="20005"/>
                    </a:ext>
                  </a:extLst>
                </a:gridCol>
                <a:gridCol w="1358900">
                  <a:extLst>
                    <a:ext uri="{9D8B030D-6E8A-4147-A177-3AD203B41FA5}">
                      <a16:colId xmlns:a16="http://schemas.microsoft.com/office/drawing/2014/main" val="20006"/>
                    </a:ext>
                  </a:extLst>
                </a:gridCol>
                <a:gridCol w="1358900">
                  <a:extLst>
                    <a:ext uri="{9D8B030D-6E8A-4147-A177-3AD203B41FA5}">
                      <a16:colId xmlns:a16="http://schemas.microsoft.com/office/drawing/2014/main" val="20007"/>
                    </a:ext>
                  </a:extLst>
                </a:gridCol>
              </a:tblGrid>
              <a:tr h="450128">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extLst>
                  <a:ext uri="{0D108BD9-81ED-4DB2-BD59-A6C34878D82A}">
                    <a16:rowId xmlns:a16="http://schemas.microsoft.com/office/drawing/2014/main" val="10000"/>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1"/>
                  </a:ext>
                </a:extLst>
              </a:tr>
              <a:tr h="391304">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extLst>
                  <a:ext uri="{0D108BD9-81ED-4DB2-BD59-A6C34878D82A}">
                    <a16:rowId xmlns:a16="http://schemas.microsoft.com/office/drawing/2014/main" val="10002"/>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3"/>
                  </a:ext>
                </a:extLst>
              </a:tr>
              <a:tr h="391304">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extLst>
                  <a:ext uri="{0D108BD9-81ED-4DB2-BD59-A6C34878D82A}">
                    <a16:rowId xmlns:a16="http://schemas.microsoft.com/office/drawing/2014/main" val="10004"/>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5"/>
                  </a:ext>
                </a:extLst>
              </a:tr>
              <a:tr h="391304">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extLst>
                  <a:ext uri="{0D108BD9-81ED-4DB2-BD59-A6C34878D82A}">
                    <a16:rowId xmlns:a16="http://schemas.microsoft.com/office/drawing/2014/main" val="10006"/>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7"/>
                  </a:ext>
                </a:extLst>
              </a:tr>
              <a:tr h="391304">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extLst>
                  <a:ext uri="{0D108BD9-81ED-4DB2-BD59-A6C34878D82A}">
                    <a16:rowId xmlns:a16="http://schemas.microsoft.com/office/drawing/2014/main" val="10008"/>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9"/>
                  </a:ext>
                </a:extLst>
              </a:tr>
            </a:tbl>
          </a:graphicData>
        </a:graphic>
      </p:graphicFrame>
      <p:sp>
        <p:nvSpPr>
          <p:cNvPr id="4"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07 February 2023</a:t>
            </a:fld>
            <a:endParaRPr lang="en-US" dirty="0"/>
          </a:p>
        </p:txBody>
      </p:sp>
      <p:sp>
        <p:nvSpPr>
          <p:cNvPr id="5"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‹nº›</a:t>
            </a:fld>
            <a:endParaRPr lang="en-US" dirty="0"/>
          </a:p>
        </p:txBody>
      </p:sp>
    </p:spTree>
    <p:extLst>
      <p:ext uri="{BB962C8B-B14F-4D97-AF65-F5344CB8AC3E}">
        <p14:creationId xmlns:p14="http://schemas.microsoft.com/office/powerpoint/2010/main" val="1847647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100" y="1096431"/>
            <a:ext cx="4051300" cy="1054100"/>
          </a:xfrm>
          <a:prstGeom prst="rect">
            <a:avLst/>
          </a:prstGeom>
        </p:spPr>
        <p:txBody>
          <a:bodyPr anchor="t"/>
          <a:lstStyle>
            <a:lvl1pPr>
              <a:defRPr sz="3200" b="1">
                <a:solidFill>
                  <a:srgbClr val="69216A"/>
                </a:solidFill>
                <a:latin typeface="+mn-lt"/>
              </a:defRPr>
            </a:lvl1pPr>
          </a:lstStyle>
          <a:p>
            <a:r>
              <a:rPr lang="en-US" dirty="0"/>
              <a:t>Click to edit Master title style</a:t>
            </a:r>
          </a:p>
        </p:txBody>
      </p:sp>
      <p:sp>
        <p:nvSpPr>
          <p:cNvPr id="3" name="Content Placeholder 2"/>
          <p:cNvSpPr>
            <a:spLocks noGrp="1"/>
          </p:cNvSpPr>
          <p:nvPr>
            <p:ph idx="1"/>
          </p:nvPr>
        </p:nvSpPr>
        <p:spPr>
          <a:xfrm>
            <a:off x="4891087" y="1096431"/>
            <a:ext cx="6356519" cy="4629150"/>
          </a:xfrm>
          <a:prstGeom prst="rect">
            <a:avLst/>
          </a:prstGeom>
        </p:spPr>
        <p:txBody>
          <a:bodyPr/>
          <a:lstStyle>
            <a:lvl1pPr>
              <a:defRPr sz="3200">
                <a:solidFill>
                  <a:srgbClr val="69216A"/>
                </a:solidFill>
              </a:defRPr>
            </a:lvl1pPr>
            <a:lvl2pPr>
              <a:defRPr sz="2800"/>
            </a:lvl2pPr>
            <a:lvl3pPr>
              <a:defRPr sz="2400">
                <a:solidFill>
                  <a:srgbClr val="69216A"/>
                </a:solidFill>
              </a:defRPr>
            </a:lvl3pPr>
            <a:lvl4pPr>
              <a:defRPr sz="2000"/>
            </a:lvl4pPr>
            <a:lvl5pPr>
              <a:defRPr sz="2000">
                <a:solidFill>
                  <a:srgbClr val="69216A"/>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47688" y="2167465"/>
            <a:ext cx="404966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07 February 2023</a:t>
            </a:fld>
            <a:endParaRPr lang="en-US" dirty="0"/>
          </a:p>
        </p:txBody>
      </p:sp>
      <p:sp>
        <p:nvSpPr>
          <p:cNvPr id="13"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4"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‹nº›</a:t>
            </a:fld>
            <a:endParaRPr lang="en-US" dirty="0"/>
          </a:p>
        </p:txBody>
      </p:sp>
    </p:spTree>
    <p:extLst>
      <p:ext uri="{BB962C8B-B14F-4D97-AF65-F5344CB8AC3E}">
        <p14:creationId xmlns:p14="http://schemas.microsoft.com/office/powerpoint/2010/main" val="1529332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45026"/>
      </p:ext>
    </p:extLst>
  </p:cSld>
  <p:clrMap bg1="lt1" tx1="dk1" bg2="lt2" tx2="dk2" accent1="accent1" accent2="accent2" accent3="accent3" accent4="accent4" accent5="accent5" accent6="accent6" hlink="hlink" folHlink="folHlink"/>
  <p:sldLayoutIdLst>
    <p:sldLayoutId id="2147484081" r:id="rId1"/>
    <p:sldLayoutId id="2147484083" r:id="rId2"/>
    <p:sldLayoutId id="2147484082" r:id="rId3"/>
    <p:sldLayoutId id="2147484084" r:id="rId4"/>
    <p:sldLayoutId id="2147484085" r:id="rId5"/>
    <p:sldLayoutId id="2147484086" r:id="rId6"/>
    <p:sldLayoutId id="2147484087" r:id="rId7"/>
    <p:sldLayoutId id="2147484108" r:id="rId8"/>
    <p:sldLayoutId id="2147484088" r:id="rId9"/>
    <p:sldLayoutId id="2147484089"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827505"/>
      </p:ext>
    </p:extLst>
  </p:cSld>
  <p:clrMap bg1="lt1" tx1="dk1" bg2="lt2" tx2="dk2" accent1="accent1" accent2="accent2" accent3="accent3" accent4="accent4" accent5="accent5" accent6="accent6" hlink="hlink" folHlink="folHlink"/>
  <p:sldLayoutIdLst>
    <p:sldLayoutId id="2147484110" r:id="rId1"/>
    <p:sldLayoutId id="2147484112" r:id="rId2"/>
    <p:sldLayoutId id="2147484113" r:id="rId3"/>
    <p:sldLayoutId id="214748411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217400" cy="6872287"/>
          </a:xfrm>
          <a:prstGeom prst="rect">
            <a:avLst/>
          </a:prstGeom>
        </p:spPr>
      </p:pic>
    </p:spTree>
    <p:extLst>
      <p:ext uri="{BB962C8B-B14F-4D97-AF65-F5344CB8AC3E}">
        <p14:creationId xmlns:p14="http://schemas.microsoft.com/office/powerpoint/2010/main" val="584570216"/>
      </p:ext>
    </p:extLst>
  </p:cSld>
  <p:clrMap bg1="lt1" tx1="dk1" bg2="lt2" tx2="dk2" accent1="accent1" accent2="accent2" accent3="accent3" accent4="accent4" accent5="accent5" accent6="accent6" hlink="hlink" folHlink="folHlink"/>
  <p:sldLayoutIdLst>
    <p:sldLayoutId id="2147484103"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mailto:i.de-menezes-castro@rgu.ac.uk" TargetMode="External"/><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0.png"/><Relationship Id="rId10"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jpeg"/><Relationship Id="rId5" Type="http://schemas.microsoft.com/office/2007/relationships/hdphoto" Target="../media/hdphoto1.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80CC819F-8463-4457-A59D-F8A549DB3914}"/>
              </a:ext>
            </a:extLst>
          </p:cNvPr>
          <p:cNvSpPr/>
          <p:nvPr/>
        </p:nvSpPr>
        <p:spPr>
          <a:xfrm>
            <a:off x="1" y="-41895"/>
            <a:ext cx="12191999" cy="2150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0AEB2A4B-3307-44C7-BEBA-70DCEEB00DC3}"/>
              </a:ext>
            </a:extLst>
          </p:cNvPr>
          <p:cNvSpPr/>
          <p:nvPr/>
        </p:nvSpPr>
        <p:spPr>
          <a:xfrm>
            <a:off x="1" y="1430481"/>
            <a:ext cx="12191998" cy="3411683"/>
          </a:xfrm>
          <a:prstGeom prst="rect">
            <a:avLst/>
          </a:prstGeom>
          <a:solidFill>
            <a:srgbClr val="791E7E"/>
          </a:solidFill>
          <a:ln>
            <a:solidFill>
              <a:srgbClr val="791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Photocatalytic Removal of Nine Pesticides by g-C</a:t>
            </a:r>
            <a:r>
              <a:rPr lang="en-GB" sz="5400" b="1" baseline="-25000" dirty="0"/>
              <a:t>3</a:t>
            </a:r>
            <a:r>
              <a:rPr lang="en-GB" sz="5400" b="1" dirty="0"/>
              <a:t>N</a:t>
            </a:r>
            <a:r>
              <a:rPr lang="en-GB" sz="5400" b="1" baseline="-25000" dirty="0"/>
              <a:t>4</a:t>
            </a:r>
            <a:r>
              <a:rPr lang="en-GB" sz="5400" b="1" dirty="0"/>
              <a:t> Coated Recycled Glass Beads </a:t>
            </a:r>
          </a:p>
          <a:p>
            <a:pPr algn="ctr"/>
            <a:r>
              <a:rPr lang="en-GB" sz="5400" b="1" dirty="0"/>
              <a:t>and Economical UV-A 365 nm LEDs</a:t>
            </a:r>
          </a:p>
        </p:txBody>
      </p:sp>
      <p:pic>
        <p:nvPicPr>
          <p:cNvPr id="7" name="Imagem 6" descr="Uma imagem contendo objeto, relógio&#10;&#10;Descrição gerada automaticamente">
            <a:extLst>
              <a:ext uri="{FF2B5EF4-FFF2-40B4-BE49-F238E27FC236}">
                <a16:creationId xmlns:a16="http://schemas.microsoft.com/office/drawing/2014/main" id="{0919C125-A047-4595-9475-7282100DD7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3459" y="355022"/>
            <a:ext cx="3245079" cy="595777"/>
          </a:xfrm>
          <a:prstGeom prst="rect">
            <a:avLst/>
          </a:prstGeom>
        </p:spPr>
      </p:pic>
      <p:sp>
        <p:nvSpPr>
          <p:cNvPr id="6" name="Retângulo 5">
            <a:extLst>
              <a:ext uri="{FF2B5EF4-FFF2-40B4-BE49-F238E27FC236}">
                <a16:creationId xmlns:a16="http://schemas.microsoft.com/office/drawing/2014/main" id="{34CFBF87-16E0-4FF2-BCDA-99C6BF120FE1}"/>
              </a:ext>
            </a:extLst>
          </p:cNvPr>
          <p:cNvSpPr/>
          <p:nvPr/>
        </p:nvSpPr>
        <p:spPr>
          <a:xfrm>
            <a:off x="1" y="5608320"/>
            <a:ext cx="12191999" cy="1249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81936FC6-A330-4359-97FA-B168FDBF24BE}"/>
              </a:ext>
            </a:extLst>
          </p:cNvPr>
          <p:cNvSpPr/>
          <p:nvPr/>
        </p:nvSpPr>
        <p:spPr>
          <a:xfrm>
            <a:off x="266330" y="5425095"/>
            <a:ext cx="11842812" cy="1249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rgbClr val="791E7E"/>
                </a:solidFill>
              </a:rPr>
              <a:t>Indira Menezes</a:t>
            </a:r>
          </a:p>
          <a:p>
            <a:pPr algn="ctr"/>
            <a:r>
              <a:rPr lang="pt-BR" sz="2400" b="1" dirty="0">
                <a:solidFill>
                  <a:srgbClr val="791E7E"/>
                </a:solidFill>
              </a:rPr>
              <a:t> </a:t>
            </a:r>
          </a:p>
          <a:p>
            <a:pPr algn="ctr"/>
            <a:r>
              <a:rPr lang="pt-BR" sz="2400" dirty="0" err="1">
                <a:solidFill>
                  <a:srgbClr val="791E7E"/>
                </a:solidFill>
              </a:rPr>
              <a:t>Supervisory</a:t>
            </a:r>
            <a:r>
              <a:rPr lang="pt-BR" sz="2400" dirty="0">
                <a:solidFill>
                  <a:srgbClr val="791E7E"/>
                </a:solidFill>
              </a:rPr>
              <a:t> </a:t>
            </a:r>
            <a:r>
              <a:rPr lang="pt-BR" sz="2400" dirty="0" err="1">
                <a:solidFill>
                  <a:srgbClr val="791E7E"/>
                </a:solidFill>
              </a:rPr>
              <a:t>team</a:t>
            </a:r>
            <a:r>
              <a:rPr lang="pt-BR" sz="2400" dirty="0">
                <a:solidFill>
                  <a:srgbClr val="791E7E"/>
                </a:solidFill>
              </a:rPr>
              <a:t>: Carlos Pestana, Linda Lawton </a:t>
            </a:r>
            <a:r>
              <a:rPr lang="pt-BR" sz="2400" dirty="0" err="1">
                <a:solidFill>
                  <a:srgbClr val="791E7E"/>
                </a:solidFill>
              </a:rPr>
              <a:t>and</a:t>
            </a:r>
            <a:r>
              <a:rPr lang="pt-BR" sz="2400" dirty="0">
                <a:solidFill>
                  <a:srgbClr val="791E7E"/>
                </a:solidFill>
              </a:rPr>
              <a:t> Bruce Petrie</a:t>
            </a:r>
          </a:p>
        </p:txBody>
      </p:sp>
      <p:pic>
        <p:nvPicPr>
          <p:cNvPr id="1026" name="Picture 2" descr="The Scottish Water Landscape and its Resilience to Change: An Assessment to  Support Future Policy. at Centre of Expertise for Waters on FindAPhD.com">
            <a:extLst>
              <a:ext uri="{FF2B5EF4-FFF2-40B4-BE49-F238E27FC236}">
                <a16:creationId xmlns:a16="http://schemas.microsoft.com/office/drawing/2014/main" id="{4AAE7BCC-57B5-48A0-ACC9-8A32043FA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5166" y="138900"/>
            <a:ext cx="2614951" cy="10982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ristine Edwards ibioic2019">
            <a:extLst>
              <a:ext uri="{FF2B5EF4-FFF2-40B4-BE49-F238E27FC236}">
                <a16:creationId xmlns:a16="http://schemas.microsoft.com/office/drawing/2014/main" id="{62D427C8-F504-47DC-AC8D-783835B9D7D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679" b="25216"/>
          <a:stretch/>
        </p:blipFill>
        <p:spPr bwMode="auto">
          <a:xfrm>
            <a:off x="601883" y="50705"/>
            <a:ext cx="2403069" cy="11401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1690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5">
            <a:extLst>
              <a:ext uri="{FF2B5EF4-FFF2-40B4-BE49-F238E27FC236}">
                <a16:creationId xmlns:a16="http://schemas.microsoft.com/office/drawing/2014/main" id="{DDCFBDE3-350E-4A19-80BB-CDE659660A6B}"/>
              </a:ext>
            </a:extLst>
          </p:cNvPr>
          <p:cNvSpPr>
            <a:spLocks noGrp="1"/>
          </p:cNvSpPr>
          <p:nvPr>
            <p:ph type="sldNum" sz="quarter" idx="12"/>
          </p:nvPr>
        </p:nvSpPr>
        <p:spPr/>
        <p:txBody>
          <a:bodyPr/>
          <a:lstStyle/>
          <a:p>
            <a:fld id="{437794D7-DC86-9A4E-9C9F-0B324FE8876A}" type="slidenum">
              <a:rPr lang="en-US" smtClean="0"/>
              <a:pPr/>
              <a:t>10</a:t>
            </a:fld>
            <a:endParaRPr lang="en-US" dirty="0"/>
          </a:p>
        </p:txBody>
      </p:sp>
      <p:pic>
        <p:nvPicPr>
          <p:cNvPr id="2" name="Imagem 1" descr="Balcão de vidro&#10;&#10;Descrição gerada automaticamente com confiança média">
            <a:extLst>
              <a:ext uri="{FF2B5EF4-FFF2-40B4-BE49-F238E27FC236}">
                <a16:creationId xmlns:a16="http://schemas.microsoft.com/office/drawing/2014/main" id="{8BF406E6-CFAD-870E-55DE-29B244FFE4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09" t="27622" r="66" b="35883"/>
          <a:stretch/>
        </p:blipFill>
        <p:spPr bwMode="auto">
          <a:xfrm>
            <a:off x="508102" y="1280717"/>
            <a:ext cx="8195932" cy="2448568"/>
          </a:xfrm>
          <a:prstGeom prst="rect">
            <a:avLst/>
          </a:prstGeom>
          <a:noFill/>
          <a:ln>
            <a:noFill/>
          </a:ln>
          <a:extLst>
            <a:ext uri="{53640926-AAD7-44D8-BBD7-CCE9431645EC}">
              <a14:shadowObscured xmlns:a14="http://schemas.microsoft.com/office/drawing/2010/main"/>
            </a:ext>
          </a:extLst>
        </p:spPr>
      </p:pic>
      <p:sp>
        <p:nvSpPr>
          <p:cNvPr id="5" name="CaixaDeTexto 4">
            <a:extLst>
              <a:ext uri="{FF2B5EF4-FFF2-40B4-BE49-F238E27FC236}">
                <a16:creationId xmlns:a16="http://schemas.microsoft.com/office/drawing/2014/main" id="{61CB4F29-9DF3-2715-A43A-7E27B9C26A42}"/>
              </a:ext>
            </a:extLst>
          </p:cNvPr>
          <p:cNvSpPr txBox="1"/>
          <p:nvPr/>
        </p:nvSpPr>
        <p:spPr>
          <a:xfrm>
            <a:off x="508102" y="2122460"/>
            <a:ext cx="883980" cy="400110"/>
          </a:xfrm>
          <a:prstGeom prst="rect">
            <a:avLst/>
          </a:prstGeom>
          <a:solidFill>
            <a:schemeClr val="bg1"/>
          </a:solidFill>
        </p:spPr>
        <p:txBody>
          <a:bodyPr wrap="square">
            <a:spAutoFit/>
          </a:bodyPr>
          <a:lstStyle/>
          <a:p>
            <a:pPr algn="ctr"/>
            <a:r>
              <a:rPr lang="en-US" sz="2000" b="1" dirty="0">
                <a:cs typeface="Arial" panose="020B0604020202020204" pitchFamily="34" charset="0"/>
              </a:rPr>
              <a:t>3 cm</a:t>
            </a:r>
          </a:p>
        </p:txBody>
      </p:sp>
      <p:sp>
        <p:nvSpPr>
          <p:cNvPr id="4" name="Chave Esquerda 3">
            <a:extLst>
              <a:ext uri="{FF2B5EF4-FFF2-40B4-BE49-F238E27FC236}">
                <a16:creationId xmlns:a16="http://schemas.microsoft.com/office/drawing/2014/main" id="{D1F4C367-1DDE-5B57-7A8D-7D2B30ABC77A}"/>
              </a:ext>
            </a:extLst>
          </p:cNvPr>
          <p:cNvSpPr/>
          <p:nvPr/>
        </p:nvSpPr>
        <p:spPr>
          <a:xfrm>
            <a:off x="1296022" y="2086426"/>
            <a:ext cx="324000" cy="720018"/>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graphicFrame>
        <p:nvGraphicFramePr>
          <p:cNvPr id="10" name="Tabela 9">
            <a:extLst>
              <a:ext uri="{FF2B5EF4-FFF2-40B4-BE49-F238E27FC236}">
                <a16:creationId xmlns:a16="http://schemas.microsoft.com/office/drawing/2014/main" id="{1C5C6954-9422-8D74-D936-96E112C1165F}"/>
              </a:ext>
            </a:extLst>
          </p:cNvPr>
          <p:cNvGraphicFramePr>
            <a:graphicFrameLocks noGrp="1"/>
          </p:cNvGraphicFramePr>
          <p:nvPr>
            <p:extLst>
              <p:ext uri="{D42A27DB-BD31-4B8C-83A1-F6EECF244321}">
                <p14:modId xmlns:p14="http://schemas.microsoft.com/office/powerpoint/2010/main" val="3884795672"/>
              </p:ext>
            </p:extLst>
          </p:nvPr>
        </p:nvGraphicFramePr>
        <p:xfrm>
          <a:off x="1978899" y="4100273"/>
          <a:ext cx="3165897" cy="1869948"/>
        </p:xfrm>
        <a:graphic>
          <a:graphicData uri="http://schemas.openxmlformats.org/drawingml/2006/table">
            <a:tbl>
              <a:tblPr firstRow="1" firstCol="1" bandRow="1">
                <a:tableStyleId>{9D7B26C5-4107-4FEC-AEDC-1716B250A1EF}</a:tableStyleId>
              </a:tblPr>
              <a:tblGrid>
                <a:gridCol w="3165897">
                  <a:extLst>
                    <a:ext uri="{9D8B030D-6E8A-4147-A177-3AD203B41FA5}">
                      <a16:colId xmlns:a16="http://schemas.microsoft.com/office/drawing/2014/main" val="3663069878"/>
                    </a:ext>
                  </a:extLst>
                </a:gridCol>
              </a:tblGrid>
              <a:tr h="293684">
                <a:tc>
                  <a:txBody>
                    <a:bodyPr/>
                    <a:lstStyle/>
                    <a:p>
                      <a:pPr algn="ctr">
                        <a:lnSpc>
                          <a:spcPct val="107000"/>
                        </a:lnSpc>
                        <a:spcAft>
                          <a:spcPts val="800"/>
                        </a:spcAft>
                      </a:pPr>
                      <a:r>
                        <a:rPr lang="en-GB" sz="2000">
                          <a:effectLst/>
                        </a:rPr>
                        <a:t>Catalyst load (% w/v)</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47776058"/>
                  </a:ext>
                </a:extLst>
              </a:tr>
              <a:tr h="293684">
                <a:tc>
                  <a:txBody>
                    <a:bodyPr/>
                    <a:lstStyle/>
                    <a:p>
                      <a:pPr algn="ctr">
                        <a:lnSpc>
                          <a:spcPct val="107000"/>
                        </a:lnSpc>
                        <a:spcAft>
                          <a:spcPts val="800"/>
                        </a:spcAft>
                      </a:pPr>
                      <a:r>
                        <a:rPr lang="en-GB" sz="2000">
                          <a:effectLst/>
                        </a:rPr>
                        <a:t>0.14</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8778250"/>
                  </a:ext>
                </a:extLst>
              </a:tr>
              <a:tr h="293684">
                <a:tc>
                  <a:txBody>
                    <a:bodyPr/>
                    <a:lstStyle/>
                    <a:p>
                      <a:pPr algn="ctr">
                        <a:lnSpc>
                          <a:spcPct val="107000"/>
                        </a:lnSpc>
                        <a:spcAft>
                          <a:spcPts val="800"/>
                        </a:spcAft>
                      </a:pPr>
                      <a:r>
                        <a:rPr lang="en-GB" sz="2000">
                          <a:effectLst/>
                        </a:rPr>
                        <a:t>0.28</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09814457"/>
                  </a:ext>
                </a:extLst>
              </a:tr>
              <a:tr h="293684">
                <a:tc>
                  <a:txBody>
                    <a:bodyPr/>
                    <a:lstStyle/>
                    <a:p>
                      <a:pPr algn="ctr">
                        <a:lnSpc>
                          <a:spcPct val="107000"/>
                        </a:lnSpc>
                        <a:spcAft>
                          <a:spcPts val="800"/>
                        </a:spcAft>
                      </a:pPr>
                      <a:r>
                        <a:rPr lang="en-GB" sz="2000">
                          <a:effectLst/>
                        </a:rPr>
                        <a:t>0.42</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37718837"/>
                  </a:ext>
                </a:extLst>
              </a:tr>
              <a:tr h="293684">
                <a:tc>
                  <a:txBody>
                    <a:bodyPr/>
                    <a:lstStyle/>
                    <a:p>
                      <a:pPr algn="ctr">
                        <a:lnSpc>
                          <a:spcPct val="107000"/>
                        </a:lnSpc>
                        <a:spcAft>
                          <a:spcPts val="800"/>
                        </a:spcAft>
                      </a:pPr>
                      <a:r>
                        <a:rPr lang="en-GB" sz="2000">
                          <a:effectLst/>
                        </a:rPr>
                        <a:t>0.56</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30338"/>
                  </a:ext>
                </a:extLst>
              </a:tr>
              <a:tr h="293684">
                <a:tc>
                  <a:txBody>
                    <a:bodyPr/>
                    <a:lstStyle/>
                    <a:p>
                      <a:pPr algn="ctr">
                        <a:lnSpc>
                          <a:spcPct val="107000"/>
                        </a:lnSpc>
                        <a:spcAft>
                          <a:spcPts val="800"/>
                        </a:spcAft>
                      </a:pPr>
                      <a:r>
                        <a:rPr lang="en-GB" sz="2000" dirty="0">
                          <a:effectLst/>
                        </a:rPr>
                        <a:t>0.70</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58136485"/>
                  </a:ext>
                </a:extLst>
              </a:tr>
            </a:tbl>
          </a:graphicData>
        </a:graphic>
      </p:graphicFrame>
      <p:pic>
        <p:nvPicPr>
          <p:cNvPr id="12" name="Imagem 11" descr="Tigela de vidro&#10;&#10;Descrição gerada automaticamente com confiança média">
            <a:extLst>
              <a:ext uri="{FF2B5EF4-FFF2-40B4-BE49-F238E27FC236}">
                <a16:creationId xmlns:a16="http://schemas.microsoft.com/office/drawing/2014/main" id="{F9B89AEF-A9AD-AF36-2944-D1759CD7DE5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t="22268" b="12090"/>
          <a:stretch/>
        </p:blipFill>
        <p:spPr bwMode="auto">
          <a:xfrm>
            <a:off x="7047205" y="3913345"/>
            <a:ext cx="2328288" cy="2037791"/>
          </a:xfrm>
          <a:prstGeom prst="rect">
            <a:avLst/>
          </a:prstGeom>
          <a:noFill/>
          <a:ln>
            <a:solidFill>
              <a:schemeClr val="tx1"/>
            </a:solidFill>
          </a:ln>
          <a:extLst>
            <a:ext uri="{53640926-AAD7-44D8-BBD7-CCE9431645EC}">
              <a14:shadowObscured xmlns:a14="http://schemas.microsoft.com/office/drawing/2010/main"/>
            </a:ext>
          </a:extLst>
        </p:spPr>
      </p:pic>
      <p:pic>
        <p:nvPicPr>
          <p:cNvPr id="13" name="Imagem 12" descr="Prato de vidro&#10;&#10;Descrição gerada automaticamente com confiança baixa">
            <a:extLst>
              <a:ext uri="{FF2B5EF4-FFF2-40B4-BE49-F238E27FC236}">
                <a16:creationId xmlns:a16="http://schemas.microsoft.com/office/drawing/2014/main" id="{4C8A141D-1115-477A-A813-7B675F07A11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975" t="10137" r="-554" b="16452"/>
          <a:stretch/>
        </p:blipFill>
        <p:spPr bwMode="auto">
          <a:xfrm>
            <a:off x="9375493" y="3913345"/>
            <a:ext cx="2037145" cy="2042922"/>
          </a:xfrm>
          <a:prstGeom prst="rect">
            <a:avLst/>
          </a:prstGeom>
          <a:noFill/>
          <a:ln>
            <a:solidFill>
              <a:schemeClr val="tx1"/>
            </a:solidFill>
          </a:ln>
          <a:extLst>
            <a:ext uri="{53640926-AAD7-44D8-BBD7-CCE9431645EC}">
              <a14:shadowObscured xmlns:a14="http://schemas.microsoft.com/office/drawing/2010/main"/>
            </a:ext>
          </a:extLst>
        </p:spPr>
      </p:pic>
      <p:sp>
        <p:nvSpPr>
          <p:cNvPr id="14" name="CaixaDeTexto 13">
            <a:extLst>
              <a:ext uri="{FF2B5EF4-FFF2-40B4-BE49-F238E27FC236}">
                <a16:creationId xmlns:a16="http://schemas.microsoft.com/office/drawing/2014/main" id="{C5244B24-D123-5B9E-5255-98B979AFC949}"/>
              </a:ext>
            </a:extLst>
          </p:cNvPr>
          <p:cNvSpPr txBox="1"/>
          <p:nvPr/>
        </p:nvSpPr>
        <p:spPr>
          <a:xfrm>
            <a:off x="7538249" y="5604972"/>
            <a:ext cx="1346200" cy="338554"/>
          </a:xfrm>
          <a:prstGeom prst="rect">
            <a:avLst/>
          </a:prstGeom>
          <a:solidFill>
            <a:schemeClr val="bg1"/>
          </a:solidFill>
        </p:spPr>
        <p:txBody>
          <a:bodyPr wrap="square">
            <a:spAutoFit/>
          </a:bodyPr>
          <a:lstStyle/>
          <a:p>
            <a:pPr algn="ctr"/>
            <a:r>
              <a:rPr lang="en-US" sz="1600" dirty="0">
                <a:cs typeface="Arial" panose="020B0604020202020204" pitchFamily="34" charset="0"/>
              </a:rPr>
              <a:t>0.70% w/v</a:t>
            </a:r>
          </a:p>
        </p:txBody>
      </p:sp>
      <p:sp>
        <p:nvSpPr>
          <p:cNvPr id="15" name="CaixaDeTexto 14">
            <a:extLst>
              <a:ext uri="{FF2B5EF4-FFF2-40B4-BE49-F238E27FC236}">
                <a16:creationId xmlns:a16="http://schemas.microsoft.com/office/drawing/2014/main" id="{BDB97F03-AA1B-7CF1-F33A-80D1C487888D}"/>
              </a:ext>
            </a:extLst>
          </p:cNvPr>
          <p:cNvSpPr txBox="1"/>
          <p:nvPr/>
        </p:nvSpPr>
        <p:spPr>
          <a:xfrm>
            <a:off x="9735349" y="5604966"/>
            <a:ext cx="1346200" cy="338554"/>
          </a:xfrm>
          <a:prstGeom prst="rect">
            <a:avLst/>
          </a:prstGeom>
          <a:solidFill>
            <a:schemeClr val="bg1"/>
          </a:solidFill>
        </p:spPr>
        <p:txBody>
          <a:bodyPr wrap="square">
            <a:spAutoFit/>
          </a:bodyPr>
          <a:lstStyle/>
          <a:p>
            <a:pPr algn="ctr"/>
            <a:r>
              <a:rPr lang="en-US" sz="1600" dirty="0">
                <a:cs typeface="Arial" panose="020B0604020202020204" pitchFamily="34" charset="0"/>
              </a:rPr>
              <a:t>0.14% w/v</a:t>
            </a:r>
          </a:p>
        </p:txBody>
      </p:sp>
      <p:sp>
        <p:nvSpPr>
          <p:cNvPr id="3" name="CaixaDeTexto 2">
            <a:extLst>
              <a:ext uri="{FF2B5EF4-FFF2-40B4-BE49-F238E27FC236}">
                <a16:creationId xmlns:a16="http://schemas.microsoft.com/office/drawing/2014/main" id="{4C4A9F59-EEB9-C8D6-3FB6-725D4B2CDE0A}"/>
              </a:ext>
            </a:extLst>
          </p:cNvPr>
          <p:cNvSpPr txBox="1"/>
          <p:nvPr/>
        </p:nvSpPr>
        <p:spPr>
          <a:xfrm>
            <a:off x="9596034" y="3000879"/>
            <a:ext cx="2127968" cy="923330"/>
          </a:xfrm>
          <a:prstGeom prst="rect">
            <a:avLst/>
          </a:prstGeom>
          <a:noFill/>
        </p:spPr>
        <p:txBody>
          <a:bodyPr wrap="square">
            <a:spAutoFit/>
          </a:bodyPr>
          <a:lstStyle/>
          <a:p>
            <a:pPr algn="ctr"/>
            <a:r>
              <a:rPr lang="pt-BR" dirty="0">
                <a:cs typeface="Arial" panose="020B0604020202020204" pitchFamily="34" charset="0"/>
              </a:rPr>
              <a:t>50 </a:t>
            </a:r>
            <a:r>
              <a:rPr lang="pt-BR" dirty="0" err="1">
                <a:cs typeface="Arial" panose="020B0604020202020204" pitchFamily="34" charset="0"/>
              </a:rPr>
              <a:t>mL</a:t>
            </a:r>
            <a:r>
              <a:rPr lang="pt-BR" dirty="0">
                <a:cs typeface="Arial" panose="020B0604020202020204" pitchFamily="34" charset="0"/>
              </a:rPr>
              <a:t> </a:t>
            </a:r>
            <a:r>
              <a:rPr lang="pt-BR" dirty="0" err="1">
                <a:cs typeface="Arial" panose="020B0604020202020204" pitchFamily="34" charset="0"/>
              </a:rPr>
              <a:t>Diuron</a:t>
            </a:r>
            <a:r>
              <a:rPr lang="pt-BR" dirty="0">
                <a:cs typeface="Arial" panose="020B0604020202020204" pitchFamily="34" charset="0"/>
              </a:rPr>
              <a:t> in </a:t>
            </a:r>
          </a:p>
          <a:p>
            <a:pPr algn="ctr"/>
            <a:r>
              <a:rPr lang="pt-BR" dirty="0" err="1">
                <a:cs typeface="Arial" panose="020B0604020202020204" pitchFamily="34" charset="0"/>
              </a:rPr>
              <a:t>Phosphate</a:t>
            </a:r>
            <a:r>
              <a:rPr lang="pt-BR" dirty="0">
                <a:cs typeface="Arial" panose="020B0604020202020204" pitchFamily="34" charset="0"/>
              </a:rPr>
              <a:t> buffer</a:t>
            </a:r>
          </a:p>
          <a:p>
            <a:pPr algn="ctr"/>
            <a:r>
              <a:rPr lang="pt-BR" b="1" dirty="0">
                <a:cs typeface="Arial" panose="020B0604020202020204" pitchFamily="34" charset="0"/>
              </a:rPr>
              <a:t>(5 µg mL</a:t>
            </a:r>
            <a:r>
              <a:rPr lang="pt-BR" b="1" baseline="30000" dirty="0">
                <a:cs typeface="Arial" panose="020B0604020202020204" pitchFamily="34" charset="0"/>
              </a:rPr>
              <a:t>-1</a:t>
            </a:r>
            <a:r>
              <a:rPr lang="pt-BR" b="1" dirty="0">
                <a:cs typeface="Arial" panose="020B0604020202020204" pitchFamily="34" charset="0"/>
              </a:rPr>
              <a:t>)</a:t>
            </a:r>
            <a:endParaRPr lang="pt-BR" b="1" dirty="0"/>
          </a:p>
        </p:txBody>
      </p:sp>
      <p:sp>
        <p:nvSpPr>
          <p:cNvPr id="11" name="CaixaDeTexto 10">
            <a:extLst>
              <a:ext uri="{FF2B5EF4-FFF2-40B4-BE49-F238E27FC236}">
                <a16:creationId xmlns:a16="http://schemas.microsoft.com/office/drawing/2014/main" id="{0071F574-6DCE-4D3C-2BEA-1AC6F82C67D6}"/>
              </a:ext>
            </a:extLst>
          </p:cNvPr>
          <p:cNvSpPr txBox="1"/>
          <p:nvPr/>
        </p:nvSpPr>
        <p:spPr>
          <a:xfrm>
            <a:off x="9431794" y="2364620"/>
            <a:ext cx="2229840" cy="369332"/>
          </a:xfrm>
          <a:prstGeom prst="rect">
            <a:avLst/>
          </a:prstGeom>
          <a:noFill/>
        </p:spPr>
        <p:txBody>
          <a:bodyPr wrap="square">
            <a:spAutoFit/>
          </a:bodyPr>
          <a:lstStyle/>
          <a:p>
            <a:pPr algn="ctr"/>
            <a:r>
              <a:rPr lang="pt-BR" dirty="0">
                <a:cs typeface="Arial" panose="020B0604020202020204" pitchFamily="34" charset="0"/>
              </a:rPr>
              <a:t>g-C</a:t>
            </a:r>
            <a:r>
              <a:rPr lang="pt-BR" baseline="-25000" dirty="0">
                <a:cs typeface="Arial" panose="020B0604020202020204" pitchFamily="34" charset="0"/>
              </a:rPr>
              <a:t>3</a:t>
            </a:r>
            <a:r>
              <a:rPr lang="pt-BR" dirty="0">
                <a:cs typeface="Arial" panose="020B0604020202020204" pitchFamily="34" charset="0"/>
              </a:rPr>
              <a:t>N</a:t>
            </a:r>
            <a:r>
              <a:rPr lang="pt-BR" baseline="-25000" dirty="0">
                <a:cs typeface="Arial" panose="020B0604020202020204" pitchFamily="34" charset="0"/>
              </a:rPr>
              <a:t>4</a:t>
            </a:r>
            <a:r>
              <a:rPr lang="pt-BR" dirty="0">
                <a:cs typeface="Arial" panose="020B0604020202020204" pitchFamily="34" charset="0"/>
              </a:rPr>
              <a:t> </a:t>
            </a:r>
            <a:r>
              <a:rPr lang="pt-BR" dirty="0" err="1">
                <a:cs typeface="Arial" panose="020B0604020202020204" pitchFamily="34" charset="0"/>
              </a:rPr>
              <a:t>coated</a:t>
            </a:r>
            <a:r>
              <a:rPr lang="pt-BR" dirty="0">
                <a:cs typeface="Arial" panose="020B0604020202020204" pitchFamily="34" charset="0"/>
              </a:rPr>
              <a:t> </a:t>
            </a:r>
            <a:r>
              <a:rPr lang="pt-BR" dirty="0" err="1">
                <a:cs typeface="Arial" panose="020B0604020202020204" pitchFamily="34" charset="0"/>
              </a:rPr>
              <a:t>beads</a:t>
            </a:r>
            <a:endParaRPr lang="pt-BR" dirty="0"/>
          </a:p>
        </p:txBody>
      </p:sp>
      <p:cxnSp>
        <p:nvCxnSpPr>
          <p:cNvPr id="20" name="Conector: Angulado 19">
            <a:extLst>
              <a:ext uri="{FF2B5EF4-FFF2-40B4-BE49-F238E27FC236}">
                <a16:creationId xmlns:a16="http://schemas.microsoft.com/office/drawing/2014/main" id="{063E5DF2-3312-AEC5-C422-EBFB9C96C2BC}"/>
              </a:ext>
            </a:extLst>
          </p:cNvPr>
          <p:cNvCxnSpPr>
            <a:cxnSpLocks/>
          </p:cNvCxnSpPr>
          <p:nvPr/>
        </p:nvCxnSpPr>
        <p:spPr>
          <a:xfrm>
            <a:off x="7579898" y="3167368"/>
            <a:ext cx="2148484" cy="324000"/>
          </a:xfrm>
          <a:prstGeom prst="bentConnector3">
            <a:avLst>
              <a:gd name="adj1" fmla="val 64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23" name="Conector: Angulado 22">
            <a:extLst>
              <a:ext uri="{FF2B5EF4-FFF2-40B4-BE49-F238E27FC236}">
                <a16:creationId xmlns:a16="http://schemas.microsoft.com/office/drawing/2014/main" id="{BD290AD2-B64C-2E69-9E87-7AD3039545A7}"/>
              </a:ext>
            </a:extLst>
          </p:cNvPr>
          <p:cNvCxnSpPr>
            <a:endCxn id="11" idx="1"/>
          </p:cNvCxnSpPr>
          <p:nvPr/>
        </p:nvCxnSpPr>
        <p:spPr>
          <a:xfrm flipV="1">
            <a:off x="7498542" y="2549286"/>
            <a:ext cx="1933252" cy="360000"/>
          </a:xfrm>
          <a:prstGeom prst="bentConnector3">
            <a:avLst>
              <a:gd name="adj1" fmla="val 7676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Conector: Angulado 25">
            <a:extLst>
              <a:ext uri="{FF2B5EF4-FFF2-40B4-BE49-F238E27FC236}">
                <a16:creationId xmlns:a16="http://schemas.microsoft.com/office/drawing/2014/main" id="{3A1825EA-0B72-339F-6C2E-5390CC95260E}"/>
              </a:ext>
            </a:extLst>
          </p:cNvPr>
          <p:cNvCxnSpPr/>
          <p:nvPr/>
        </p:nvCxnSpPr>
        <p:spPr>
          <a:xfrm flipV="1">
            <a:off x="8253663" y="1564101"/>
            <a:ext cx="1481686" cy="522325"/>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sp>
        <p:nvSpPr>
          <p:cNvPr id="30" name="Title 30">
            <a:extLst>
              <a:ext uri="{FF2B5EF4-FFF2-40B4-BE49-F238E27FC236}">
                <a16:creationId xmlns:a16="http://schemas.microsoft.com/office/drawing/2014/main" id="{779F5ACF-6083-6F9D-5DFB-E40CEBE2AD86}"/>
              </a:ext>
            </a:extLst>
          </p:cNvPr>
          <p:cNvSpPr txBox="1">
            <a:spLocks/>
          </p:cNvSpPr>
          <p:nvPr/>
        </p:nvSpPr>
        <p:spPr>
          <a:xfrm>
            <a:off x="2252805" y="488633"/>
            <a:ext cx="9113133" cy="757129"/>
          </a:xfrm>
          <a:prstGeom prst="rect">
            <a:avLst/>
          </a:prstGeom>
        </p:spPr>
        <p:txBody>
          <a:bodyPr anchor="t"/>
          <a:lstStyle>
            <a:lvl1pPr algn="l" defTabSz="914400" rtl="0" eaLnBrk="1" latinLnBrk="0" hangingPunct="1">
              <a:lnSpc>
                <a:spcPct val="90000"/>
              </a:lnSpc>
              <a:spcBef>
                <a:spcPct val="0"/>
              </a:spcBef>
              <a:buNone/>
              <a:defRPr sz="4400" b="1" kern="1200">
                <a:solidFill>
                  <a:srgbClr val="69216A"/>
                </a:solidFill>
                <a:latin typeface="+mn-lt"/>
                <a:ea typeface="+mj-ea"/>
                <a:cs typeface="+mj-cs"/>
              </a:defRPr>
            </a:lvl1pPr>
          </a:lstStyle>
          <a:p>
            <a:pPr algn="ctr"/>
            <a:r>
              <a:rPr lang="en-GB"/>
              <a:t>g-C</a:t>
            </a:r>
            <a:r>
              <a:rPr lang="en-GB" baseline="-25000"/>
              <a:t>3</a:t>
            </a:r>
            <a:r>
              <a:rPr lang="en-GB"/>
              <a:t>N</a:t>
            </a:r>
            <a:r>
              <a:rPr lang="en-GB" baseline="-25000"/>
              <a:t>4</a:t>
            </a:r>
            <a:r>
              <a:rPr lang="en-GB"/>
              <a:t> coated beads optimisation</a:t>
            </a:r>
            <a:endParaRPr lang="en-GB" dirty="0"/>
          </a:p>
        </p:txBody>
      </p:sp>
      <p:sp>
        <p:nvSpPr>
          <p:cNvPr id="7" name="CaixaDeTexto 6">
            <a:extLst>
              <a:ext uri="{FF2B5EF4-FFF2-40B4-BE49-F238E27FC236}">
                <a16:creationId xmlns:a16="http://schemas.microsoft.com/office/drawing/2014/main" id="{C0A2F81B-D55A-99BE-D0D8-270BB7DDCD6E}"/>
              </a:ext>
            </a:extLst>
          </p:cNvPr>
          <p:cNvSpPr txBox="1"/>
          <p:nvPr/>
        </p:nvSpPr>
        <p:spPr>
          <a:xfrm>
            <a:off x="9288742" y="1393253"/>
            <a:ext cx="2888610" cy="861774"/>
          </a:xfrm>
          <a:prstGeom prst="rect">
            <a:avLst/>
          </a:prstGeom>
          <a:noFill/>
        </p:spPr>
        <p:txBody>
          <a:bodyPr wrap="square">
            <a:spAutoFit/>
          </a:bodyPr>
          <a:lstStyle/>
          <a:p>
            <a:pPr algn="ctr"/>
            <a:r>
              <a:rPr lang="en-US" dirty="0">
                <a:cs typeface="Arial" panose="020B0604020202020204" pitchFamily="34" charset="0"/>
              </a:rPr>
              <a:t>UV-A 365 nm LEDs</a:t>
            </a:r>
          </a:p>
          <a:p>
            <a:pPr algn="ctr"/>
            <a:r>
              <a:rPr lang="en-US" sz="1600" dirty="0">
                <a:cs typeface="Arial" panose="020B0604020202020204" pitchFamily="34" charset="0"/>
              </a:rPr>
              <a:t>Lights were switched on after 15 min of dark adsorption</a:t>
            </a:r>
            <a:endParaRPr lang="pt-BR" sz="1600" dirty="0"/>
          </a:p>
        </p:txBody>
      </p:sp>
    </p:spTree>
    <p:extLst>
      <p:ext uri="{BB962C8B-B14F-4D97-AF65-F5344CB8AC3E}">
        <p14:creationId xmlns:p14="http://schemas.microsoft.com/office/powerpoint/2010/main" val="304716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m 30">
            <a:extLst>
              <a:ext uri="{FF2B5EF4-FFF2-40B4-BE49-F238E27FC236}">
                <a16:creationId xmlns:a16="http://schemas.microsoft.com/office/drawing/2014/main" id="{6B10C77F-BFDB-1B31-EB59-2F3A19ECDB0F}"/>
              </a:ext>
            </a:extLst>
          </p:cNvPr>
          <p:cNvPicPr>
            <a:picLocks noChangeAspect="1"/>
          </p:cNvPicPr>
          <p:nvPr/>
        </p:nvPicPr>
        <p:blipFill>
          <a:blip r:embed="rId3"/>
          <a:stretch>
            <a:fillRect/>
          </a:stretch>
        </p:blipFill>
        <p:spPr>
          <a:xfrm>
            <a:off x="1438252" y="1397787"/>
            <a:ext cx="9315495" cy="4419983"/>
          </a:xfrm>
          <a:prstGeom prst="rect">
            <a:avLst/>
          </a:prstGeom>
        </p:spPr>
      </p:pic>
      <p:sp>
        <p:nvSpPr>
          <p:cNvPr id="6" name="Espaço Reservado para Número de Slide 5">
            <a:extLst>
              <a:ext uri="{FF2B5EF4-FFF2-40B4-BE49-F238E27FC236}">
                <a16:creationId xmlns:a16="http://schemas.microsoft.com/office/drawing/2014/main" id="{DDCFBDE3-350E-4A19-80BB-CDE659660A6B}"/>
              </a:ext>
            </a:extLst>
          </p:cNvPr>
          <p:cNvSpPr>
            <a:spLocks noGrp="1"/>
          </p:cNvSpPr>
          <p:nvPr>
            <p:ph type="sldNum" sz="quarter" idx="12"/>
          </p:nvPr>
        </p:nvSpPr>
        <p:spPr/>
        <p:txBody>
          <a:bodyPr/>
          <a:lstStyle/>
          <a:p>
            <a:fld id="{437794D7-DC86-9A4E-9C9F-0B324FE8876A}" type="slidenum">
              <a:rPr lang="en-US" smtClean="0"/>
              <a:pPr/>
              <a:t>11</a:t>
            </a:fld>
            <a:endParaRPr lang="en-US" dirty="0"/>
          </a:p>
        </p:txBody>
      </p:sp>
      <p:sp>
        <p:nvSpPr>
          <p:cNvPr id="5" name="Title 30">
            <a:extLst>
              <a:ext uri="{FF2B5EF4-FFF2-40B4-BE49-F238E27FC236}">
                <a16:creationId xmlns:a16="http://schemas.microsoft.com/office/drawing/2014/main" id="{B59869A5-E737-A825-CF08-A7E1853EFD96}"/>
              </a:ext>
            </a:extLst>
          </p:cNvPr>
          <p:cNvSpPr txBox="1">
            <a:spLocks/>
          </p:cNvSpPr>
          <p:nvPr/>
        </p:nvSpPr>
        <p:spPr>
          <a:xfrm>
            <a:off x="2252805" y="488633"/>
            <a:ext cx="9113133" cy="757129"/>
          </a:xfrm>
          <a:prstGeom prst="rect">
            <a:avLst/>
          </a:prstGeom>
        </p:spPr>
        <p:txBody>
          <a:bodyPr anchor="t"/>
          <a:lstStyle>
            <a:lvl1pPr algn="l" defTabSz="914400" rtl="0" eaLnBrk="1" latinLnBrk="0" hangingPunct="1">
              <a:lnSpc>
                <a:spcPct val="90000"/>
              </a:lnSpc>
              <a:spcBef>
                <a:spcPct val="0"/>
              </a:spcBef>
              <a:buNone/>
              <a:defRPr sz="4400" b="1" kern="1200">
                <a:solidFill>
                  <a:srgbClr val="69216A"/>
                </a:solidFill>
                <a:latin typeface="+mn-lt"/>
                <a:ea typeface="+mj-ea"/>
                <a:cs typeface="+mj-cs"/>
              </a:defRPr>
            </a:lvl1pPr>
          </a:lstStyle>
          <a:p>
            <a:pPr algn="ctr"/>
            <a:r>
              <a:rPr lang="en-GB"/>
              <a:t>g-C</a:t>
            </a:r>
            <a:r>
              <a:rPr lang="en-GB" baseline="-25000"/>
              <a:t>3</a:t>
            </a:r>
            <a:r>
              <a:rPr lang="en-GB"/>
              <a:t>N</a:t>
            </a:r>
            <a:r>
              <a:rPr lang="en-GB" baseline="-25000"/>
              <a:t>4</a:t>
            </a:r>
            <a:r>
              <a:rPr lang="en-GB"/>
              <a:t> coated beads optimisation</a:t>
            </a:r>
            <a:endParaRPr lang="en-GB" dirty="0"/>
          </a:p>
        </p:txBody>
      </p:sp>
      <p:sp>
        <p:nvSpPr>
          <p:cNvPr id="16" name="CaixaDeTexto 15">
            <a:extLst>
              <a:ext uri="{FF2B5EF4-FFF2-40B4-BE49-F238E27FC236}">
                <a16:creationId xmlns:a16="http://schemas.microsoft.com/office/drawing/2014/main" id="{90507C2F-A750-F081-A4C7-0F0BFCB243D8}"/>
              </a:ext>
            </a:extLst>
          </p:cNvPr>
          <p:cNvSpPr txBox="1"/>
          <p:nvPr/>
        </p:nvSpPr>
        <p:spPr>
          <a:xfrm>
            <a:off x="6096000" y="3687230"/>
            <a:ext cx="2127968" cy="369332"/>
          </a:xfrm>
          <a:prstGeom prst="rect">
            <a:avLst/>
          </a:prstGeom>
          <a:noFill/>
        </p:spPr>
        <p:txBody>
          <a:bodyPr wrap="square">
            <a:spAutoFit/>
          </a:bodyPr>
          <a:lstStyle/>
          <a:p>
            <a:pPr algn="ctr"/>
            <a:r>
              <a:rPr lang="pt-BR" b="1" i="1" dirty="0">
                <a:solidFill>
                  <a:srgbClr val="000283"/>
                </a:solidFill>
                <a:cs typeface="Arial" panose="020B0604020202020204" pitchFamily="34" charset="0"/>
              </a:rPr>
              <a:t>k </a:t>
            </a:r>
            <a:r>
              <a:rPr lang="pt-BR" b="1" dirty="0">
                <a:solidFill>
                  <a:srgbClr val="000283"/>
                </a:solidFill>
                <a:cs typeface="Arial" panose="020B0604020202020204" pitchFamily="34" charset="0"/>
              </a:rPr>
              <a:t>= 0.0064 min</a:t>
            </a:r>
            <a:r>
              <a:rPr lang="pt-BR" b="1" baseline="30000" dirty="0">
                <a:solidFill>
                  <a:srgbClr val="000283"/>
                </a:solidFill>
                <a:cs typeface="Arial" panose="020B0604020202020204" pitchFamily="34" charset="0"/>
              </a:rPr>
              <a:t>-1</a:t>
            </a:r>
            <a:endParaRPr lang="pt-BR" b="1" dirty="0">
              <a:solidFill>
                <a:srgbClr val="000283"/>
              </a:solidFill>
            </a:endParaRPr>
          </a:p>
        </p:txBody>
      </p:sp>
      <p:sp>
        <p:nvSpPr>
          <p:cNvPr id="17" name="CaixaDeTexto 16">
            <a:extLst>
              <a:ext uri="{FF2B5EF4-FFF2-40B4-BE49-F238E27FC236}">
                <a16:creationId xmlns:a16="http://schemas.microsoft.com/office/drawing/2014/main" id="{14C161D1-06B5-AB50-EA7A-42BDBA27600F}"/>
              </a:ext>
            </a:extLst>
          </p:cNvPr>
          <p:cNvSpPr txBox="1"/>
          <p:nvPr/>
        </p:nvSpPr>
        <p:spPr>
          <a:xfrm>
            <a:off x="6096000" y="3238447"/>
            <a:ext cx="2127968" cy="369332"/>
          </a:xfrm>
          <a:prstGeom prst="rect">
            <a:avLst/>
          </a:prstGeom>
          <a:noFill/>
        </p:spPr>
        <p:txBody>
          <a:bodyPr wrap="square">
            <a:spAutoFit/>
          </a:bodyPr>
          <a:lstStyle/>
          <a:p>
            <a:pPr algn="ctr"/>
            <a:r>
              <a:rPr lang="pt-BR" b="1" i="1" dirty="0">
                <a:solidFill>
                  <a:srgbClr val="E37815"/>
                </a:solidFill>
                <a:cs typeface="Arial" panose="020B0604020202020204" pitchFamily="34" charset="0"/>
              </a:rPr>
              <a:t>k </a:t>
            </a:r>
            <a:r>
              <a:rPr lang="pt-BR" b="1" dirty="0">
                <a:solidFill>
                  <a:srgbClr val="E37815"/>
                </a:solidFill>
                <a:cs typeface="Arial" panose="020B0604020202020204" pitchFamily="34" charset="0"/>
              </a:rPr>
              <a:t>= 0.0095 min</a:t>
            </a:r>
            <a:r>
              <a:rPr lang="pt-BR" b="1" baseline="30000" dirty="0">
                <a:solidFill>
                  <a:srgbClr val="E37815"/>
                </a:solidFill>
                <a:cs typeface="Arial" panose="020B0604020202020204" pitchFamily="34" charset="0"/>
              </a:rPr>
              <a:t>-1</a:t>
            </a:r>
            <a:endParaRPr lang="pt-BR" b="1" dirty="0">
              <a:solidFill>
                <a:srgbClr val="E37815"/>
              </a:solidFill>
            </a:endParaRPr>
          </a:p>
        </p:txBody>
      </p:sp>
      <p:sp>
        <p:nvSpPr>
          <p:cNvPr id="18" name="CaixaDeTexto 17">
            <a:extLst>
              <a:ext uri="{FF2B5EF4-FFF2-40B4-BE49-F238E27FC236}">
                <a16:creationId xmlns:a16="http://schemas.microsoft.com/office/drawing/2014/main" id="{BE57C883-56CE-D964-B673-0EC064819185}"/>
              </a:ext>
            </a:extLst>
          </p:cNvPr>
          <p:cNvSpPr txBox="1"/>
          <p:nvPr/>
        </p:nvSpPr>
        <p:spPr>
          <a:xfrm>
            <a:off x="6096000" y="2789663"/>
            <a:ext cx="2127968" cy="369332"/>
          </a:xfrm>
          <a:prstGeom prst="rect">
            <a:avLst/>
          </a:prstGeom>
          <a:noFill/>
        </p:spPr>
        <p:txBody>
          <a:bodyPr wrap="square">
            <a:spAutoFit/>
          </a:bodyPr>
          <a:lstStyle/>
          <a:p>
            <a:pPr algn="ctr"/>
            <a:r>
              <a:rPr lang="pt-BR" b="1" i="1" dirty="0">
                <a:solidFill>
                  <a:srgbClr val="818181"/>
                </a:solidFill>
                <a:cs typeface="Arial" panose="020B0604020202020204" pitchFamily="34" charset="0"/>
              </a:rPr>
              <a:t>k </a:t>
            </a:r>
            <a:r>
              <a:rPr lang="pt-BR" b="1" dirty="0">
                <a:solidFill>
                  <a:srgbClr val="818181"/>
                </a:solidFill>
                <a:cs typeface="Arial" panose="020B0604020202020204" pitchFamily="34" charset="0"/>
              </a:rPr>
              <a:t>= 0.0102 min</a:t>
            </a:r>
            <a:r>
              <a:rPr lang="pt-BR" b="1" baseline="30000" dirty="0">
                <a:solidFill>
                  <a:srgbClr val="818181"/>
                </a:solidFill>
                <a:cs typeface="Arial" panose="020B0604020202020204" pitchFamily="34" charset="0"/>
              </a:rPr>
              <a:t>-1</a:t>
            </a:r>
            <a:endParaRPr lang="pt-BR" b="1" dirty="0">
              <a:solidFill>
                <a:srgbClr val="818181"/>
              </a:solidFill>
            </a:endParaRPr>
          </a:p>
        </p:txBody>
      </p:sp>
      <p:sp>
        <p:nvSpPr>
          <p:cNvPr id="19" name="CaixaDeTexto 18">
            <a:extLst>
              <a:ext uri="{FF2B5EF4-FFF2-40B4-BE49-F238E27FC236}">
                <a16:creationId xmlns:a16="http://schemas.microsoft.com/office/drawing/2014/main" id="{0854C55F-DE30-7CC9-1515-BF4793EBFB8E}"/>
              </a:ext>
            </a:extLst>
          </p:cNvPr>
          <p:cNvSpPr txBox="1"/>
          <p:nvPr/>
        </p:nvSpPr>
        <p:spPr>
          <a:xfrm>
            <a:off x="6096000" y="1892095"/>
            <a:ext cx="2127968" cy="369332"/>
          </a:xfrm>
          <a:prstGeom prst="rect">
            <a:avLst/>
          </a:prstGeom>
          <a:noFill/>
        </p:spPr>
        <p:txBody>
          <a:bodyPr wrap="square">
            <a:spAutoFit/>
          </a:bodyPr>
          <a:lstStyle/>
          <a:p>
            <a:pPr algn="ctr"/>
            <a:r>
              <a:rPr lang="pt-BR" b="1" i="1" dirty="0">
                <a:solidFill>
                  <a:srgbClr val="F80000"/>
                </a:solidFill>
                <a:cs typeface="Arial" panose="020B0604020202020204" pitchFamily="34" charset="0"/>
              </a:rPr>
              <a:t>k </a:t>
            </a:r>
            <a:r>
              <a:rPr lang="pt-BR" b="1" dirty="0">
                <a:solidFill>
                  <a:srgbClr val="F80000"/>
                </a:solidFill>
                <a:cs typeface="Arial" panose="020B0604020202020204" pitchFamily="34" charset="0"/>
              </a:rPr>
              <a:t>= 0.0091 min</a:t>
            </a:r>
            <a:r>
              <a:rPr lang="pt-BR" b="1" baseline="30000" dirty="0">
                <a:solidFill>
                  <a:srgbClr val="F80000"/>
                </a:solidFill>
                <a:cs typeface="Arial" panose="020B0604020202020204" pitchFamily="34" charset="0"/>
              </a:rPr>
              <a:t>-1</a:t>
            </a:r>
            <a:endParaRPr lang="pt-BR" b="1" dirty="0">
              <a:solidFill>
                <a:srgbClr val="F80000"/>
              </a:solidFill>
            </a:endParaRPr>
          </a:p>
        </p:txBody>
      </p:sp>
      <p:sp>
        <p:nvSpPr>
          <p:cNvPr id="20" name="CaixaDeTexto 19">
            <a:extLst>
              <a:ext uri="{FF2B5EF4-FFF2-40B4-BE49-F238E27FC236}">
                <a16:creationId xmlns:a16="http://schemas.microsoft.com/office/drawing/2014/main" id="{6923698F-EFF2-C70F-6D88-486880BD9BBF}"/>
              </a:ext>
            </a:extLst>
          </p:cNvPr>
          <p:cNvSpPr txBox="1"/>
          <p:nvPr/>
        </p:nvSpPr>
        <p:spPr>
          <a:xfrm>
            <a:off x="6096000" y="2340879"/>
            <a:ext cx="2127968" cy="369332"/>
          </a:xfrm>
          <a:prstGeom prst="rect">
            <a:avLst/>
          </a:prstGeom>
          <a:noFill/>
        </p:spPr>
        <p:txBody>
          <a:bodyPr wrap="square">
            <a:spAutoFit/>
          </a:bodyPr>
          <a:lstStyle/>
          <a:p>
            <a:pPr algn="ctr"/>
            <a:r>
              <a:rPr lang="pt-BR" b="1" i="1" dirty="0">
                <a:solidFill>
                  <a:srgbClr val="047D02"/>
                </a:solidFill>
                <a:cs typeface="Arial" panose="020B0604020202020204" pitchFamily="34" charset="0"/>
              </a:rPr>
              <a:t>k </a:t>
            </a:r>
            <a:r>
              <a:rPr lang="pt-BR" b="1" dirty="0">
                <a:solidFill>
                  <a:srgbClr val="047D02"/>
                </a:solidFill>
                <a:cs typeface="Arial" panose="020B0604020202020204" pitchFamily="34" charset="0"/>
              </a:rPr>
              <a:t>= 0.0087 min</a:t>
            </a:r>
            <a:r>
              <a:rPr lang="pt-BR" b="1" baseline="30000" dirty="0">
                <a:solidFill>
                  <a:srgbClr val="047D02"/>
                </a:solidFill>
                <a:cs typeface="Arial" panose="020B0604020202020204" pitchFamily="34" charset="0"/>
              </a:rPr>
              <a:t>-1</a:t>
            </a:r>
            <a:endParaRPr lang="pt-BR" b="1" dirty="0">
              <a:solidFill>
                <a:srgbClr val="047D02"/>
              </a:solidFill>
            </a:endParaRPr>
          </a:p>
        </p:txBody>
      </p:sp>
      <p:sp>
        <p:nvSpPr>
          <p:cNvPr id="21" name="CaixaDeTexto 20">
            <a:extLst>
              <a:ext uri="{FF2B5EF4-FFF2-40B4-BE49-F238E27FC236}">
                <a16:creationId xmlns:a16="http://schemas.microsoft.com/office/drawing/2014/main" id="{F5F34E29-505D-8BD1-22DF-2C5ACB824005}"/>
              </a:ext>
            </a:extLst>
          </p:cNvPr>
          <p:cNvSpPr txBox="1"/>
          <p:nvPr/>
        </p:nvSpPr>
        <p:spPr>
          <a:xfrm>
            <a:off x="2912200" y="1298793"/>
            <a:ext cx="6761748" cy="400110"/>
          </a:xfrm>
          <a:prstGeom prst="rect">
            <a:avLst/>
          </a:prstGeom>
          <a:noFill/>
        </p:spPr>
        <p:txBody>
          <a:bodyPr wrap="square">
            <a:spAutoFit/>
          </a:bodyPr>
          <a:lstStyle/>
          <a:p>
            <a:pPr algn="ctr"/>
            <a:r>
              <a:rPr lang="pt-BR" sz="2000" b="1" dirty="0" err="1">
                <a:cs typeface="Arial" panose="020B0604020202020204" pitchFamily="34" charset="0"/>
              </a:rPr>
              <a:t>Diuron</a:t>
            </a:r>
            <a:r>
              <a:rPr lang="pt-BR" sz="2000" b="1" dirty="0">
                <a:cs typeface="Arial" panose="020B0604020202020204" pitchFamily="34" charset="0"/>
              </a:rPr>
              <a:t> </a:t>
            </a:r>
            <a:r>
              <a:rPr lang="pt-BR" sz="2000" b="1" dirty="0" err="1">
                <a:cs typeface="Arial" panose="020B0604020202020204" pitchFamily="34" charset="0"/>
              </a:rPr>
              <a:t>degradation</a:t>
            </a:r>
            <a:r>
              <a:rPr lang="pt-BR" sz="2000" b="1" dirty="0">
                <a:cs typeface="Arial" panose="020B0604020202020204" pitchFamily="34" charset="0"/>
              </a:rPr>
              <a:t> </a:t>
            </a:r>
            <a:r>
              <a:rPr lang="pt-BR" sz="2000" b="1" dirty="0" err="1">
                <a:cs typeface="Arial" panose="020B0604020202020204" pitchFamily="34" charset="0"/>
              </a:rPr>
              <a:t>by</a:t>
            </a:r>
            <a:r>
              <a:rPr lang="pt-BR" sz="2000" b="1" dirty="0">
                <a:cs typeface="Arial" panose="020B0604020202020204" pitchFamily="34" charset="0"/>
              </a:rPr>
              <a:t> g-C</a:t>
            </a:r>
            <a:r>
              <a:rPr lang="pt-BR" sz="2000" b="1" baseline="-25000" dirty="0">
                <a:cs typeface="Arial" panose="020B0604020202020204" pitchFamily="34" charset="0"/>
              </a:rPr>
              <a:t>3</a:t>
            </a:r>
            <a:r>
              <a:rPr lang="pt-BR" sz="2000" b="1" dirty="0">
                <a:cs typeface="Arial" panose="020B0604020202020204" pitchFamily="34" charset="0"/>
              </a:rPr>
              <a:t>N</a:t>
            </a:r>
            <a:r>
              <a:rPr lang="pt-BR" sz="2000" b="1" baseline="-25000" dirty="0">
                <a:cs typeface="Arial" panose="020B0604020202020204" pitchFamily="34" charset="0"/>
              </a:rPr>
              <a:t>4</a:t>
            </a:r>
            <a:r>
              <a:rPr lang="pt-BR" sz="2000" b="1" dirty="0">
                <a:cs typeface="Arial" panose="020B0604020202020204" pitchFamily="34" charset="0"/>
              </a:rPr>
              <a:t> </a:t>
            </a:r>
            <a:r>
              <a:rPr lang="pt-BR" sz="2000" b="1" dirty="0" err="1">
                <a:cs typeface="Arial" panose="020B0604020202020204" pitchFamily="34" charset="0"/>
              </a:rPr>
              <a:t>coated</a:t>
            </a:r>
            <a:r>
              <a:rPr lang="pt-BR" sz="2000" b="1" dirty="0">
                <a:cs typeface="Arial" panose="020B0604020202020204" pitchFamily="34" charset="0"/>
              </a:rPr>
              <a:t> </a:t>
            </a:r>
            <a:r>
              <a:rPr lang="pt-BR" sz="2000" b="1" dirty="0" err="1">
                <a:cs typeface="Arial" panose="020B0604020202020204" pitchFamily="34" charset="0"/>
              </a:rPr>
              <a:t>beads</a:t>
            </a:r>
            <a:r>
              <a:rPr lang="pt-BR" sz="2000" b="1" dirty="0">
                <a:cs typeface="Arial" panose="020B0604020202020204" pitchFamily="34" charset="0"/>
              </a:rPr>
              <a:t> </a:t>
            </a:r>
            <a:r>
              <a:rPr lang="pt-BR" sz="2000" b="1" dirty="0" err="1">
                <a:cs typeface="Arial" panose="020B0604020202020204" pitchFamily="34" charset="0"/>
              </a:rPr>
              <a:t>and</a:t>
            </a:r>
            <a:r>
              <a:rPr lang="pt-BR" sz="2000" b="1" dirty="0">
                <a:cs typeface="Arial" panose="020B0604020202020204" pitchFamily="34" charset="0"/>
              </a:rPr>
              <a:t> UV-A LEDs</a:t>
            </a:r>
            <a:endParaRPr lang="pt-BR" sz="2000" b="1" dirty="0"/>
          </a:p>
        </p:txBody>
      </p:sp>
      <p:sp>
        <p:nvSpPr>
          <p:cNvPr id="2" name="CaixaDeTexto 1">
            <a:extLst>
              <a:ext uri="{FF2B5EF4-FFF2-40B4-BE49-F238E27FC236}">
                <a16:creationId xmlns:a16="http://schemas.microsoft.com/office/drawing/2014/main" id="{DADB6C82-B1DF-38C7-6200-86426FBFA10A}"/>
              </a:ext>
            </a:extLst>
          </p:cNvPr>
          <p:cNvSpPr txBox="1"/>
          <p:nvPr/>
        </p:nvSpPr>
        <p:spPr>
          <a:xfrm>
            <a:off x="275098" y="5762143"/>
            <a:ext cx="7503087" cy="584775"/>
          </a:xfrm>
          <a:prstGeom prst="rect">
            <a:avLst/>
          </a:prstGeom>
          <a:noFill/>
        </p:spPr>
        <p:txBody>
          <a:bodyPr wrap="square">
            <a:spAutoFit/>
          </a:bodyPr>
          <a:lstStyle/>
          <a:p>
            <a:r>
              <a:rPr lang="pt-BR" sz="1600" dirty="0">
                <a:cs typeface="Arial" panose="020B0604020202020204" pitchFamily="34" charset="0"/>
              </a:rPr>
              <a:t>*</a:t>
            </a:r>
            <a:r>
              <a:rPr lang="pt-BR" sz="1600" dirty="0" err="1">
                <a:cs typeface="Arial" panose="020B0604020202020204" pitchFamily="34" charset="0"/>
              </a:rPr>
              <a:t>There</a:t>
            </a:r>
            <a:r>
              <a:rPr lang="pt-BR" sz="1600" dirty="0">
                <a:cs typeface="Arial" panose="020B0604020202020204" pitchFamily="34" charset="0"/>
              </a:rPr>
              <a:t> </a:t>
            </a:r>
            <a:r>
              <a:rPr lang="pt-BR" sz="1600" dirty="0" err="1">
                <a:cs typeface="Arial" panose="020B0604020202020204" pitchFamily="34" charset="0"/>
              </a:rPr>
              <a:t>was</a:t>
            </a:r>
            <a:r>
              <a:rPr lang="pt-BR" sz="1600" dirty="0">
                <a:cs typeface="Arial" panose="020B0604020202020204" pitchFamily="34" charset="0"/>
              </a:rPr>
              <a:t> no </a:t>
            </a:r>
            <a:r>
              <a:rPr lang="pt-BR" sz="1600" dirty="0" err="1">
                <a:cs typeface="Arial" panose="020B0604020202020204" pitchFamily="34" charset="0"/>
              </a:rPr>
              <a:t>significant</a:t>
            </a:r>
            <a:r>
              <a:rPr lang="pt-BR" sz="1600" dirty="0">
                <a:cs typeface="Arial" panose="020B0604020202020204" pitchFamily="34" charset="0"/>
              </a:rPr>
              <a:t> </a:t>
            </a:r>
            <a:r>
              <a:rPr lang="pt-BR" sz="1600" dirty="0" err="1">
                <a:cs typeface="Arial" panose="020B0604020202020204" pitchFamily="34" charset="0"/>
              </a:rPr>
              <a:t>difference</a:t>
            </a:r>
            <a:r>
              <a:rPr lang="pt-BR" sz="1600" dirty="0">
                <a:cs typeface="Arial" panose="020B0604020202020204" pitchFamily="34" charset="0"/>
              </a:rPr>
              <a:t> (</a:t>
            </a:r>
            <a:r>
              <a:rPr lang="pt-BR" sz="1600" i="1" dirty="0">
                <a:cs typeface="Arial" panose="020B0604020202020204" pitchFamily="34" charset="0"/>
              </a:rPr>
              <a:t>p</a:t>
            </a:r>
            <a:r>
              <a:rPr lang="pt-BR" sz="1600" dirty="0">
                <a:cs typeface="Arial" panose="020B0604020202020204" pitchFamily="34" charset="0"/>
              </a:rPr>
              <a:t>&lt;0.05) </a:t>
            </a:r>
          </a:p>
          <a:p>
            <a:r>
              <a:rPr lang="pt-BR" sz="1600" dirty="0" err="1">
                <a:cs typeface="Arial" panose="020B0604020202020204" pitchFamily="34" charset="0"/>
              </a:rPr>
              <a:t>on</a:t>
            </a:r>
            <a:r>
              <a:rPr lang="pt-BR" sz="1600" dirty="0">
                <a:cs typeface="Arial" panose="020B0604020202020204" pitchFamily="34" charset="0"/>
              </a:rPr>
              <a:t> </a:t>
            </a:r>
            <a:r>
              <a:rPr lang="pt-BR" sz="1600" dirty="0" err="1">
                <a:cs typeface="Arial" panose="020B0604020202020204" pitchFamily="34" charset="0"/>
              </a:rPr>
              <a:t>the</a:t>
            </a:r>
            <a:r>
              <a:rPr lang="pt-BR" sz="1600" dirty="0">
                <a:cs typeface="Arial" panose="020B0604020202020204" pitchFamily="34" charset="0"/>
              </a:rPr>
              <a:t> </a:t>
            </a:r>
            <a:r>
              <a:rPr lang="pt-BR" sz="1600" dirty="0" err="1">
                <a:cs typeface="Arial" panose="020B0604020202020204" pitchFamily="34" charset="0"/>
              </a:rPr>
              <a:t>diuron</a:t>
            </a:r>
            <a:r>
              <a:rPr lang="pt-BR" sz="1600" dirty="0">
                <a:cs typeface="Arial" panose="020B0604020202020204" pitchFamily="34" charset="0"/>
              </a:rPr>
              <a:t> </a:t>
            </a:r>
            <a:r>
              <a:rPr lang="pt-BR" sz="1600" dirty="0" err="1">
                <a:cs typeface="Arial" panose="020B0604020202020204" pitchFamily="34" charset="0"/>
              </a:rPr>
              <a:t>concentration</a:t>
            </a:r>
            <a:r>
              <a:rPr lang="pt-BR" sz="1600" dirty="0">
                <a:cs typeface="Arial" panose="020B0604020202020204" pitchFamily="34" charset="0"/>
              </a:rPr>
              <a:t> </a:t>
            </a:r>
            <a:r>
              <a:rPr lang="pt-BR" sz="1600" dirty="0" err="1">
                <a:cs typeface="Arial" panose="020B0604020202020204" pitchFamily="34" charset="0"/>
              </a:rPr>
              <a:t>when</a:t>
            </a:r>
            <a:r>
              <a:rPr lang="pt-BR" sz="1600" dirty="0">
                <a:cs typeface="Arial" panose="020B0604020202020204" pitchFamily="34" charset="0"/>
              </a:rPr>
              <a:t> 0.42% </a:t>
            </a:r>
            <a:r>
              <a:rPr lang="pt-BR" sz="1600" dirty="0" err="1">
                <a:cs typeface="Arial" panose="020B0604020202020204" pitchFamily="34" charset="0"/>
              </a:rPr>
              <a:t>and</a:t>
            </a:r>
            <a:r>
              <a:rPr lang="pt-BR" sz="1600" dirty="0">
                <a:cs typeface="Arial" panose="020B0604020202020204" pitchFamily="34" charset="0"/>
              </a:rPr>
              <a:t> 0.28% w/v </a:t>
            </a:r>
            <a:r>
              <a:rPr lang="pt-BR" sz="1600" dirty="0" err="1">
                <a:cs typeface="Arial" panose="020B0604020202020204" pitchFamily="34" charset="0"/>
              </a:rPr>
              <a:t>of</a:t>
            </a:r>
            <a:r>
              <a:rPr lang="pt-BR" sz="1600" dirty="0">
                <a:cs typeface="Arial" panose="020B0604020202020204" pitchFamily="34" charset="0"/>
              </a:rPr>
              <a:t> C</a:t>
            </a:r>
            <a:r>
              <a:rPr lang="pt-BR" sz="1600" baseline="-25000" dirty="0">
                <a:cs typeface="Arial" panose="020B0604020202020204" pitchFamily="34" charset="0"/>
              </a:rPr>
              <a:t>3</a:t>
            </a:r>
            <a:r>
              <a:rPr lang="pt-BR" sz="1600" dirty="0">
                <a:cs typeface="Arial" panose="020B0604020202020204" pitchFamily="34" charset="0"/>
              </a:rPr>
              <a:t>N</a:t>
            </a:r>
            <a:r>
              <a:rPr lang="pt-BR" sz="1600" baseline="-25000" dirty="0">
                <a:cs typeface="Arial" panose="020B0604020202020204" pitchFamily="34" charset="0"/>
              </a:rPr>
              <a:t>4</a:t>
            </a:r>
            <a:r>
              <a:rPr lang="pt-BR" sz="1600" dirty="0">
                <a:cs typeface="Arial" panose="020B0604020202020204" pitchFamily="34" charset="0"/>
              </a:rPr>
              <a:t> </a:t>
            </a:r>
            <a:r>
              <a:rPr lang="pt-BR" sz="1600" dirty="0" err="1">
                <a:cs typeface="Arial" panose="020B0604020202020204" pitchFamily="34" charset="0"/>
              </a:rPr>
              <a:t>beads</a:t>
            </a:r>
            <a:r>
              <a:rPr lang="pt-BR" sz="1600" dirty="0">
                <a:cs typeface="Arial" panose="020B0604020202020204" pitchFamily="34" charset="0"/>
              </a:rPr>
              <a:t> </a:t>
            </a:r>
            <a:r>
              <a:rPr lang="pt-BR" sz="1600" dirty="0" err="1">
                <a:cs typeface="Arial" panose="020B0604020202020204" pitchFamily="34" charset="0"/>
              </a:rPr>
              <a:t>was</a:t>
            </a:r>
            <a:r>
              <a:rPr lang="pt-BR" sz="1600" dirty="0">
                <a:cs typeface="Arial" panose="020B0604020202020204" pitchFamily="34" charset="0"/>
              </a:rPr>
              <a:t> </a:t>
            </a:r>
            <a:r>
              <a:rPr lang="pt-BR" sz="1600" dirty="0" err="1">
                <a:cs typeface="Arial" panose="020B0604020202020204" pitchFamily="34" charset="0"/>
              </a:rPr>
              <a:t>used</a:t>
            </a:r>
            <a:r>
              <a:rPr lang="pt-BR" sz="1600" dirty="0">
                <a:cs typeface="Arial" panose="020B0604020202020204" pitchFamily="34" charset="0"/>
              </a:rPr>
              <a:t>.</a:t>
            </a:r>
            <a:endParaRPr lang="pt-BR" sz="1600" dirty="0"/>
          </a:p>
        </p:txBody>
      </p:sp>
    </p:spTree>
    <p:extLst>
      <p:ext uri="{BB962C8B-B14F-4D97-AF65-F5344CB8AC3E}">
        <p14:creationId xmlns:p14="http://schemas.microsoft.com/office/powerpoint/2010/main" val="2435164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5">
            <a:extLst>
              <a:ext uri="{FF2B5EF4-FFF2-40B4-BE49-F238E27FC236}">
                <a16:creationId xmlns:a16="http://schemas.microsoft.com/office/drawing/2014/main" id="{DDCFBDE3-350E-4A19-80BB-CDE659660A6B}"/>
              </a:ext>
            </a:extLst>
          </p:cNvPr>
          <p:cNvSpPr>
            <a:spLocks noGrp="1"/>
          </p:cNvSpPr>
          <p:nvPr>
            <p:ph type="sldNum" sz="quarter" idx="12"/>
          </p:nvPr>
        </p:nvSpPr>
        <p:spPr/>
        <p:txBody>
          <a:bodyPr/>
          <a:lstStyle/>
          <a:p>
            <a:fld id="{437794D7-DC86-9A4E-9C9F-0B324FE8876A}" type="slidenum">
              <a:rPr lang="en-US" smtClean="0"/>
              <a:pPr/>
              <a:t>12</a:t>
            </a:fld>
            <a:endParaRPr lang="en-US" dirty="0"/>
          </a:p>
        </p:txBody>
      </p:sp>
      <p:sp>
        <p:nvSpPr>
          <p:cNvPr id="5" name="Title 30">
            <a:extLst>
              <a:ext uri="{FF2B5EF4-FFF2-40B4-BE49-F238E27FC236}">
                <a16:creationId xmlns:a16="http://schemas.microsoft.com/office/drawing/2014/main" id="{B59869A5-E737-A825-CF08-A7E1853EFD96}"/>
              </a:ext>
            </a:extLst>
          </p:cNvPr>
          <p:cNvSpPr txBox="1">
            <a:spLocks/>
          </p:cNvSpPr>
          <p:nvPr/>
        </p:nvSpPr>
        <p:spPr>
          <a:xfrm>
            <a:off x="2252805" y="488633"/>
            <a:ext cx="9113133" cy="757129"/>
          </a:xfrm>
          <a:prstGeom prst="rect">
            <a:avLst/>
          </a:prstGeom>
        </p:spPr>
        <p:txBody>
          <a:bodyPr anchor="t"/>
          <a:lstStyle>
            <a:lvl1pPr algn="l" defTabSz="914400" rtl="0" eaLnBrk="1" latinLnBrk="0" hangingPunct="1">
              <a:lnSpc>
                <a:spcPct val="90000"/>
              </a:lnSpc>
              <a:spcBef>
                <a:spcPct val="0"/>
              </a:spcBef>
              <a:buNone/>
              <a:defRPr sz="4400" b="1" kern="1200">
                <a:solidFill>
                  <a:srgbClr val="69216A"/>
                </a:solidFill>
                <a:latin typeface="+mn-lt"/>
                <a:ea typeface="+mj-ea"/>
                <a:cs typeface="+mj-cs"/>
              </a:defRPr>
            </a:lvl1pPr>
          </a:lstStyle>
          <a:p>
            <a:pPr algn="ctr"/>
            <a:r>
              <a:rPr lang="en-GB" dirty="0"/>
              <a:t>Photocatalytic degradation of pesticides</a:t>
            </a:r>
          </a:p>
        </p:txBody>
      </p:sp>
      <p:pic>
        <p:nvPicPr>
          <p:cNvPr id="4" name="Imagem 3" descr="Balcão de vidro&#10;&#10;Descrição gerada automaticamente com confiança média">
            <a:extLst>
              <a:ext uri="{FF2B5EF4-FFF2-40B4-BE49-F238E27FC236}">
                <a16:creationId xmlns:a16="http://schemas.microsoft.com/office/drawing/2014/main" id="{D38A4701-BCB4-7151-CE93-D34BBCF464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09" t="27622" r="66" b="35883"/>
          <a:stretch/>
        </p:blipFill>
        <p:spPr bwMode="auto">
          <a:xfrm>
            <a:off x="652061" y="2086426"/>
            <a:ext cx="8195932" cy="2448568"/>
          </a:xfrm>
          <a:prstGeom prst="rect">
            <a:avLst/>
          </a:prstGeom>
          <a:noFill/>
          <a:ln>
            <a:noFill/>
          </a:ln>
          <a:extLst>
            <a:ext uri="{53640926-AAD7-44D8-BBD7-CCE9431645EC}">
              <a14:shadowObscured xmlns:a14="http://schemas.microsoft.com/office/drawing/2010/main"/>
            </a:ext>
          </a:extLst>
        </p:spPr>
      </p:pic>
      <p:sp>
        <p:nvSpPr>
          <p:cNvPr id="7" name="CaixaDeTexto 6">
            <a:extLst>
              <a:ext uri="{FF2B5EF4-FFF2-40B4-BE49-F238E27FC236}">
                <a16:creationId xmlns:a16="http://schemas.microsoft.com/office/drawing/2014/main" id="{98C5462F-6778-813C-8DA1-238BC6C17596}"/>
              </a:ext>
            </a:extLst>
          </p:cNvPr>
          <p:cNvSpPr txBox="1"/>
          <p:nvPr/>
        </p:nvSpPr>
        <p:spPr>
          <a:xfrm>
            <a:off x="652061" y="2928169"/>
            <a:ext cx="883980" cy="400110"/>
          </a:xfrm>
          <a:prstGeom prst="rect">
            <a:avLst/>
          </a:prstGeom>
          <a:solidFill>
            <a:schemeClr val="bg1"/>
          </a:solidFill>
        </p:spPr>
        <p:txBody>
          <a:bodyPr wrap="square">
            <a:spAutoFit/>
          </a:bodyPr>
          <a:lstStyle/>
          <a:p>
            <a:pPr algn="ctr"/>
            <a:r>
              <a:rPr lang="en-US" sz="2000" b="1" dirty="0">
                <a:cs typeface="Arial" panose="020B0604020202020204" pitchFamily="34" charset="0"/>
              </a:rPr>
              <a:t>3 cm</a:t>
            </a:r>
          </a:p>
        </p:txBody>
      </p:sp>
      <p:sp>
        <p:nvSpPr>
          <p:cNvPr id="8" name="Chave Esquerda 7">
            <a:extLst>
              <a:ext uri="{FF2B5EF4-FFF2-40B4-BE49-F238E27FC236}">
                <a16:creationId xmlns:a16="http://schemas.microsoft.com/office/drawing/2014/main" id="{546212BA-DD59-4399-ECD0-3692705DB684}"/>
              </a:ext>
            </a:extLst>
          </p:cNvPr>
          <p:cNvSpPr/>
          <p:nvPr/>
        </p:nvSpPr>
        <p:spPr>
          <a:xfrm>
            <a:off x="1439981" y="2892135"/>
            <a:ext cx="324000" cy="720018"/>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sp>
        <p:nvSpPr>
          <p:cNvPr id="9" name="CaixaDeTexto 8">
            <a:extLst>
              <a:ext uri="{FF2B5EF4-FFF2-40B4-BE49-F238E27FC236}">
                <a16:creationId xmlns:a16="http://schemas.microsoft.com/office/drawing/2014/main" id="{2CD57010-B4FD-82E0-96A5-8DB69904183A}"/>
              </a:ext>
            </a:extLst>
          </p:cNvPr>
          <p:cNvSpPr txBox="1"/>
          <p:nvPr/>
        </p:nvSpPr>
        <p:spPr>
          <a:xfrm>
            <a:off x="9752023" y="3650172"/>
            <a:ext cx="2127968" cy="1477328"/>
          </a:xfrm>
          <a:prstGeom prst="rect">
            <a:avLst/>
          </a:prstGeom>
          <a:noFill/>
        </p:spPr>
        <p:txBody>
          <a:bodyPr wrap="square">
            <a:spAutoFit/>
          </a:bodyPr>
          <a:lstStyle/>
          <a:p>
            <a:pPr algn="ctr"/>
            <a:r>
              <a:rPr lang="pt-BR" dirty="0">
                <a:cs typeface="Arial" panose="020B0604020202020204" pitchFamily="34" charset="0"/>
              </a:rPr>
              <a:t>50 </a:t>
            </a:r>
            <a:r>
              <a:rPr lang="pt-BR" dirty="0" err="1">
                <a:cs typeface="Arial" panose="020B0604020202020204" pitchFamily="34" charset="0"/>
              </a:rPr>
              <a:t>mL</a:t>
            </a:r>
            <a:r>
              <a:rPr lang="pt-BR" dirty="0">
                <a:cs typeface="Arial" panose="020B0604020202020204" pitchFamily="34" charset="0"/>
              </a:rPr>
              <a:t> </a:t>
            </a:r>
            <a:r>
              <a:rPr lang="pt-BR" dirty="0" err="1">
                <a:cs typeface="Arial" panose="020B0604020202020204" pitchFamily="34" charset="0"/>
              </a:rPr>
              <a:t>Pesticide</a:t>
            </a:r>
            <a:r>
              <a:rPr lang="pt-BR" dirty="0">
                <a:cs typeface="Arial" panose="020B0604020202020204" pitchFamily="34" charset="0"/>
              </a:rPr>
              <a:t> </a:t>
            </a:r>
            <a:r>
              <a:rPr lang="pt-BR" dirty="0" err="1">
                <a:cs typeface="Arial" panose="020B0604020202020204" pitchFamily="34" charset="0"/>
              </a:rPr>
              <a:t>mixture</a:t>
            </a:r>
            <a:r>
              <a:rPr lang="pt-BR" dirty="0">
                <a:cs typeface="Arial" panose="020B0604020202020204" pitchFamily="34" charset="0"/>
              </a:rPr>
              <a:t> </a:t>
            </a:r>
            <a:r>
              <a:rPr lang="pt-BR" dirty="0" err="1">
                <a:cs typeface="Arial" panose="020B0604020202020204" pitchFamily="34" charset="0"/>
              </a:rPr>
              <a:t>containing</a:t>
            </a:r>
            <a:r>
              <a:rPr lang="pt-BR" dirty="0">
                <a:cs typeface="Arial" panose="020B0604020202020204" pitchFamily="34" charset="0"/>
              </a:rPr>
              <a:t> 9 </a:t>
            </a:r>
            <a:r>
              <a:rPr lang="pt-BR" dirty="0" err="1">
                <a:cs typeface="Arial" panose="020B0604020202020204" pitchFamily="34" charset="0"/>
              </a:rPr>
              <a:t>pesticides</a:t>
            </a:r>
            <a:r>
              <a:rPr lang="pt-BR" dirty="0">
                <a:cs typeface="Arial" panose="020B0604020202020204" pitchFamily="34" charset="0"/>
              </a:rPr>
              <a:t>* in AFW</a:t>
            </a:r>
          </a:p>
          <a:p>
            <a:pPr algn="ctr"/>
            <a:r>
              <a:rPr lang="pt-BR" b="1" dirty="0">
                <a:cs typeface="Arial" panose="020B0604020202020204" pitchFamily="34" charset="0"/>
              </a:rPr>
              <a:t>(1 µg mL</a:t>
            </a:r>
            <a:r>
              <a:rPr lang="pt-BR" b="1" baseline="30000" dirty="0">
                <a:cs typeface="Arial" panose="020B0604020202020204" pitchFamily="34" charset="0"/>
              </a:rPr>
              <a:t>-1</a:t>
            </a:r>
            <a:r>
              <a:rPr lang="pt-BR" b="1" dirty="0">
                <a:cs typeface="Arial" panose="020B0604020202020204" pitchFamily="34" charset="0"/>
              </a:rPr>
              <a:t> individual </a:t>
            </a:r>
            <a:r>
              <a:rPr lang="pt-BR" b="1" dirty="0" err="1">
                <a:cs typeface="Arial" panose="020B0604020202020204" pitchFamily="34" charset="0"/>
              </a:rPr>
              <a:t>concentration</a:t>
            </a:r>
            <a:r>
              <a:rPr lang="pt-BR" b="1" dirty="0">
                <a:cs typeface="Arial" panose="020B0604020202020204" pitchFamily="34" charset="0"/>
              </a:rPr>
              <a:t>)</a:t>
            </a:r>
            <a:endParaRPr lang="pt-BR" b="1" dirty="0"/>
          </a:p>
        </p:txBody>
      </p:sp>
      <p:sp>
        <p:nvSpPr>
          <p:cNvPr id="10" name="CaixaDeTexto 9">
            <a:extLst>
              <a:ext uri="{FF2B5EF4-FFF2-40B4-BE49-F238E27FC236}">
                <a16:creationId xmlns:a16="http://schemas.microsoft.com/office/drawing/2014/main" id="{901F28F9-3B0A-523F-36B4-AAB6127C04FC}"/>
              </a:ext>
            </a:extLst>
          </p:cNvPr>
          <p:cNvSpPr txBox="1"/>
          <p:nvPr/>
        </p:nvSpPr>
        <p:spPr>
          <a:xfrm>
            <a:off x="9575753" y="2953757"/>
            <a:ext cx="2229840" cy="646331"/>
          </a:xfrm>
          <a:prstGeom prst="rect">
            <a:avLst/>
          </a:prstGeom>
          <a:noFill/>
        </p:spPr>
        <p:txBody>
          <a:bodyPr wrap="square">
            <a:spAutoFit/>
          </a:bodyPr>
          <a:lstStyle/>
          <a:p>
            <a:pPr algn="ctr"/>
            <a:r>
              <a:rPr lang="pt-BR" dirty="0">
                <a:cs typeface="Arial" panose="020B0604020202020204" pitchFamily="34" charset="0"/>
              </a:rPr>
              <a:t>g-C</a:t>
            </a:r>
            <a:r>
              <a:rPr lang="pt-BR" baseline="-25000" dirty="0">
                <a:cs typeface="Arial" panose="020B0604020202020204" pitchFamily="34" charset="0"/>
              </a:rPr>
              <a:t>3</a:t>
            </a:r>
            <a:r>
              <a:rPr lang="pt-BR" dirty="0">
                <a:cs typeface="Arial" panose="020B0604020202020204" pitchFamily="34" charset="0"/>
              </a:rPr>
              <a:t>N</a:t>
            </a:r>
            <a:r>
              <a:rPr lang="pt-BR" baseline="-25000" dirty="0">
                <a:cs typeface="Arial" panose="020B0604020202020204" pitchFamily="34" charset="0"/>
              </a:rPr>
              <a:t>4</a:t>
            </a:r>
            <a:r>
              <a:rPr lang="pt-BR" dirty="0">
                <a:cs typeface="Arial" panose="020B0604020202020204" pitchFamily="34" charset="0"/>
              </a:rPr>
              <a:t> </a:t>
            </a:r>
            <a:r>
              <a:rPr lang="pt-BR" dirty="0" err="1">
                <a:cs typeface="Arial" panose="020B0604020202020204" pitchFamily="34" charset="0"/>
              </a:rPr>
              <a:t>coated</a:t>
            </a:r>
            <a:r>
              <a:rPr lang="pt-BR" dirty="0">
                <a:cs typeface="Arial" panose="020B0604020202020204" pitchFamily="34" charset="0"/>
              </a:rPr>
              <a:t> </a:t>
            </a:r>
            <a:r>
              <a:rPr lang="pt-BR" dirty="0" err="1">
                <a:cs typeface="Arial" panose="020B0604020202020204" pitchFamily="34" charset="0"/>
              </a:rPr>
              <a:t>beads</a:t>
            </a:r>
            <a:endParaRPr lang="pt-BR" dirty="0">
              <a:cs typeface="Arial" panose="020B0604020202020204" pitchFamily="34" charset="0"/>
            </a:endParaRPr>
          </a:p>
          <a:p>
            <a:pPr algn="ctr"/>
            <a:r>
              <a:rPr lang="pt-BR" dirty="0">
                <a:cs typeface="Arial" panose="020B0604020202020204" pitchFamily="34" charset="0"/>
              </a:rPr>
              <a:t>0.28% (w/v) </a:t>
            </a:r>
            <a:endParaRPr lang="pt-BR" dirty="0"/>
          </a:p>
        </p:txBody>
      </p:sp>
      <p:cxnSp>
        <p:nvCxnSpPr>
          <p:cNvPr id="11" name="Conector: Angulado 10">
            <a:extLst>
              <a:ext uri="{FF2B5EF4-FFF2-40B4-BE49-F238E27FC236}">
                <a16:creationId xmlns:a16="http://schemas.microsoft.com/office/drawing/2014/main" id="{10784C97-ABFC-DD3F-5B80-5F7901FE04B3}"/>
              </a:ext>
            </a:extLst>
          </p:cNvPr>
          <p:cNvCxnSpPr>
            <a:cxnSpLocks/>
          </p:cNvCxnSpPr>
          <p:nvPr/>
        </p:nvCxnSpPr>
        <p:spPr>
          <a:xfrm>
            <a:off x="7723857" y="3973077"/>
            <a:ext cx="2148484" cy="324000"/>
          </a:xfrm>
          <a:prstGeom prst="bentConnector3">
            <a:avLst>
              <a:gd name="adj1" fmla="val 64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Conector: Angulado 11">
            <a:extLst>
              <a:ext uri="{FF2B5EF4-FFF2-40B4-BE49-F238E27FC236}">
                <a16:creationId xmlns:a16="http://schemas.microsoft.com/office/drawing/2014/main" id="{FC50C278-A715-9B52-5F03-5344EA9E4D63}"/>
              </a:ext>
            </a:extLst>
          </p:cNvPr>
          <p:cNvCxnSpPr>
            <a:endCxn id="10" idx="1"/>
          </p:cNvCxnSpPr>
          <p:nvPr/>
        </p:nvCxnSpPr>
        <p:spPr>
          <a:xfrm flipV="1">
            <a:off x="7642501" y="3276923"/>
            <a:ext cx="1933252" cy="468000"/>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Conector: Angulado 13">
            <a:extLst>
              <a:ext uri="{FF2B5EF4-FFF2-40B4-BE49-F238E27FC236}">
                <a16:creationId xmlns:a16="http://schemas.microsoft.com/office/drawing/2014/main" id="{CABCBCE9-3A54-C953-11C1-75AEF6091909}"/>
              </a:ext>
            </a:extLst>
          </p:cNvPr>
          <p:cNvCxnSpPr/>
          <p:nvPr/>
        </p:nvCxnSpPr>
        <p:spPr>
          <a:xfrm flipV="1">
            <a:off x="8397622" y="2369810"/>
            <a:ext cx="1481686" cy="522325"/>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sp>
        <p:nvSpPr>
          <p:cNvPr id="15" name="CaixaDeTexto 14">
            <a:extLst>
              <a:ext uri="{FF2B5EF4-FFF2-40B4-BE49-F238E27FC236}">
                <a16:creationId xmlns:a16="http://schemas.microsoft.com/office/drawing/2014/main" id="{E32B4253-E7A0-277B-F9A6-D40E38F9DFC9}"/>
              </a:ext>
            </a:extLst>
          </p:cNvPr>
          <p:cNvSpPr txBox="1"/>
          <p:nvPr/>
        </p:nvSpPr>
        <p:spPr>
          <a:xfrm>
            <a:off x="9774843" y="1918420"/>
            <a:ext cx="2125057" cy="861774"/>
          </a:xfrm>
          <a:prstGeom prst="rect">
            <a:avLst/>
          </a:prstGeom>
          <a:noFill/>
        </p:spPr>
        <p:txBody>
          <a:bodyPr wrap="square">
            <a:spAutoFit/>
          </a:bodyPr>
          <a:lstStyle/>
          <a:p>
            <a:pPr algn="ctr"/>
            <a:r>
              <a:rPr lang="en-US" dirty="0">
                <a:cs typeface="Arial" panose="020B0604020202020204" pitchFamily="34" charset="0"/>
              </a:rPr>
              <a:t>UV-A 365 nm </a:t>
            </a:r>
            <a:r>
              <a:rPr lang="pt-BR" dirty="0"/>
              <a:t>LEDs</a:t>
            </a:r>
          </a:p>
          <a:p>
            <a:pPr algn="ctr"/>
            <a:r>
              <a:rPr lang="pt-BR" sz="1600" dirty="0"/>
              <a:t>15 minute </a:t>
            </a:r>
            <a:r>
              <a:rPr lang="pt-BR" sz="1600" dirty="0" err="1"/>
              <a:t>period</a:t>
            </a:r>
            <a:r>
              <a:rPr lang="pt-BR" sz="1600" dirty="0"/>
              <a:t> </a:t>
            </a:r>
            <a:r>
              <a:rPr lang="pt-BR" sz="1600" dirty="0" err="1"/>
              <a:t>of</a:t>
            </a:r>
            <a:r>
              <a:rPr lang="pt-BR" sz="1600" dirty="0"/>
              <a:t> </a:t>
            </a:r>
            <a:r>
              <a:rPr lang="pt-BR" sz="1600" dirty="0" err="1"/>
              <a:t>dark</a:t>
            </a:r>
            <a:r>
              <a:rPr lang="pt-BR" sz="1600" dirty="0"/>
              <a:t> </a:t>
            </a:r>
            <a:r>
              <a:rPr lang="pt-BR" sz="1600" dirty="0" err="1"/>
              <a:t>adsorption</a:t>
            </a:r>
            <a:endParaRPr lang="pt-BR" sz="1600" dirty="0"/>
          </a:p>
        </p:txBody>
      </p:sp>
      <p:sp>
        <p:nvSpPr>
          <p:cNvPr id="23" name="CaixaDeTexto 22">
            <a:extLst>
              <a:ext uri="{FF2B5EF4-FFF2-40B4-BE49-F238E27FC236}">
                <a16:creationId xmlns:a16="http://schemas.microsoft.com/office/drawing/2014/main" id="{508C6678-47E0-216C-8E9A-D7FBF73131DF}"/>
              </a:ext>
            </a:extLst>
          </p:cNvPr>
          <p:cNvSpPr txBox="1"/>
          <p:nvPr/>
        </p:nvSpPr>
        <p:spPr>
          <a:xfrm>
            <a:off x="855432" y="5156037"/>
            <a:ext cx="7992561" cy="646331"/>
          </a:xfrm>
          <a:prstGeom prst="rect">
            <a:avLst/>
          </a:prstGeom>
          <a:noFill/>
        </p:spPr>
        <p:txBody>
          <a:bodyPr wrap="square">
            <a:spAutoFit/>
          </a:bodyPr>
          <a:lstStyle/>
          <a:p>
            <a:pPr algn="ctr"/>
            <a:r>
              <a:rPr lang="en-GB" dirty="0">
                <a:cs typeface="Arial" panose="020B0604020202020204" pitchFamily="34" charset="0"/>
              </a:rPr>
              <a:t>*Acetamiprid, Clothianidin, Imidacloprid, Thiacloprid, Thiamethoxam, Diuron, Atrazine, Dimethoate and 2,4-Dichlorophenoxyacetic acid</a:t>
            </a:r>
            <a:r>
              <a:rPr lang="pt-BR" dirty="0">
                <a:cs typeface="Arial" panose="020B0604020202020204" pitchFamily="34" charset="0"/>
              </a:rPr>
              <a:t>.</a:t>
            </a:r>
            <a:endParaRPr lang="en-GB" dirty="0">
              <a:cs typeface="Arial" panose="020B0604020202020204" pitchFamily="34" charset="0"/>
            </a:endParaRPr>
          </a:p>
        </p:txBody>
      </p:sp>
    </p:spTree>
    <p:extLst>
      <p:ext uri="{BB962C8B-B14F-4D97-AF65-F5344CB8AC3E}">
        <p14:creationId xmlns:p14="http://schemas.microsoft.com/office/powerpoint/2010/main" val="3026227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5">
            <a:extLst>
              <a:ext uri="{FF2B5EF4-FFF2-40B4-BE49-F238E27FC236}">
                <a16:creationId xmlns:a16="http://schemas.microsoft.com/office/drawing/2014/main" id="{DDCFBDE3-350E-4A19-80BB-CDE659660A6B}"/>
              </a:ext>
            </a:extLst>
          </p:cNvPr>
          <p:cNvSpPr>
            <a:spLocks noGrp="1"/>
          </p:cNvSpPr>
          <p:nvPr>
            <p:ph type="sldNum" sz="quarter" idx="12"/>
          </p:nvPr>
        </p:nvSpPr>
        <p:spPr/>
        <p:txBody>
          <a:bodyPr/>
          <a:lstStyle/>
          <a:p>
            <a:fld id="{437794D7-DC86-9A4E-9C9F-0B324FE8876A}" type="slidenum">
              <a:rPr lang="en-US" smtClean="0"/>
              <a:pPr/>
              <a:t>13</a:t>
            </a:fld>
            <a:endParaRPr lang="en-US" dirty="0"/>
          </a:p>
        </p:txBody>
      </p:sp>
      <p:sp>
        <p:nvSpPr>
          <p:cNvPr id="5" name="Title 30">
            <a:extLst>
              <a:ext uri="{FF2B5EF4-FFF2-40B4-BE49-F238E27FC236}">
                <a16:creationId xmlns:a16="http://schemas.microsoft.com/office/drawing/2014/main" id="{B59869A5-E737-A825-CF08-A7E1853EFD96}"/>
              </a:ext>
            </a:extLst>
          </p:cNvPr>
          <p:cNvSpPr txBox="1">
            <a:spLocks/>
          </p:cNvSpPr>
          <p:nvPr/>
        </p:nvSpPr>
        <p:spPr>
          <a:xfrm>
            <a:off x="3137756" y="507174"/>
            <a:ext cx="8139844" cy="757129"/>
          </a:xfrm>
          <a:prstGeom prst="rect">
            <a:avLst/>
          </a:prstGeom>
        </p:spPr>
        <p:txBody>
          <a:bodyPr anchor="t"/>
          <a:lstStyle>
            <a:lvl1pPr algn="l" defTabSz="914400" rtl="0" eaLnBrk="1" latinLnBrk="0" hangingPunct="1">
              <a:lnSpc>
                <a:spcPct val="90000"/>
              </a:lnSpc>
              <a:spcBef>
                <a:spcPct val="0"/>
              </a:spcBef>
              <a:buNone/>
              <a:defRPr sz="4400" b="1" kern="1200">
                <a:solidFill>
                  <a:srgbClr val="69216A"/>
                </a:solidFill>
                <a:latin typeface="+mn-lt"/>
                <a:ea typeface="+mj-ea"/>
                <a:cs typeface="+mj-cs"/>
              </a:defRPr>
            </a:lvl1pPr>
          </a:lstStyle>
          <a:p>
            <a:r>
              <a:rPr lang="en-GB" dirty="0"/>
              <a:t>Photocatalytic degradation of </a:t>
            </a:r>
          </a:p>
          <a:p>
            <a:r>
              <a:rPr lang="en-GB" dirty="0"/>
              <a:t>pesticides</a:t>
            </a:r>
          </a:p>
        </p:txBody>
      </p:sp>
      <p:pic>
        <p:nvPicPr>
          <p:cNvPr id="2" name="Imagem 1">
            <a:extLst>
              <a:ext uri="{FF2B5EF4-FFF2-40B4-BE49-F238E27FC236}">
                <a16:creationId xmlns:a16="http://schemas.microsoft.com/office/drawing/2014/main" id="{23F8789E-FEDB-3466-EB1B-FDFF5A3C2991}"/>
              </a:ext>
            </a:extLst>
          </p:cNvPr>
          <p:cNvPicPr>
            <a:picLocks noChangeAspect="1"/>
          </p:cNvPicPr>
          <p:nvPr/>
        </p:nvPicPr>
        <p:blipFill rotWithShape="1">
          <a:blip r:embed="rId3"/>
          <a:srcRect l="68134" t="35552" r="943" b="43719"/>
          <a:stretch/>
        </p:blipFill>
        <p:spPr>
          <a:xfrm>
            <a:off x="3609474" y="5701410"/>
            <a:ext cx="3805989" cy="1156590"/>
          </a:xfrm>
          <a:prstGeom prst="rect">
            <a:avLst/>
          </a:prstGeom>
        </p:spPr>
      </p:pic>
      <p:pic>
        <p:nvPicPr>
          <p:cNvPr id="4" name="Imagem 3">
            <a:extLst>
              <a:ext uri="{FF2B5EF4-FFF2-40B4-BE49-F238E27FC236}">
                <a16:creationId xmlns:a16="http://schemas.microsoft.com/office/drawing/2014/main" id="{899C9749-53B6-D1E0-1E81-DC1D921B99E4}"/>
              </a:ext>
            </a:extLst>
          </p:cNvPr>
          <p:cNvPicPr>
            <a:picLocks noChangeAspect="1"/>
          </p:cNvPicPr>
          <p:nvPr/>
        </p:nvPicPr>
        <p:blipFill rotWithShape="1">
          <a:blip r:embed="rId3"/>
          <a:srcRect l="67840" t="14326" r="2834" b="64945"/>
          <a:stretch/>
        </p:blipFill>
        <p:spPr>
          <a:xfrm>
            <a:off x="0" y="5701410"/>
            <a:ext cx="3609474" cy="1156590"/>
          </a:xfrm>
          <a:prstGeom prst="rect">
            <a:avLst/>
          </a:prstGeom>
        </p:spPr>
      </p:pic>
      <p:pic>
        <p:nvPicPr>
          <p:cNvPr id="7" name="Imagem 6">
            <a:extLst>
              <a:ext uri="{FF2B5EF4-FFF2-40B4-BE49-F238E27FC236}">
                <a16:creationId xmlns:a16="http://schemas.microsoft.com/office/drawing/2014/main" id="{A6271FE8-AF9D-428B-0756-4E18BC5F5C76}"/>
              </a:ext>
            </a:extLst>
          </p:cNvPr>
          <p:cNvPicPr>
            <a:picLocks noChangeAspect="1"/>
          </p:cNvPicPr>
          <p:nvPr/>
        </p:nvPicPr>
        <p:blipFill rotWithShape="1">
          <a:blip r:embed="rId3"/>
          <a:srcRect l="67833" t="54707" r="1244" b="24564"/>
          <a:stretch/>
        </p:blipFill>
        <p:spPr>
          <a:xfrm>
            <a:off x="7415463" y="5701410"/>
            <a:ext cx="3805989" cy="1156590"/>
          </a:xfrm>
          <a:prstGeom prst="rect">
            <a:avLst/>
          </a:prstGeom>
        </p:spPr>
      </p:pic>
      <p:graphicFrame>
        <p:nvGraphicFramePr>
          <p:cNvPr id="8" name="Tabela 3">
            <a:extLst>
              <a:ext uri="{FF2B5EF4-FFF2-40B4-BE49-F238E27FC236}">
                <a16:creationId xmlns:a16="http://schemas.microsoft.com/office/drawing/2014/main" id="{E4FDF2DB-8E5E-09A7-2FEB-D18A8D1A309A}"/>
              </a:ext>
            </a:extLst>
          </p:cNvPr>
          <p:cNvGraphicFramePr>
            <a:graphicFrameLocks noGrp="1"/>
          </p:cNvGraphicFramePr>
          <p:nvPr>
            <p:extLst>
              <p:ext uri="{D42A27DB-BD31-4B8C-83A1-F6EECF244321}">
                <p14:modId xmlns:p14="http://schemas.microsoft.com/office/powerpoint/2010/main" val="49732292"/>
              </p:ext>
            </p:extLst>
          </p:nvPr>
        </p:nvGraphicFramePr>
        <p:xfrm>
          <a:off x="7192364" y="1331416"/>
          <a:ext cx="4905911" cy="4282440"/>
        </p:xfrm>
        <a:graphic>
          <a:graphicData uri="http://schemas.openxmlformats.org/drawingml/2006/table">
            <a:tbl>
              <a:tblPr firstRow="1" bandRow="1">
                <a:tableStyleId>{B301B821-A1FF-4177-AEE7-76D212191A09}</a:tableStyleId>
              </a:tblPr>
              <a:tblGrid>
                <a:gridCol w="1304459">
                  <a:extLst>
                    <a:ext uri="{9D8B030D-6E8A-4147-A177-3AD203B41FA5}">
                      <a16:colId xmlns:a16="http://schemas.microsoft.com/office/drawing/2014/main" val="1817148653"/>
                    </a:ext>
                  </a:extLst>
                </a:gridCol>
                <a:gridCol w="1203157">
                  <a:extLst>
                    <a:ext uri="{9D8B030D-6E8A-4147-A177-3AD203B41FA5}">
                      <a16:colId xmlns:a16="http://schemas.microsoft.com/office/drawing/2014/main" val="2005778897"/>
                    </a:ext>
                  </a:extLst>
                </a:gridCol>
                <a:gridCol w="1323474">
                  <a:extLst>
                    <a:ext uri="{9D8B030D-6E8A-4147-A177-3AD203B41FA5}">
                      <a16:colId xmlns:a16="http://schemas.microsoft.com/office/drawing/2014/main" val="647771637"/>
                    </a:ext>
                  </a:extLst>
                </a:gridCol>
                <a:gridCol w="1074821">
                  <a:extLst>
                    <a:ext uri="{9D8B030D-6E8A-4147-A177-3AD203B41FA5}">
                      <a16:colId xmlns:a16="http://schemas.microsoft.com/office/drawing/2014/main" val="44450325"/>
                    </a:ext>
                  </a:extLst>
                </a:gridCol>
              </a:tblGrid>
              <a:tr h="0">
                <a:tc>
                  <a:txBody>
                    <a:bodyPr/>
                    <a:lstStyle/>
                    <a:p>
                      <a:pPr algn="ctr"/>
                      <a:r>
                        <a:rPr lang="en-GB" sz="1400" dirty="0"/>
                        <a:t>Pesticide</a:t>
                      </a:r>
                      <a:endParaRPr lang="pt-BR" sz="1400" dirty="0"/>
                    </a:p>
                  </a:txBody>
                  <a:tcPr anchor="ctr"/>
                </a:tc>
                <a:tc>
                  <a:txBody>
                    <a:bodyPr/>
                    <a:lstStyle/>
                    <a:p>
                      <a:pPr algn="ctr"/>
                      <a:r>
                        <a:rPr lang="en-GB" sz="1400" dirty="0"/>
                        <a:t>Time of complete degradation (hours) </a:t>
                      </a:r>
                      <a:endParaRPr lang="pt-BR" sz="1400" dirty="0"/>
                    </a:p>
                  </a:txBody>
                  <a:tcPr/>
                </a:tc>
                <a:tc>
                  <a:txBody>
                    <a:bodyPr/>
                    <a:lstStyle/>
                    <a:p>
                      <a:pPr algn="ctr"/>
                      <a:r>
                        <a:rPr lang="en-GB" sz="1400" dirty="0"/>
                        <a:t>Degradation rate </a:t>
                      </a:r>
                      <a:r>
                        <a:rPr lang="en-GB" sz="1400" i="1" dirty="0"/>
                        <a:t>k</a:t>
                      </a:r>
                      <a:r>
                        <a:rPr lang="en-GB" sz="1400" dirty="0"/>
                        <a:t> </a:t>
                      </a:r>
                    </a:p>
                    <a:p>
                      <a:pPr algn="ctr"/>
                      <a:r>
                        <a:rPr lang="en-GB" sz="1400" dirty="0"/>
                        <a:t>(min </a:t>
                      </a:r>
                      <a:r>
                        <a:rPr lang="en-GB" sz="1400" baseline="30000" dirty="0"/>
                        <a:t>-1</a:t>
                      </a:r>
                      <a:r>
                        <a:rPr lang="en-GB" sz="1400" baseline="0" dirty="0"/>
                        <a:t>)</a:t>
                      </a:r>
                      <a:endParaRPr lang="pt-BR" sz="1400" dirty="0"/>
                    </a:p>
                  </a:txBody>
                  <a:tcPr/>
                </a:tc>
                <a:tc>
                  <a:txBody>
                    <a:bodyPr/>
                    <a:lstStyle/>
                    <a:p>
                      <a:pPr algn="ctr"/>
                      <a:r>
                        <a:rPr lang="en-GB" sz="1400" dirty="0"/>
                        <a:t>Dark adsorption after 2880 min</a:t>
                      </a:r>
                      <a:endParaRPr lang="pt-BR" sz="1400" dirty="0"/>
                    </a:p>
                  </a:txBody>
                  <a:tcPr/>
                </a:tc>
                <a:extLst>
                  <a:ext uri="{0D108BD9-81ED-4DB2-BD59-A6C34878D82A}">
                    <a16:rowId xmlns:a16="http://schemas.microsoft.com/office/drawing/2014/main" val="4262307513"/>
                  </a:ext>
                </a:extLst>
              </a:tr>
              <a:tr h="370840">
                <a:tc>
                  <a:txBody>
                    <a:bodyPr/>
                    <a:lstStyle/>
                    <a:p>
                      <a:pPr algn="ctr"/>
                      <a:r>
                        <a:rPr lang="en-GB" sz="1400" b="1" dirty="0"/>
                        <a:t>Diuron</a:t>
                      </a:r>
                      <a:endParaRPr lang="pt-BR" sz="1400" b="1" dirty="0"/>
                    </a:p>
                  </a:txBody>
                  <a:tcPr/>
                </a:tc>
                <a:tc>
                  <a:txBody>
                    <a:bodyPr/>
                    <a:lstStyle/>
                    <a:p>
                      <a:pPr algn="ctr"/>
                      <a:r>
                        <a:rPr lang="en-GB" sz="1400" dirty="0"/>
                        <a:t>4</a:t>
                      </a:r>
                      <a:endParaRPr lang="pt-BR" sz="1400" dirty="0"/>
                    </a:p>
                  </a:txBody>
                  <a:tcPr/>
                </a:tc>
                <a:tc>
                  <a:txBody>
                    <a:bodyPr/>
                    <a:lstStyle/>
                    <a:p>
                      <a:pPr algn="ctr"/>
                      <a:r>
                        <a:rPr lang="en-GB" sz="1400" dirty="0"/>
                        <a:t>0.021</a:t>
                      </a:r>
                      <a:endParaRPr lang="pt-BR" sz="1400" dirty="0"/>
                    </a:p>
                  </a:txBody>
                  <a:tcPr/>
                </a:tc>
                <a:tc>
                  <a:txBody>
                    <a:bodyPr/>
                    <a:lstStyle/>
                    <a:p>
                      <a:pPr algn="ctr"/>
                      <a:r>
                        <a:rPr lang="en-GB" sz="1400" dirty="0"/>
                        <a:t>10%</a:t>
                      </a:r>
                      <a:endParaRPr lang="pt-BR" sz="1400" dirty="0"/>
                    </a:p>
                  </a:txBody>
                  <a:tcPr/>
                </a:tc>
                <a:extLst>
                  <a:ext uri="{0D108BD9-81ED-4DB2-BD59-A6C34878D82A}">
                    <a16:rowId xmlns:a16="http://schemas.microsoft.com/office/drawing/2014/main" val="2771424669"/>
                  </a:ext>
                </a:extLst>
              </a:tr>
              <a:tr h="370840">
                <a:tc>
                  <a:txBody>
                    <a:bodyPr/>
                    <a:lstStyle/>
                    <a:p>
                      <a:pPr algn="ctr"/>
                      <a:r>
                        <a:rPr lang="en-GB" sz="1400" b="1" dirty="0"/>
                        <a:t>2,4-D</a:t>
                      </a:r>
                      <a:endParaRPr lang="pt-BR" sz="1400" b="1" dirty="0"/>
                    </a:p>
                  </a:txBody>
                  <a:tcPr/>
                </a:tc>
                <a:tc>
                  <a:txBody>
                    <a:bodyPr/>
                    <a:lstStyle/>
                    <a:p>
                      <a:pPr algn="ctr"/>
                      <a:r>
                        <a:rPr lang="en-GB" sz="1400" dirty="0"/>
                        <a:t>4</a:t>
                      </a:r>
                      <a:endParaRPr lang="pt-BR" sz="1400" dirty="0"/>
                    </a:p>
                  </a:txBody>
                  <a:tcPr/>
                </a:tc>
                <a:tc>
                  <a:txBody>
                    <a:bodyPr/>
                    <a:lstStyle/>
                    <a:p>
                      <a:pPr algn="ctr"/>
                      <a:r>
                        <a:rPr lang="en-GB" sz="1400" dirty="0"/>
                        <a:t>0.0108</a:t>
                      </a:r>
                      <a:endParaRPr lang="pt-BR" sz="1400" dirty="0"/>
                    </a:p>
                  </a:txBody>
                  <a:tcPr/>
                </a:tc>
                <a:tc>
                  <a:txBody>
                    <a:bodyPr/>
                    <a:lstStyle/>
                    <a:p>
                      <a:pPr algn="ctr"/>
                      <a:r>
                        <a:rPr lang="en-GB" sz="1400" dirty="0"/>
                        <a:t>9%</a:t>
                      </a:r>
                      <a:endParaRPr lang="pt-BR" sz="1400" dirty="0"/>
                    </a:p>
                  </a:txBody>
                  <a:tcPr/>
                </a:tc>
                <a:extLst>
                  <a:ext uri="{0D108BD9-81ED-4DB2-BD59-A6C34878D82A}">
                    <a16:rowId xmlns:a16="http://schemas.microsoft.com/office/drawing/2014/main" val="2232195040"/>
                  </a:ext>
                </a:extLst>
              </a:tr>
              <a:tr h="370840">
                <a:tc>
                  <a:txBody>
                    <a:bodyPr/>
                    <a:lstStyle/>
                    <a:p>
                      <a:pPr algn="ctr"/>
                      <a:r>
                        <a:rPr lang="en-GB" sz="1400" b="1" dirty="0"/>
                        <a:t>Imidacloprid</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0.0124</a:t>
                      </a:r>
                      <a:endParaRPr lang="pt-BR" sz="1400" dirty="0"/>
                    </a:p>
                  </a:txBody>
                  <a:tcPr/>
                </a:tc>
                <a:tc>
                  <a:txBody>
                    <a:bodyPr/>
                    <a:lstStyle/>
                    <a:p>
                      <a:pPr algn="ctr"/>
                      <a:r>
                        <a:rPr lang="en-GB" sz="1400" dirty="0"/>
                        <a:t>7%</a:t>
                      </a:r>
                      <a:endParaRPr lang="pt-BR" sz="1400" dirty="0"/>
                    </a:p>
                  </a:txBody>
                  <a:tcPr/>
                </a:tc>
                <a:extLst>
                  <a:ext uri="{0D108BD9-81ED-4DB2-BD59-A6C34878D82A}">
                    <a16:rowId xmlns:a16="http://schemas.microsoft.com/office/drawing/2014/main" val="1070731015"/>
                  </a:ext>
                </a:extLst>
              </a:tr>
              <a:tr h="370840">
                <a:tc>
                  <a:txBody>
                    <a:bodyPr/>
                    <a:lstStyle/>
                    <a:p>
                      <a:pPr algn="ctr"/>
                      <a:r>
                        <a:rPr lang="en-GB" sz="1400" b="1" dirty="0"/>
                        <a:t>Thiamethoxam</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0.0091</a:t>
                      </a:r>
                      <a:endParaRPr lang="pt-BR" sz="1400" dirty="0"/>
                    </a:p>
                  </a:txBody>
                  <a:tcPr/>
                </a:tc>
                <a:tc>
                  <a:txBody>
                    <a:bodyPr/>
                    <a:lstStyle/>
                    <a:p>
                      <a:pPr algn="ctr"/>
                      <a:r>
                        <a:rPr lang="en-GB" sz="1400" dirty="0"/>
                        <a:t>52%</a:t>
                      </a:r>
                      <a:endParaRPr lang="pt-BR" sz="1400" dirty="0"/>
                    </a:p>
                  </a:txBody>
                  <a:tcPr/>
                </a:tc>
                <a:extLst>
                  <a:ext uri="{0D108BD9-81ED-4DB2-BD59-A6C34878D82A}">
                    <a16:rowId xmlns:a16="http://schemas.microsoft.com/office/drawing/2014/main" val="3227334501"/>
                  </a:ext>
                </a:extLst>
              </a:tr>
              <a:tr h="370840">
                <a:tc>
                  <a:txBody>
                    <a:bodyPr/>
                    <a:lstStyle/>
                    <a:p>
                      <a:pPr algn="ctr"/>
                      <a:r>
                        <a:rPr lang="en-GB" sz="1400" b="1" dirty="0"/>
                        <a:t>Clothianidin</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0.0079</a:t>
                      </a:r>
                      <a:endParaRPr lang="pt-BR" sz="1400" dirty="0"/>
                    </a:p>
                  </a:txBody>
                  <a:tcPr/>
                </a:tc>
                <a:tc>
                  <a:txBody>
                    <a:bodyPr/>
                    <a:lstStyle/>
                    <a:p>
                      <a:pPr algn="ctr"/>
                      <a:r>
                        <a:rPr lang="en-GB" sz="1400" dirty="0"/>
                        <a:t>17%</a:t>
                      </a:r>
                      <a:endParaRPr lang="pt-BR" sz="1400" dirty="0"/>
                    </a:p>
                  </a:txBody>
                  <a:tcPr/>
                </a:tc>
                <a:extLst>
                  <a:ext uri="{0D108BD9-81ED-4DB2-BD59-A6C34878D82A}">
                    <a16:rowId xmlns:a16="http://schemas.microsoft.com/office/drawing/2014/main" val="9326834"/>
                  </a:ext>
                </a:extLst>
              </a:tr>
              <a:tr h="370840">
                <a:tc>
                  <a:txBody>
                    <a:bodyPr/>
                    <a:lstStyle/>
                    <a:p>
                      <a:pPr algn="ctr"/>
                      <a:r>
                        <a:rPr lang="en-GB" sz="1400" b="1" dirty="0"/>
                        <a:t>Atrazine</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0.0085</a:t>
                      </a:r>
                      <a:endParaRPr lang="pt-BR" sz="1400" dirty="0"/>
                    </a:p>
                  </a:txBody>
                  <a:tcPr/>
                </a:tc>
                <a:tc>
                  <a:txBody>
                    <a:bodyPr/>
                    <a:lstStyle/>
                    <a:p>
                      <a:pPr algn="ctr"/>
                      <a:r>
                        <a:rPr lang="en-GB" sz="1400" dirty="0"/>
                        <a:t>9%</a:t>
                      </a:r>
                      <a:endParaRPr lang="pt-BR" sz="1400" dirty="0"/>
                    </a:p>
                  </a:txBody>
                  <a:tcPr/>
                </a:tc>
                <a:extLst>
                  <a:ext uri="{0D108BD9-81ED-4DB2-BD59-A6C34878D82A}">
                    <a16:rowId xmlns:a16="http://schemas.microsoft.com/office/drawing/2014/main" val="1367885801"/>
                  </a:ext>
                </a:extLst>
              </a:tr>
              <a:tr h="370840">
                <a:tc>
                  <a:txBody>
                    <a:bodyPr/>
                    <a:lstStyle/>
                    <a:p>
                      <a:pPr algn="ctr"/>
                      <a:r>
                        <a:rPr lang="en-GB" sz="1400" b="1" dirty="0"/>
                        <a:t>Dimethoate</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0.0036</a:t>
                      </a:r>
                      <a:endParaRPr lang="pt-BR" sz="1400" dirty="0"/>
                    </a:p>
                  </a:txBody>
                  <a:tcPr/>
                </a:tc>
                <a:tc>
                  <a:txBody>
                    <a:bodyPr/>
                    <a:lstStyle/>
                    <a:p>
                      <a:pPr algn="ctr"/>
                      <a:r>
                        <a:rPr lang="en-GB" sz="1400" dirty="0"/>
                        <a:t>59%</a:t>
                      </a:r>
                      <a:endParaRPr lang="pt-BR" sz="1400" dirty="0"/>
                    </a:p>
                  </a:txBody>
                  <a:tcPr/>
                </a:tc>
                <a:extLst>
                  <a:ext uri="{0D108BD9-81ED-4DB2-BD59-A6C34878D82A}">
                    <a16:rowId xmlns:a16="http://schemas.microsoft.com/office/drawing/2014/main" val="3257252542"/>
                  </a:ext>
                </a:extLst>
              </a:tr>
              <a:tr h="370840">
                <a:tc>
                  <a:txBody>
                    <a:bodyPr/>
                    <a:lstStyle/>
                    <a:p>
                      <a:pPr algn="ctr"/>
                      <a:r>
                        <a:rPr lang="en-GB" sz="1400" b="1" dirty="0"/>
                        <a:t>Thiacloprid</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0.0032</a:t>
                      </a:r>
                      <a:endParaRPr lang="pt-BR" sz="1400" dirty="0"/>
                    </a:p>
                  </a:txBody>
                  <a:tcPr/>
                </a:tc>
                <a:tc>
                  <a:txBody>
                    <a:bodyPr/>
                    <a:lstStyle/>
                    <a:p>
                      <a:pPr algn="ctr"/>
                      <a:r>
                        <a:rPr lang="en-GB" sz="1400" dirty="0"/>
                        <a:t>8%</a:t>
                      </a:r>
                      <a:endParaRPr lang="pt-BR" sz="1400" dirty="0"/>
                    </a:p>
                  </a:txBody>
                  <a:tcPr/>
                </a:tc>
                <a:extLst>
                  <a:ext uri="{0D108BD9-81ED-4DB2-BD59-A6C34878D82A}">
                    <a16:rowId xmlns:a16="http://schemas.microsoft.com/office/drawing/2014/main" val="1267875416"/>
                  </a:ext>
                </a:extLst>
              </a:tr>
              <a:tr h="370840">
                <a:tc>
                  <a:txBody>
                    <a:bodyPr/>
                    <a:lstStyle/>
                    <a:p>
                      <a:pPr algn="ctr"/>
                      <a:r>
                        <a:rPr lang="en-GB" sz="1400" b="1" dirty="0"/>
                        <a:t>Acetamiprid</a:t>
                      </a:r>
                      <a:endParaRPr lang="pt-BR" sz="1400" b="1" dirty="0"/>
                    </a:p>
                  </a:txBody>
                  <a:tcPr/>
                </a:tc>
                <a:tc>
                  <a:txBody>
                    <a:bodyPr/>
                    <a:lstStyle/>
                    <a:p>
                      <a:pPr algn="ctr"/>
                      <a:r>
                        <a:rPr lang="en-GB" sz="1400" dirty="0"/>
                        <a:t>48</a:t>
                      </a:r>
                      <a:endParaRPr lang="pt-BR" sz="1400" dirty="0"/>
                    </a:p>
                  </a:txBody>
                  <a:tcPr/>
                </a:tc>
                <a:tc>
                  <a:txBody>
                    <a:bodyPr/>
                    <a:lstStyle/>
                    <a:p>
                      <a:pPr algn="ctr"/>
                      <a:r>
                        <a:rPr lang="en-GB" sz="1400" dirty="0"/>
                        <a:t>0.0005</a:t>
                      </a:r>
                      <a:endParaRPr lang="pt-BR" sz="1400" dirty="0"/>
                    </a:p>
                  </a:txBody>
                  <a:tcPr/>
                </a:tc>
                <a:tc>
                  <a:txBody>
                    <a:bodyPr/>
                    <a:lstStyle/>
                    <a:p>
                      <a:pPr algn="ctr"/>
                      <a:r>
                        <a:rPr lang="en-GB" sz="1400" dirty="0"/>
                        <a:t>12%</a:t>
                      </a:r>
                      <a:endParaRPr lang="pt-BR" sz="1400" dirty="0"/>
                    </a:p>
                  </a:txBody>
                  <a:tcPr/>
                </a:tc>
                <a:extLst>
                  <a:ext uri="{0D108BD9-81ED-4DB2-BD59-A6C34878D82A}">
                    <a16:rowId xmlns:a16="http://schemas.microsoft.com/office/drawing/2014/main" val="2008838852"/>
                  </a:ext>
                </a:extLst>
              </a:tr>
            </a:tbl>
          </a:graphicData>
        </a:graphic>
      </p:graphicFrame>
      <p:pic>
        <p:nvPicPr>
          <p:cNvPr id="17" name="Imagem 16">
            <a:extLst>
              <a:ext uri="{FF2B5EF4-FFF2-40B4-BE49-F238E27FC236}">
                <a16:creationId xmlns:a16="http://schemas.microsoft.com/office/drawing/2014/main" id="{8F57F423-2DBE-7700-CB59-E3D92782CDC7}"/>
              </a:ext>
            </a:extLst>
          </p:cNvPr>
          <p:cNvPicPr>
            <a:picLocks noChangeAspect="1"/>
          </p:cNvPicPr>
          <p:nvPr/>
        </p:nvPicPr>
        <p:blipFill>
          <a:blip r:embed="rId4"/>
          <a:stretch>
            <a:fillRect/>
          </a:stretch>
        </p:blipFill>
        <p:spPr>
          <a:xfrm>
            <a:off x="83128" y="1827912"/>
            <a:ext cx="7017104" cy="3785944"/>
          </a:xfrm>
          <a:prstGeom prst="rect">
            <a:avLst/>
          </a:prstGeom>
        </p:spPr>
      </p:pic>
      <p:sp>
        <p:nvSpPr>
          <p:cNvPr id="3" name="Retângulo 2">
            <a:extLst>
              <a:ext uri="{FF2B5EF4-FFF2-40B4-BE49-F238E27FC236}">
                <a16:creationId xmlns:a16="http://schemas.microsoft.com/office/drawing/2014/main" id="{299152E3-6271-916E-343C-18770E0D6E5F}"/>
              </a:ext>
            </a:extLst>
          </p:cNvPr>
          <p:cNvSpPr/>
          <p:nvPr/>
        </p:nvSpPr>
        <p:spPr>
          <a:xfrm>
            <a:off x="7136328" y="2286000"/>
            <a:ext cx="5008640" cy="757129"/>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9" name="Retângulo 8">
            <a:extLst>
              <a:ext uri="{FF2B5EF4-FFF2-40B4-BE49-F238E27FC236}">
                <a16:creationId xmlns:a16="http://schemas.microsoft.com/office/drawing/2014/main" id="{DC79829D-473C-A60E-E5CD-1234B65E6729}"/>
              </a:ext>
            </a:extLst>
          </p:cNvPr>
          <p:cNvSpPr/>
          <p:nvPr/>
        </p:nvSpPr>
        <p:spPr>
          <a:xfrm>
            <a:off x="0" y="5677346"/>
            <a:ext cx="3137756" cy="47605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0" name="Retângulo 9">
            <a:extLst>
              <a:ext uri="{FF2B5EF4-FFF2-40B4-BE49-F238E27FC236}">
                <a16:creationId xmlns:a16="http://schemas.microsoft.com/office/drawing/2014/main" id="{A1EF9EFC-0B92-29B9-ABF5-C38F0CD1BCA1}"/>
              </a:ext>
            </a:extLst>
          </p:cNvPr>
          <p:cNvSpPr/>
          <p:nvPr/>
        </p:nvSpPr>
        <p:spPr>
          <a:xfrm>
            <a:off x="7415463" y="6453448"/>
            <a:ext cx="3137756" cy="386719"/>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424029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5">
            <a:extLst>
              <a:ext uri="{FF2B5EF4-FFF2-40B4-BE49-F238E27FC236}">
                <a16:creationId xmlns:a16="http://schemas.microsoft.com/office/drawing/2014/main" id="{DDCFBDE3-350E-4A19-80BB-CDE659660A6B}"/>
              </a:ext>
            </a:extLst>
          </p:cNvPr>
          <p:cNvSpPr>
            <a:spLocks noGrp="1"/>
          </p:cNvSpPr>
          <p:nvPr>
            <p:ph type="sldNum" sz="quarter" idx="12"/>
          </p:nvPr>
        </p:nvSpPr>
        <p:spPr/>
        <p:txBody>
          <a:bodyPr/>
          <a:lstStyle/>
          <a:p>
            <a:fld id="{437794D7-DC86-9A4E-9C9F-0B324FE8876A}" type="slidenum">
              <a:rPr lang="en-US" smtClean="0"/>
              <a:pPr/>
              <a:t>14</a:t>
            </a:fld>
            <a:endParaRPr lang="en-US" dirty="0"/>
          </a:p>
        </p:txBody>
      </p:sp>
      <p:sp>
        <p:nvSpPr>
          <p:cNvPr id="5" name="Title 30">
            <a:extLst>
              <a:ext uri="{FF2B5EF4-FFF2-40B4-BE49-F238E27FC236}">
                <a16:creationId xmlns:a16="http://schemas.microsoft.com/office/drawing/2014/main" id="{B59869A5-E737-A825-CF08-A7E1853EFD96}"/>
              </a:ext>
            </a:extLst>
          </p:cNvPr>
          <p:cNvSpPr txBox="1">
            <a:spLocks/>
          </p:cNvSpPr>
          <p:nvPr/>
        </p:nvSpPr>
        <p:spPr>
          <a:xfrm>
            <a:off x="3137756" y="507174"/>
            <a:ext cx="8139844" cy="757129"/>
          </a:xfrm>
          <a:prstGeom prst="rect">
            <a:avLst/>
          </a:prstGeom>
        </p:spPr>
        <p:txBody>
          <a:bodyPr anchor="t"/>
          <a:lstStyle>
            <a:lvl1pPr algn="l" defTabSz="914400" rtl="0" eaLnBrk="1" latinLnBrk="0" hangingPunct="1">
              <a:lnSpc>
                <a:spcPct val="90000"/>
              </a:lnSpc>
              <a:spcBef>
                <a:spcPct val="0"/>
              </a:spcBef>
              <a:buNone/>
              <a:defRPr sz="4400" b="1" kern="1200">
                <a:solidFill>
                  <a:srgbClr val="69216A"/>
                </a:solidFill>
                <a:latin typeface="+mn-lt"/>
                <a:ea typeface="+mj-ea"/>
                <a:cs typeface="+mj-cs"/>
              </a:defRPr>
            </a:lvl1pPr>
          </a:lstStyle>
          <a:p>
            <a:r>
              <a:rPr lang="en-GB" dirty="0"/>
              <a:t>Photocatalytic degradation of </a:t>
            </a:r>
          </a:p>
          <a:p>
            <a:r>
              <a:rPr lang="en-GB" dirty="0"/>
              <a:t>pesticides</a:t>
            </a:r>
          </a:p>
        </p:txBody>
      </p:sp>
      <p:pic>
        <p:nvPicPr>
          <p:cNvPr id="2" name="Imagem 1">
            <a:extLst>
              <a:ext uri="{FF2B5EF4-FFF2-40B4-BE49-F238E27FC236}">
                <a16:creationId xmlns:a16="http://schemas.microsoft.com/office/drawing/2014/main" id="{23F8789E-FEDB-3466-EB1B-FDFF5A3C2991}"/>
              </a:ext>
            </a:extLst>
          </p:cNvPr>
          <p:cNvPicPr>
            <a:picLocks noChangeAspect="1"/>
          </p:cNvPicPr>
          <p:nvPr/>
        </p:nvPicPr>
        <p:blipFill rotWithShape="1">
          <a:blip r:embed="rId3"/>
          <a:srcRect l="68134" t="35552" r="943" b="43719"/>
          <a:stretch/>
        </p:blipFill>
        <p:spPr>
          <a:xfrm>
            <a:off x="3609474" y="5701410"/>
            <a:ext cx="3805989" cy="1156590"/>
          </a:xfrm>
          <a:prstGeom prst="rect">
            <a:avLst/>
          </a:prstGeom>
        </p:spPr>
      </p:pic>
      <p:pic>
        <p:nvPicPr>
          <p:cNvPr id="4" name="Imagem 3">
            <a:extLst>
              <a:ext uri="{FF2B5EF4-FFF2-40B4-BE49-F238E27FC236}">
                <a16:creationId xmlns:a16="http://schemas.microsoft.com/office/drawing/2014/main" id="{899C9749-53B6-D1E0-1E81-DC1D921B99E4}"/>
              </a:ext>
            </a:extLst>
          </p:cNvPr>
          <p:cNvPicPr>
            <a:picLocks noChangeAspect="1"/>
          </p:cNvPicPr>
          <p:nvPr/>
        </p:nvPicPr>
        <p:blipFill rotWithShape="1">
          <a:blip r:embed="rId3"/>
          <a:srcRect l="67840" t="14326" r="2834" b="64945"/>
          <a:stretch/>
        </p:blipFill>
        <p:spPr>
          <a:xfrm>
            <a:off x="0" y="5701410"/>
            <a:ext cx="3609474" cy="1156590"/>
          </a:xfrm>
          <a:prstGeom prst="rect">
            <a:avLst/>
          </a:prstGeom>
        </p:spPr>
      </p:pic>
      <p:pic>
        <p:nvPicPr>
          <p:cNvPr id="7" name="Imagem 6">
            <a:extLst>
              <a:ext uri="{FF2B5EF4-FFF2-40B4-BE49-F238E27FC236}">
                <a16:creationId xmlns:a16="http://schemas.microsoft.com/office/drawing/2014/main" id="{A6271FE8-AF9D-428B-0756-4E18BC5F5C76}"/>
              </a:ext>
            </a:extLst>
          </p:cNvPr>
          <p:cNvPicPr>
            <a:picLocks noChangeAspect="1"/>
          </p:cNvPicPr>
          <p:nvPr/>
        </p:nvPicPr>
        <p:blipFill rotWithShape="1">
          <a:blip r:embed="rId3"/>
          <a:srcRect l="67833" t="54707" r="1244" b="24564"/>
          <a:stretch/>
        </p:blipFill>
        <p:spPr>
          <a:xfrm>
            <a:off x="7415463" y="5701410"/>
            <a:ext cx="3805989" cy="1156590"/>
          </a:xfrm>
          <a:prstGeom prst="rect">
            <a:avLst/>
          </a:prstGeom>
        </p:spPr>
      </p:pic>
      <p:graphicFrame>
        <p:nvGraphicFramePr>
          <p:cNvPr id="8" name="Tabela 3">
            <a:extLst>
              <a:ext uri="{FF2B5EF4-FFF2-40B4-BE49-F238E27FC236}">
                <a16:creationId xmlns:a16="http://schemas.microsoft.com/office/drawing/2014/main" id="{E4FDF2DB-8E5E-09A7-2FEB-D18A8D1A309A}"/>
              </a:ext>
            </a:extLst>
          </p:cNvPr>
          <p:cNvGraphicFramePr>
            <a:graphicFrameLocks noGrp="1"/>
          </p:cNvGraphicFramePr>
          <p:nvPr/>
        </p:nvGraphicFramePr>
        <p:xfrm>
          <a:off x="7192364" y="1331416"/>
          <a:ext cx="4905911" cy="4282440"/>
        </p:xfrm>
        <a:graphic>
          <a:graphicData uri="http://schemas.openxmlformats.org/drawingml/2006/table">
            <a:tbl>
              <a:tblPr firstRow="1" bandRow="1">
                <a:tableStyleId>{B301B821-A1FF-4177-AEE7-76D212191A09}</a:tableStyleId>
              </a:tblPr>
              <a:tblGrid>
                <a:gridCol w="1304459">
                  <a:extLst>
                    <a:ext uri="{9D8B030D-6E8A-4147-A177-3AD203B41FA5}">
                      <a16:colId xmlns:a16="http://schemas.microsoft.com/office/drawing/2014/main" val="1817148653"/>
                    </a:ext>
                  </a:extLst>
                </a:gridCol>
                <a:gridCol w="1203157">
                  <a:extLst>
                    <a:ext uri="{9D8B030D-6E8A-4147-A177-3AD203B41FA5}">
                      <a16:colId xmlns:a16="http://schemas.microsoft.com/office/drawing/2014/main" val="2005778897"/>
                    </a:ext>
                  </a:extLst>
                </a:gridCol>
                <a:gridCol w="1323474">
                  <a:extLst>
                    <a:ext uri="{9D8B030D-6E8A-4147-A177-3AD203B41FA5}">
                      <a16:colId xmlns:a16="http://schemas.microsoft.com/office/drawing/2014/main" val="647771637"/>
                    </a:ext>
                  </a:extLst>
                </a:gridCol>
                <a:gridCol w="1074821">
                  <a:extLst>
                    <a:ext uri="{9D8B030D-6E8A-4147-A177-3AD203B41FA5}">
                      <a16:colId xmlns:a16="http://schemas.microsoft.com/office/drawing/2014/main" val="44450325"/>
                    </a:ext>
                  </a:extLst>
                </a:gridCol>
              </a:tblGrid>
              <a:tr h="0">
                <a:tc>
                  <a:txBody>
                    <a:bodyPr/>
                    <a:lstStyle/>
                    <a:p>
                      <a:pPr algn="ctr"/>
                      <a:r>
                        <a:rPr lang="en-GB" sz="1400" dirty="0"/>
                        <a:t>Pesticide</a:t>
                      </a:r>
                      <a:endParaRPr lang="pt-BR" sz="1400" dirty="0"/>
                    </a:p>
                  </a:txBody>
                  <a:tcPr anchor="ctr"/>
                </a:tc>
                <a:tc>
                  <a:txBody>
                    <a:bodyPr/>
                    <a:lstStyle/>
                    <a:p>
                      <a:pPr algn="ctr"/>
                      <a:r>
                        <a:rPr lang="en-GB" sz="1400" dirty="0"/>
                        <a:t>Time of complete degradation (hours) </a:t>
                      </a:r>
                      <a:endParaRPr lang="pt-BR" sz="1400" dirty="0"/>
                    </a:p>
                  </a:txBody>
                  <a:tcPr/>
                </a:tc>
                <a:tc>
                  <a:txBody>
                    <a:bodyPr/>
                    <a:lstStyle/>
                    <a:p>
                      <a:pPr algn="ctr"/>
                      <a:r>
                        <a:rPr lang="en-GB" sz="1400" dirty="0"/>
                        <a:t>Degradation rate </a:t>
                      </a:r>
                      <a:r>
                        <a:rPr lang="en-GB" sz="1400" i="1" dirty="0"/>
                        <a:t>k</a:t>
                      </a:r>
                      <a:r>
                        <a:rPr lang="en-GB" sz="1400" dirty="0"/>
                        <a:t> </a:t>
                      </a:r>
                    </a:p>
                    <a:p>
                      <a:pPr algn="ctr"/>
                      <a:r>
                        <a:rPr lang="en-GB" sz="1400" dirty="0"/>
                        <a:t>(min </a:t>
                      </a:r>
                      <a:r>
                        <a:rPr lang="en-GB" sz="1400" baseline="30000" dirty="0"/>
                        <a:t>-1</a:t>
                      </a:r>
                      <a:r>
                        <a:rPr lang="en-GB" sz="1400" baseline="0" dirty="0"/>
                        <a:t>)</a:t>
                      </a:r>
                      <a:endParaRPr lang="pt-BR" sz="1400" dirty="0"/>
                    </a:p>
                  </a:txBody>
                  <a:tcPr/>
                </a:tc>
                <a:tc>
                  <a:txBody>
                    <a:bodyPr/>
                    <a:lstStyle/>
                    <a:p>
                      <a:pPr algn="ctr"/>
                      <a:r>
                        <a:rPr lang="en-GB" sz="1400" dirty="0"/>
                        <a:t>Dark adsorption after 2880 min</a:t>
                      </a:r>
                      <a:endParaRPr lang="pt-BR" sz="1400" dirty="0"/>
                    </a:p>
                  </a:txBody>
                  <a:tcPr/>
                </a:tc>
                <a:extLst>
                  <a:ext uri="{0D108BD9-81ED-4DB2-BD59-A6C34878D82A}">
                    <a16:rowId xmlns:a16="http://schemas.microsoft.com/office/drawing/2014/main" val="4262307513"/>
                  </a:ext>
                </a:extLst>
              </a:tr>
              <a:tr h="370840">
                <a:tc>
                  <a:txBody>
                    <a:bodyPr/>
                    <a:lstStyle/>
                    <a:p>
                      <a:pPr algn="ctr"/>
                      <a:r>
                        <a:rPr lang="en-GB" sz="1400" b="1" dirty="0"/>
                        <a:t>Diuron</a:t>
                      </a:r>
                      <a:endParaRPr lang="pt-BR" sz="1400" b="1" dirty="0"/>
                    </a:p>
                  </a:txBody>
                  <a:tcPr/>
                </a:tc>
                <a:tc>
                  <a:txBody>
                    <a:bodyPr/>
                    <a:lstStyle/>
                    <a:p>
                      <a:pPr algn="ctr"/>
                      <a:r>
                        <a:rPr lang="en-GB" sz="1400" dirty="0"/>
                        <a:t>4</a:t>
                      </a:r>
                      <a:endParaRPr lang="pt-BR" sz="1400" dirty="0"/>
                    </a:p>
                  </a:txBody>
                  <a:tcPr/>
                </a:tc>
                <a:tc>
                  <a:txBody>
                    <a:bodyPr/>
                    <a:lstStyle/>
                    <a:p>
                      <a:pPr algn="ctr"/>
                      <a:r>
                        <a:rPr lang="en-GB" sz="1400" dirty="0"/>
                        <a:t>0.021</a:t>
                      </a:r>
                      <a:endParaRPr lang="pt-BR" sz="1400" dirty="0"/>
                    </a:p>
                  </a:txBody>
                  <a:tcPr/>
                </a:tc>
                <a:tc>
                  <a:txBody>
                    <a:bodyPr/>
                    <a:lstStyle/>
                    <a:p>
                      <a:pPr algn="ctr"/>
                      <a:r>
                        <a:rPr lang="en-GB" sz="1400" dirty="0"/>
                        <a:t>10%</a:t>
                      </a:r>
                      <a:endParaRPr lang="pt-BR" sz="1400" dirty="0"/>
                    </a:p>
                  </a:txBody>
                  <a:tcPr/>
                </a:tc>
                <a:extLst>
                  <a:ext uri="{0D108BD9-81ED-4DB2-BD59-A6C34878D82A}">
                    <a16:rowId xmlns:a16="http://schemas.microsoft.com/office/drawing/2014/main" val="2771424669"/>
                  </a:ext>
                </a:extLst>
              </a:tr>
              <a:tr h="370840">
                <a:tc>
                  <a:txBody>
                    <a:bodyPr/>
                    <a:lstStyle/>
                    <a:p>
                      <a:pPr algn="ctr"/>
                      <a:r>
                        <a:rPr lang="en-GB" sz="1400" b="1" dirty="0"/>
                        <a:t>2,4-D</a:t>
                      </a:r>
                      <a:endParaRPr lang="pt-BR" sz="1400" b="1" dirty="0"/>
                    </a:p>
                  </a:txBody>
                  <a:tcPr/>
                </a:tc>
                <a:tc>
                  <a:txBody>
                    <a:bodyPr/>
                    <a:lstStyle/>
                    <a:p>
                      <a:pPr algn="ctr"/>
                      <a:r>
                        <a:rPr lang="en-GB" sz="1400" dirty="0"/>
                        <a:t>4</a:t>
                      </a:r>
                      <a:endParaRPr lang="pt-BR" sz="1400" dirty="0"/>
                    </a:p>
                  </a:txBody>
                  <a:tcPr/>
                </a:tc>
                <a:tc>
                  <a:txBody>
                    <a:bodyPr/>
                    <a:lstStyle/>
                    <a:p>
                      <a:pPr algn="ctr"/>
                      <a:r>
                        <a:rPr lang="en-GB" sz="1400" dirty="0"/>
                        <a:t>0.0108</a:t>
                      </a:r>
                      <a:endParaRPr lang="pt-BR" sz="1400" dirty="0"/>
                    </a:p>
                  </a:txBody>
                  <a:tcPr/>
                </a:tc>
                <a:tc>
                  <a:txBody>
                    <a:bodyPr/>
                    <a:lstStyle/>
                    <a:p>
                      <a:pPr algn="ctr"/>
                      <a:r>
                        <a:rPr lang="en-GB" sz="1400" dirty="0"/>
                        <a:t>9%</a:t>
                      </a:r>
                      <a:endParaRPr lang="pt-BR" sz="1400" dirty="0"/>
                    </a:p>
                  </a:txBody>
                  <a:tcPr/>
                </a:tc>
                <a:extLst>
                  <a:ext uri="{0D108BD9-81ED-4DB2-BD59-A6C34878D82A}">
                    <a16:rowId xmlns:a16="http://schemas.microsoft.com/office/drawing/2014/main" val="2232195040"/>
                  </a:ext>
                </a:extLst>
              </a:tr>
              <a:tr h="370840">
                <a:tc>
                  <a:txBody>
                    <a:bodyPr/>
                    <a:lstStyle/>
                    <a:p>
                      <a:pPr algn="ctr"/>
                      <a:r>
                        <a:rPr lang="en-GB" sz="1400" b="1" dirty="0"/>
                        <a:t>Imidacloprid</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0.0124</a:t>
                      </a:r>
                      <a:endParaRPr lang="pt-BR" sz="1400" dirty="0"/>
                    </a:p>
                  </a:txBody>
                  <a:tcPr/>
                </a:tc>
                <a:tc>
                  <a:txBody>
                    <a:bodyPr/>
                    <a:lstStyle/>
                    <a:p>
                      <a:pPr algn="ctr"/>
                      <a:r>
                        <a:rPr lang="en-GB" sz="1400" dirty="0"/>
                        <a:t>7%</a:t>
                      </a:r>
                      <a:endParaRPr lang="pt-BR" sz="1400" dirty="0"/>
                    </a:p>
                  </a:txBody>
                  <a:tcPr/>
                </a:tc>
                <a:extLst>
                  <a:ext uri="{0D108BD9-81ED-4DB2-BD59-A6C34878D82A}">
                    <a16:rowId xmlns:a16="http://schemas.microsoft.com/office/drawing/2014/main" val="1070731015"/>
                  </a:ext>
                </a:extLst>
              </a:tr>
              <a:tr h="370840">
                <a:tc>
                  <a:txBody>
                    <a:bodyPr/>
                    <a:lstStyle/>
                    <a:p>
                      <a:pPr algn="ctr"/>
                      <a:r>
                        <a:rPr lang="en-GB" sz="1400" b="1" dirty="0"/>
                        <a:t>Thiamethoxam</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0.0091</a:t>
                      </a:r>
                      <a:endParaRPr lang="pt-BR" sz="1400" dirty="0"/>
                    </a:p>
                  </a:txBody>
                  <a:tcPr/>
                </a:tc>
                <a:tc>
                  <a:txBody>
                    <a:bodyPr/>
                    <a:lstStyle/>
                    <a:p>
                      <a:pPr algn="ctr"/>
                      <a:r>
                        <a:rPr lang="en-GB" sz="1400" dirty="0"/>
                        <a:t>52%</a:t>
                      </a:r>
                      <a:endParaRPr lang="pt-BR" sz="1400" dirty="0"/>
                    </a:p>
                  </a:txBody>
                  <a:tcPr/>
                </a:tc>
                <a:extLst>
                  <a:ext uri="{0D108BD9-81ED-4DB2-BD59-A6C34878D82A}">
                    <a16:rowId xmlns:a16="http://schemas.microsoft.com/office/drawing/2014/main" val="3227334501"/>
                  </a:ext>
                </a:extLst>
              </a:tr>
              <a:tr h="370840">
                <a:tc>
                  <a:txBody>
                    <a:bodyPr/>
                    <a:lstStyle/>
                    <a:p>
                      <a:pPr algn="ctr"/>
                      <a:r>
                        <a:rPr lang="en-GB" sz="1400" b="1" dirty="0"/>
                        <a:t>Clothianidin</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0.0079</a:t>
                      </a:r>
                      <a:endParaRPr lang="pt-BR" sz="1400" dirty="0"/>
                    </a:p>
                  </a:txBody>
                  <a:tcPr/>
                </a:tc>
                <a:tc>
                  <a:txBody>
                    <a:bodyPr/>
                    <a:lstStyle/>
                    <a:p>
                      <a:pPr algn="ctr"/>
                      <a:r>
                        <a:rPr lang="en-GB" sz="1400" dirty="0"/>
                        <a:t>17%</a:t>
                      </a:r>
                      <a:endParaRPr lang="pt-BR" sz="1400" dirty="0"/>
                    </a:p>
                  </a:txBody>
                  <a:tcPr/>
                </a:tc>
                <a:extLst>
                  <a:ext uri="{0D108BD9-81ED-4DB2-BD59-A6C34878D82A}">
                    <a16:rowId xmlns:a16="http://schemas.microsoft.com/office/drawing/2014/main" val="9326834"/>
                  </a:ext>
                </a:extLst>
              </a:tr>
              <a:tr h="370840">
                <a:tc>
                  <a:txBody>
                    <a:bodyPr/>
                    <a:lstStyle/>
                    <a:p>
                      <a:pPr algn="ctr"/>
                      <a:r>
                        <a:rPr lang="en-GB" sz="1400" b="1" dirty="0"/>
                        <a:t>Atrazine</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0.0085</a:t>
                      </a:r>
                      <a:endParaRPr lang="pt-BR" sz="1400" dirty="0"/>
                    </a:p>
                  </a:txBody>
                  <a:tcPr/>
                </a:tc>
                <a:tc>
                  <a:txBody>
                    <a:bodyPr/>
                    <a:lstStyle/>
                    <a:p>
                      <a:pPr algn="ctr"/>
                      <a:r>
                        <a:rPr lang="en-GB" sz="1400" dirty="0"/>
                        <a:t>9%</a:t>
                      </a:r>
                      <a:endParaRPr lang="pt-BR" sz="1400" dirty="0"/>
                    </a:p>
                  </a:txBody>
                  <a:tcPr/>
                </a:tc>
                <a:extLst>
                  <a:ext uri="{0D108BD9-81ED-4DB2-BD59-A6C34878D82A}">
                    <a16:rowId xmlns:a16="http://schemas.microsoft.com/office/drawing/2014/main" val="1367885801"/>
                  </a:ext>
                </a:extLst>
              </a:tr>
              <a:tr h="370840">
                <a:tc>
                  <a:txBody>
                    <a:bodyPr/>
                    <a:lstStyle/>
                    <a:p>
                      <a:pPr algn="ctr"/>
                      <a:r>
                        <a:rPr lang="en-GB" sz="1400" b="1" dirty="0"/>
                        <a:t>Dimethoate</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0.0036</a:t>
                      </a:r>
                      <a:endParaRPr lang="pt-BR" sz="1400" dirty="0"/>
                    </a:p>
                  </a:txBody>
                  <a:tcPr/>
                </a:tc>
                <a:tc>
                  <a:txBody>
                    <a:bodyPr/>
                    <a:lstStyle/>
                    <a:p>
                      <a:pPr algn="ctr"/>
                      <a:r>
                        <a:rPr lang="en-GB" sz="1400" dirty="0"/>
                        <a:t>59%</a:t>
                      </a:r>
                      <a:endParaRPr lang="pt-BR" sz="1400" dirty="0"/>
                    </a:p>
                  </a:txBody>
                  <a:tcPr/>
                </a:tc>
                <a:extLst>
                  <a:ext uri="{0D108BD9-81ED-4DB2-BD59-A6C34878D82A}">
                    <a16:rowId xmlns:a16="http://schemas.microsoft.com/office/drawing/2014/main" val="3257252542"/>
                  </a:ext>
                </a:extLst>
              </a:tr>
              <a:tr h="370840">
                <a:tc>
                  <a:txBody>
                    <a:bodyPr/>
                    <a:lstStyle/>
                    <a:p>
                      <a:pPr algn="ctr"/>
                      <a:r>
                        <a:rPr lang="en-GB" sz="1400" b="1" dirty="0"/>
                        <a:t>Thiacloprid</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0.0032</a:t>
                      </a:r>
                      <a:endParaRPr lang="pt-BR" sz="1400" dirty="0"/>
                    </a:p>
                  </a:txBody>
                  <a:tcPr/>
                </a:tc>
                <a:tc>
                  <a:txBody>
                    <a:bodyPr/>
                    <a:lstStyle/>
                    <a:p>
                      <a:pPr algn="ctr"/>
                      <a:r>
                        <a:rPr lang="en-GB" sz="1400" dirty="0"/>
                        <a:t>8%</a:t>
                      </a:r>
                      <a:endParaRPr lang="pt-BR" sz="1400" dirty="0"/>
                    </a:p>
                  </a:txBody>
                  <a:tcPr/>
                </a:tc>
                <a:extLst>
                  <a:ext uri="{0D108BD9-81ED-4DB2-BD59-A6C34878D82A}">
                    <a16:rowId xmlns:a16="http://schemas.microsoft.com/office/drawing/2014/main" val="1267875416"/>
                  </a:ext>
                </a:extLst>
              </a:tr>
              <a:tr h="370840">
                <a:tc>
                  <a:txBody>
                    <a:bodyPr/>
                    <a:lstStyle/>
                    <a:p>
                      <a:pPr algn="ctr"/>
                      <a:r>
                        <a:rPr lang="en-GB" sz="1400" b="1" dirty="0"/>
                        <a:t>Acetamiprid</a:t>
                      </a:r>
                      <a:endParaRPr lang="pt-BR" sz="1400" b="1" dirty="0"/>
                    </a:p>
                  </a:txBody>
                  <a:tcPr/>
                </a:tc>
                <a:tc>
                  <a:txBody>
                    <a:bodyPr/>
                    <a:lstStyle/>
                    <a:p>
                      <a:pPr algn="ctr"/>
                      <a:r>
                        <a:rPr lang="en-GB" sz="1400" dirty="0"/>
                        <a:t>48</a:t>
                      </a:r>
                      <a:endParaRPr lang="pt-BR" sz="1400" dirty="0"/>
                    </a:p>
                  </a:txBody>
                  <a:tcPr/>
                </a:tc>
                <a:tc>
                  <a:txBody>
                    <a:bodyPr/>
                    <a:lstStyle/>
                    <a:p>
                      <a:pPr algn="ctr"/>
                      <a:r>
                        <a:rPr lang="en-GB" sz="1400" dirty="0"/>
                        <a:t>0.0005</a:t>
                      </a:r>
                      <a:endParaRPr lang="pt-BR" sz="1400" dirty="0"/>
                    </a:p>
                  </a:txBody>
                  <a:tcPr/>
                </a:tc>
                <a:tc>
                  <a:txBody>
                    <a:bodyPr/>
                    <a:lstStyle/>
                    <a:p>
                      <a:pPr algn="ctr"/>
                      <a:r>
                        <a:rPr lang="en-GB" sz="1400" dirty="0"/>
                        <a:t>12%</a:t>
                      </a:r>
                      <a:endParaRPr lang="pt-BR" sz="1400" dirty="0"/>
                    </a:p>
                  </a:txBody>
                  <a:tcPr/>
                </a:tc>
                <a:extLst>
                  <a:ext uri="{0D108BD9-81ED-4DB2-BD59-A6C34878D82A}">
                    <a16:rowId xmlns:a16="http://schemas.microsoft.com/office/drawing/2014/main" val="2008838852"/>
                  </a:ext>
                </a:extLst>
              </a:tr>
            </a:tbl>
          </a:graphicData>
        </a:graphic>
      </p:graphicFrame>
      <p:pic>
        <p:nvPicPr>
          <p:cNvPr id="17" name="Imagem 16">
            <a:extLst>
              <a:ext uri="{FF2B5EF4-FFF2-40B4-BE49-F238E27FC236}">
                <a16:creationId xmlns:a16="http://schemas.microsoft.com/office/drawing/2014/main" id="{8F57F423-2DBE-7700-CB59-E3D92782CDC7}"/>
              </a:ext>
            </a:extLst>
          </p:cNvPr>
          <p:cNvPicPr>
            <a:picLocks noChangeAspect="1"/>
          </p:cNvPicPr>
          <p:nvPr/>
        </p:nvPicPr>
        <p:blipFill>
          <a:blip r:embed="rId4"/>
          <a:stretch>
            <a:fillRect/>
          </a:stretch>
        </p:blipFill>
        <p:spPr>
          <a:xfrm>
            <a:off x="83128" y="1827912"/>
            <a:ext cx="7017104" cy="3785944"/>
          </a:xfrm>
          <a:prstGeom prst="rect">
            <a:avLst/>
          </a:prstGeom>
        </p:spPr>
      </p:pic>
      <p:sp>
        <p:nvSpPr>
          <p:cNvPr id="3" name="Retângulo 2">
            <a:extLst>
              <a:ext uri="{FF2B5EF4-FFF2-40B4-BE49-F238E27FC236}">
                <a16:creationId xmlns:a16="http://schemas.microsoft.com/office/drawing/2014/main" id="{299152E3-6271-916E-343C-18770E0D6E5F}"/>
              </a:ext>
            </a:extLst>
          </p:cNvPr>
          <p:cNvSpPr/>
          <p:nvPr/>
        </p:nvSpPr>
        <p:spPr>
          <a:xfrm>
            <a:off x="7136328" y="2983832"/>
            <a:ext cx="5008640" cy="115659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9" name="Retângulo 8">
            <a:extLst>
              <a:ext uri="{FF2B5EF4-FFF2-40B4-BE49-F238E27FC236}">
                <a16:creationId xmlns:a16="http://schemas.microsoft.com/office/drawing/2014/main" id="{DC79829D-473C-A60E-E5CD-1234B65E6729}"/>
              </a:ext>
            </a:extLst>
          </p:cNvPr>
          <p:cNvSpPr/>
          <p:nvPr/>
        </p:nvSpPr>
        <p:spPr>
          <a:xfrm>
            <a:off x="3591680" y="5718705"/>
            <a:ext cx="3805988" cy="112146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26356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5">
            <a:extLst>
              <a:ext uri="{FF2B5EF4-FFF2-40B4-BE49-F238E27FC236}">
                <a16:creationId xmlns:a16="http://schemas.microsoft.com/office/drawing/2014/main" id="{DDCFBDE3-350E-4A19-80BB-CDE659660A6B}"/>
              </a:ext>
            </a:extLst>
          </p:cNvPr>
          <p:cNvSpPr>
            <a:spLocks noGrp="1"/>
          </p:cNvSpPr>
          <p:nvPr>
            <p:ph type="sldNum" sz="quarter" idx="12"/>
          </p:nvPr>
        </p:nvSpPr>
        <p:spPr/>
        <p:txBody>
          <a:bodyPr/>
          <a:lstStyle/>
          <a:p>
            <a:fld id="{437794D7-DC86-9A4E-9C9F-0B324FE8876A}" type="slidenum">
              <a:rPr lang="en-US" smtClean="0"/>
              <a:pPr/>
              <a:t>15</a:t>
            </a:fld>
            <a:endParaRPr lang="en-US" dirty="0"/>
          </a:p>
        </p:txBody>
      </p:sp>
      <p:sp>
        <p:nvSpPr>
          <p:cNvPr id="5" name="Title 30">
            <a:extLst>
              <a:ext uri="{FF2B5EF4-FFF2-40B4-BE49-F238E27FC236}">
                <a16:creationId xmlns:a16="http://schemas.microsoft.com/office/drawing/2014/main" id="{B59869A5-E737-A825-CF08-A7E1853EFD96}"/>
              </a:ext>
            </a:extLst>
          </p:cNvPr>
          <p:cNvSpPr txBox="1">
            <a:spLocks/>
          </p:cNvSpPr>
          <p:nvPr/>
        </p:nvSpPr>
        <p:spPr>
          <a:xfrm>
            <a:off x="3137756" y="507174"/>
            <a:ext cx="8139844" cy="757129"/>
          </a:xfrm>
          <a:prstGeom prst="rect">
            <a:avLst/>
          </a:prstGeom>
        </p:spPr>
        <p:txBody>
          <a:bodyPr anchor="t"/>
          <a:lstStyle>
            <a:lvl1pPr algn="l" defTabSz="914400" rtl="0" eaLnBrk="1" latinLnBrk="0" hangingPunct="1">
              <a:lnSpc>
                <a:spcPct val="90000"/>
              </a:lnSpc>
              <a:spcBef>
                <a:spcPct val="0"/>
              </a:spcBef>
              <a:buNone/>
              <a:defRPr sz="4400" b="1" kern="1200">
                <a:solidFill>
                  <a:srgbClr val="69216A"/>
                </a:solidFill>
                <a:latin typeface="+mn-lt"/>
                <a:ea typeface="+mj-ea"/>
                <a:cs typeface="+mj-cs"/>
              </a:defRPr>
            </a:lvl1pPr>
          </a:lstStyle>
          <a:p>
            <a:r>
              <a:rPr lang="en-GB" dirty="0"/>
              <a:t>Photocatalytic degradation of </a:t>
            </a:r>
          </a:p>
          <a:p>
            <a:r>
              <a:rPr lang="en-GB" dirty="0"/>
              <a:t>pesticides</a:t>
            </a:r>
          </a:p>
        </p:txBody>
      </p:sp>
      <p:pic>
        <p:nvPicPr>
          <p:cNvPr id="2" name="Imagem 1">
            <a:extLst>
              <a:ext uri="{FF2B5EF4-FFF2-40B4-BE49-F238E27FC236}">
                <a16:creationId xmlns:a16="http://schemas.microsoft.com/office/drawing/2014/main" id="{23F8789E-FEDB-3466-EB1B-FDFF5A3C2991}"/>
              </a:ext>
            </a:extLst>
          </p:cNvPr>
          <p:cNvPicPr>
            <a:picLocks noChangeAspect="1"/>
          </p:cNvPicPr>
          <p:nvPr/>
        </p:nvPicPr>
        <p:blipFill rotWithShape="1">
          <a:blip r:embed="rId3"/>
          <a:srcRect l="68134" t="35552" r="943" b="43719"/>
          <a:stretch/>
        </p:blipFill>
        <p:spPr>
          <a:xfrm>
            <a:off x="3609474" y="5701410"/>
            <a:ext cx="3805989" cy="1156590"/>
          </a:xfrm>
          <a:prstGeom prst="rect">
            <a:avLst/>
          </a:prstGeom>
        </p:spPr>
      </p:pic>
      <p:pic>
        <p:nvPicPr>
          <p:cNvPr id="4" name="Imagem 3">
            <a:extLst>
              <a:ext uri="{FF2B5EF4-FFF2-40B4-BE49-F238E27FC236}">
                <a16:creationId xmlns:a16="http://schemas.microsoft.com/office/drawing/2014/main" id="{899C9749-53B6-D1E0-1E81-DC1D921B99E4}"/>
              </a:ext>
            </a:extLst>
          </p:cNvPr>
          <p:cNvPicPr>
            <a:picLocks noChangeAspect="1"/>
          </p:cNvPicPr>
          <p:nvPr/>
        </p:nvPicPr>
        <p:blipFill rotWithShape="1">
          <a:blip r:embed="rId3"/>
          <a:srcRect l="67840" t="14326" r="2834" b="64945"/>
          <a:stretch/>
        </p:blipFill>
        <p:spPr>
          <a:xfrm>
            <a:off x="0" y="5701410"/>
            <a:ext cx="3609474" cy="1156590"/>
          </a:xfrm>
          <a:prstGeom prst="rect">
            <a:avLst/>
          </a:prstGeom>
        </p:spPr>
      </p:pic>
      <p:pic>
        <p:nvPicPr>
          <p:cNvPr id="7" name="Imagem 6">
            <a:extLst>
              <a:ext uri="{FF2B5EF4-FFF2-40B4-BE49-F238E27FC236}">
                <a16:creationId xmlns:a16="http://schemas.microsoft.com/office/drawing/2014/main" id="{A6271FE8-AF9D-428B-0756-4E18BC5F5C76}"/>
              </a:ext>
            </a:extLst>
          </p:cNvPr>
          <p:cNvPicPr>
            <a:picLocks noChangeAspect="1"/>
          </p:cNvPicPr>
          <p:nvPr/>
        </p:nvPicPr>
        <p:blipFill rotWithShape="1">
          <a:blip r:embed="rId3"/>
          <a:srcRect l="67833" t="54707" r="1244" b="24564"/>
          <a:stretch/>
        </p:blipFill>
        <p:spPr>
          <a:xfrm>
            <a:off x="7415463" y="5701410"/>
            <a:ext cx="3805989" cy="1156590"/>
          </a:xfrm>
          <a:prstGeom prst="rect">
            <a:avLst/>
          </a:prstGeom>
        </p:spPr>
      </p:pic>
      <p:graphicFrame>
        <p:nvGraphicFramePr>
          <p:cNvPr id="8" name="Tabela 3">
            <a:extLst>
              <a:ext uri="{FF2B5EF4-FFF2-40B4-BE49-F238E27FC236}">
                <a16:creationId xmlns:a16="http://schemas.microsoft.com/office/drawing/2014/main" id="{E4FDF2DB-8E5E-09A7-2FEB-D18A8D1A309A}"/>
              </a:ext>
            </a:extLst>
          </p:cNvPr>
          <p:cNvGraphicFramePr>
            <a:graphicFrameLocks noGrp="1"/>
          </p:cNvGraphicFramePr>
          <p:nvPr/>
        </p:nvGraphicFramePr>
        <p:xfrm>
          <a:off x="7192364" y="1331416"/>
          <a:ext cx="4905911" cy="4282440"/>
        </p:xfrm>
        <a:graphic>
          <a:graphicData uri="http://schemas.openxmlformats.org/drawingml/2006/table">
            <a:tbl>
              <a:tblPr firstRow="1" bandRow="1">
                <a:tableStyleId>{B301B821-A1FF-4177-AEE7-76D212191A09}</a:tableStyleId>
              </a:tblPr>
              <a:tblGrid>
                <a:gridCol w="1304459">
                  <a:extLst>
                    <a:ext uri="{9D8B030D-6E8A-4147-A177-3AD203B41FA5}">
                      <a16:colId xmlns:a16="http://schemas.microsoft.com/office/drawing/2014/main" val="1817148653"/>
                    </a:ext>
                  </a:extLst>
                </a:gridCol>
                <a:gridCol w="1203157">
                  <a:extLst>
                    <a:ext uri="{9D8B030D-6E8A-4147-A177-3AD203B41FA5}">
                      <a16:colId xmlns:a16="http://schemas.microsoft.com/office/drawing/2014/main" val="2005778897"/>
                    </a:ext>
                  </a:extLst>
                </a:gridCol>
                <a:gridCol w="1323474">
                  <a:extLst>
                    <a:ext uri="{9D8B030D-6E8A-4147-A177-3AD203B41FA5}">
                      <a16:colId xmlns:a16="http://schemas.microsoft.com/office/drawing/2014/main" val="647771637"/>
                    </a:ext>
                  </a:extLst>
                </a:gridCol>
                <a:gridCol w="1074821">
                  <a:extLst>
                    <a:ext uri="{9D8B030D-6E8A-4147-A177-3AD203B41FA5}">
                      <a16:colId xmlns:a16="http://schemas.microsoft.com/office/drawing/2014/main" val="44450325"/>
                    </a:ext>
                  </a:extLst>
                </a:gridCol>
              </a:tblGrid>
              <a:tr h="0">
                <a:tc>
                  <a:txBody>
                    <a:bodyPr/>
                    <a:lstStyle/>
                    <a:p>
                      <a:pPr algn="ctr"/>
                      <a:r>
                        <a:rPr lang="en-GB" sz="1400" dirty="0"/>
                        <a:t>Pesticide</a:t>
                      </a:r>
                      <a:endParaRPr lang="pt-BR" sz="1400" dirty="0"/>
                    </a:p>
                  </a:txBody>
                  <a:tcPr anchor="ctr"/>
                </a:tc>
                <a:tc>
                  <a:txBody>
                    <a:bodyPr/>
                    <a:lstStyle/>
                    <a:p>
                      <a:pPr algn="ctr"/>
                      <a:r>
                        <a:rPr lang="en-GB" sz="1400" dirty="0"/>
                        <a:t>Time of complete degradation (hours) </a:t>
                      </a:r>
                      <a:endParaRPr lang="pt-BR" sz="1400" dirty="0"/>
                    </a:p>
                  </a:txBody>
                  <a:tcPr/>
                </a:tc>
                <a:tc>
                  <a:txBody>
                    <a:bodyPr/>
                    <a:lstStyle/>
                    <a:p>
                      <a:pPr algn="ctr"/>
                      <a:r>
                        <a:rPr lang="en-GB" sz="1400" dirty="0"/>
                        <a:t>Degradation rate </a:t>
                      </a:r>
                      <a:r>
                        <a:rPr lang="en-GB" sz="1400" i="1" dirty="0"/>
                        <a:t>k</a:t>
                      </a:r>
                      <a:r>
                        <a:rPr lang="en-GB" sz="1400" dirty="0"/>
                        <a:t> </a:t>
                      </a:r>
                    </a:p>
                    <a:p>
                      <a:pPr algn="ctr"/>
                      <a:r>
                        <a:rPr lang="en-GB" sz="1400" dirty="0"/>
                        <a:t>(min </a:t>
                      </a:r>
                      <a:r>
                        <a:rPr lang="en-GB" sz="1400" baseline="30000" dirty="0"/>
                        <a:t>-1</a:t>
                      </a:r>
                      <a:r>
                        <a:rPr lang="en-GB" sz="1400" baseline="0" dirty="0"/>
                        <a:t>)</a:t>
                      </a:r>
                      <a:endParaRPr lang="pt-BR" sz="1400" dirty="0"/>
                    </a:p>
                  </a:txBody>
                  <a:tcPr/>
                </a:tc>
                <a:tc>
                  <a:txBody>
                    <a:bodyPr/>
                    <a:lstStyle/>
                    <a:p>
                      <a:pPr algn="ctr"/>
                      <a:r>
                        <a:rPr lang="en-GB" sz="1400" dirty="0"/>
                        <a:t>Dark adsorption after 2880 min</a:t>
                      </a:r>
                      <a:endParaRPr lang="pt-BR" sz="1400" dirty="0"/>
                    </a:p>
                  </a:txBody>
                  <a:tcPr/>
                </a:tc>
                <a:extLst>
                  <a:ext uri="{0D108BD9-81ED-4DB2-BD59-A6C34878D82A}">
                    <a16:rowId xmlns:a16="http://schemas.microsoft.com/office/drawing/2014/main" val="4262307513"/>
                  </a:ext>
                </a:extLst>
              </a:tr>
              <a:tr h="370840">
                <a:tc>
                  <a:txBody>
                    <a:bodyPr/>
                    <a:lstStyle/>
                    <a:p>
                      <a:pPr algn="ctr"/>
                      <a:r>
                        <a:rPr lang="en-GB" sz="1400" b="1" dirty="0"/>
                        <a:t>Diuron</a:t>
                      </a:r>
                      <a:endParaRPr lang="pt-BR" sz="1400" b="1" dirty="0"/>
                    </a:p>
                  </a:txBody>
                  <a:tcPr/>
                </a:tc>
                <a:tc>
                  <a:txBody>
                    <a:bodyPr/>
                    <a:lstStyle/>
                    <a:p>
                      <a:pPr algn="ctr"/>
                      <a:r>
                        <a:rPr lang="en-GB" sz="1400" dirty="0"/>
                        <a:t>4</a:t>
                      </a:r>
                      <a:endParaRPr lang="pt-BR" sz="1400" dirty="0"/>
                    </a:p>
                  </a:txBody>
                  <a:tcPr/>
                </a:tc>
                <a:tc>
                  <a:txBody>
                    <a:bodyPr/>
                    <a:lstStyle/>
                    <a:p>
                      <a:pPr algn="ctr"/>
                      <a:r>
                        <a:rPr lang="en-GB" sz="1400" dirty="0"/>
                        <a:t>0.021</a:t>
                      </a:r>
                      <a:endParaRPr lang="pt-BR" sz="1400" dirty="0"/>
                    </a:p>
                  </a:txBody>
                  <a:tcPr/>
                </a:tc>
                <a:tc>
                  <a:txBody>
                    <a:bodyPr/>
                    <a:lstStyle/>
                    <a:p>
                      <a:pPr algn="ctr"/>
                      <a:r>
                        <a:rPr lang="en-GB" sz="1400" dirty="0"/>
                        <a:t>10%</a:t>
                      </a:r>
                      <a:endParaRPr lang="pt-BR" sz="1400" dirty="0"/>
                    </a:p>
                  </a:txBody>
                  <a:tcPr/>
                </a:tc>
                <a:extLst>
                  <a:ext uri="{0D108BD9-81ED-4DB2-BD59-A6C34878D82A}">
                    <a16:rowId xmlns:a16="http://schemas.microsoft.com/office/drawing/2014/main" val="2771424669"/>
                  </a:ext>
                </a:extLst>
              </a:tr>
              <a:tr h="370840">
                <a:tc>
                  <a:txBody>
                    <a:bodyPr/>
                    <a:lstStyle/>
                    <a:p>
                      <a:pPr algn="ctr"/>
                      <a:r>
                        <a:rPr lang="en-GB" sz="1400" b="1" dirty="0"/>
                        <a:t>2,4-D</a:t>
                      </a:r>
                      <a:endParaRPr lang="pt-BR" sz="1400" b="1" dirty="0"/>
                    </a:p>
                  </a:txBody>
                  <a:tcPr/>
                </a:tc>
                <a:tc>
                  <a:txBody>
                    <a:bodyPr/>
                    <a:lstStyle/>
                    <a:p>
                      <a:pPr algn="ctr"/>
                      <a:r>
                        <a:rPr lang="en-GB" sz="1400" dirty="0"/>
                        <a:t>4</a:t>
                      </a:r>
                      <a:endParaRPr lang="pt-BR" sz="1400" dirty="0"/>
                    </a:p>
                  </a:txBody>
                  <a:tcPr/>
                </a:tc>
                <a:tc>
                  <a:txBody>
                    <a:bodyPr/>
                    <a:lstStyle/>
                    <a:p>
                      <a:pPr algn="ctr"/>
                      <a:r>
                        <a:rPr lang="en-GB" sz="1400" dirty="0"/>
                        <a:t>0.0108</a:t>
                      </a:r>
                      <a:endParaRPr lang="pt-BR" sz="1400" dirty="0"/>
                    </a:p>
                  </a:txBody>
                  <a:tcPr/>
                </a:tc>
                <a:tc>
                  <a:txBody>
                    <a:bodyPr/>
                    <a:lstStyle/>
                    <a:p>
                      <a:pPr algn="ctr"/>
                      <a:r>
                        <a:rPr lang="en-GB" sz="1400" dirty="0"/>
                        <a:t>9%</a:t>
                      </a:r>
                      <a:endParaRPr lang="pt-BR" sz="1400" dirty="0"/>
                    </a:p>
                  </a:txBody>
                  <a:tcPr/>
                </a:tc>
                <a:extLst>
                  <a:ext uri="{0D108BD9-81ED-4DB2-BD59-A6C34878D82A}">
                    <a16:rowId xmlns:a16="http://schemas.microsoft.com/office/drawing/2014/main" val="2232195040"/>
                  </a:ext>
                </a:extLst>
              </a:tr>
              <a:tr h="370840">
                <a:tc>
                  <a:txBody>
                    <a:bodyPr/>
                    <a:lstStyle/>
                    <a:p>
                      <a:pPr algn="ctr"/>
                      <a:r>
                        <a:rPr lang="en-GB" sz="1400" b="1" dirty="0"/>
                        <a:t>Imidacloprid</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0.0124</a:t>
                      </a:r>
                      <a:endParaRPr lang="pt-BR" sz="1400" dirty="0"/>
                    </a:p>
                  </a:txBody>
                  <a:tcPr/>
                </a:tc>
                <a:tc>
                  <a:txBody>
                    <a:bodyPr/>
                    <a:lstStyle/>
                    <a:p>
                      <a:pPr algn="ctr"/>
                      <a:r>
                        <a:rPr lang="en-GB" sz="1400" dirty="0"/>
                        <a:t>7%</a:t>
                      </a:r>
                      <a:endParaRPr lang="pt-BR" sz="1400" dirty="0"/>
                    </a:p>
                  </a:txBody>
                  <a:tcPr/>
                </a:tc>
                <a:extLst>
                  <a:ext uri="{0D108BD9-81ED-4DB2-BD59-A6C34878D82A}">
                    <a16:rowId xmlns:a16="http://schemas.microsoft.com/office/drawing/2014/main" val="1070731015"/>
                  </a:ext>
                </a:extLst>
              </a:tr>
              <a:tr h="370840">
                <a:tc>
                  <a:txBody>
                    <a:bodyPr/>
                    <a:lstStyle/>
                    <a:p>
                      <a:pPr algn="ctr"/>
                      <a:r>
                        <a:rPr lang="en-GB" sz="1400" b="1" dirty="0"/>
                        <a:t>Thiamethoxam</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0.0091</a:t>
                      </a:r>
                      <a:endParaRPr lang="pt-BR" sz="1400" dirty="0"/>
                    </a:p>
                  </a:txBody>
                  <a:tcPr/>
                </a:tc>
                <a:tc>
                  <a:txBody>
                    <a:bodyPr/>
                    <a:lstStyle/>
                    <a:p>
                      <a:pPr algn="ctr"/>
                      <a:r>
                        <a:rPr lang="en-GB" sz="1400" dirty="0"/>
                        <a:t>52%</a:t>
                      </a:r>
                      <a:endParaRPr lang="pt-BR" sz="1400" dirty="0"/>
                    </a:p>
                  </a:txBody>
                  <a:tcPr/>
                </a:tc>
                <a:extLst>
                  <a:ext uri="{0D108BD9-81ED-4DB2-BD59-A6C34878D82A}">
                    <a16:rowId xmlns:a16="http://schemas.microsoft.com/office/drawing/2014/main" val="3227334501"/>
                  </a:ext>
                </a:extLst>
              </a:tr>
              <a:tr h="370840">
                <a:tc>
                  <a:txBody>
                    <a:bodyPr/>
                    <a:lstStyle/>
                    <a:p>
                      <a:pPr algn="ctr"/>
                      <a:r>
                        <a:rPr lang="en-GB" sz="1400" b="1" dirty="0"/>
                        <a:t>Clothianidin</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0.0079</a:t>
                      </a:r>
                      <a:endParaRPr lang="pt-BR" sz="1400" dirty="0"/>
                    </a:p>
                  </a:txBody>
                  <a:tcPr/>
                </a:tc>
                <a:tc>
                  <a:txBody>
                    <a:bodyPr/>
                    <a:lstStyle/>
                    <a:p>
                      <a:pPr algn="ctr"/>
                      <a:r>
                        <a:rPr lang="en-GB" sz="1400" dirty="0"/>
                        <a:t>17%</a:t>
                      </a:r>
                      <a:endParaRPr lang="pt-BR" sz="1400" dirty="0"/>
                    </a:p>
                  </a:txBody>
                  <a:tcPr/>
                </a:tc>
                <a:extLst>
                  <a:ext uri="{0D108BD9-81ED-4DB2-BD59-A6C34878D82A}">
                    <a16:rowId xmlns:a16="http://schemas.microsoft.com/office/drawing/2014/main" val="9326834"/>
                  </a:ext>
                </a:extLst>
              </a:tr>
              <a:tr h="370840">
                <a:tc>
                  <a:txBody>
                    <a:bodyPr/>
                    <a:lstStyle/>
                    <a:p>
                      <a:pPr algn="ctr"/>
                      <a:r>
                        <a:rPr lang="en-GB" sz="1400" b="1" dirty="0"/>
                        <a:t>Atrazine</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0.0085</a:t>
                      </a:r>
                      <a:endParaRPr lang="pt-BR" sz="1400" dirty="0"/>
                    </a:p>
                  </a:txBody>
                  <a:tcPr/>
                </a:tc>
                <a:tc>
                  <a:txBody>
                    <a:bodyPr/>
                    <a:lstStyle/>
                    <a:p>
                      <a:pPr algn="ctr"/>
                      <a:r>
                        <a:rPr lang="en-GB" sz="1400" dirty="0"/>
                        <a:t>9%</a:t>
                      </a:r>
                      <a:endParaRPr lang="pt-BR" sz="1400" dirty="0"/>
                    </a:p>
                  </a:txBody>
                  <a:tcPr/>
                </a:tc>
                <a:extLst>
                  <a:ext uri="{0D108BD9-81ED-4DB2-BD59-A6C34878D82A}">
                    <a16:rowId xmlns:a16="http://schemas.microsoft.com/office/drawing/2014/main" val="1367885801"/>
                  </a:ext>
                </a:extLst>
              </a:tr>
              <a:tr h="370840">
                <a:tc>
                  <a:txBody>
                    <a:bodyPr/>
                    <a:lstStyle/>
                    <a:p>
                      <a:pPr algn="ctr"/>
                      <a:r>
                        <a:rPr lang="en-GB" sz="1400" b="1" dirty="0"/>
                        <a:t>Dimethoate</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0.0036</a:t>
                      </a:r>
                      <a:endParaRPr lang="pt-BR" sz="1400" dirty="0"/>
                    </a:p>
                  </a:txBody>
                  <a:tcPr/>
                </a:tc>
                <a:tc>
                  <a:txBody>
                    <a:bodyPr/>
                    <a:lstStyle/>
                    <a:p>
                      <a:pPr algn="ctr"/>
                      <a:r>
                        <a:rPr lang="en-GB" sz="1400" dirty="0"/>
                        <a:t>59%</a:t>
                      </a:r>
                      <a:endParaRPr lang="pt-BR" sz="1400" dirty="0"/>
                    </a:p>
                  </a:txBody>
                  <a:tcPr/>
                </a:tc>
                <a:extLst>
                  <a:ext uri="{0D108BD9-81ED-4DB2-BD59-A6C34878D82A}">
                    <a16:rowId xmlns:a16="http://schemas.microsoft.com/office/drawing/2014/main" val="3257252542"/>
                  </a:ext>
                </a:extLst>
              </a:tr>
              <a:tr h="370840">
                <a:tc>
                  <a:txBody>
                    <a:bodyPr/>
                    <a:lstStyle/>
                    <a:p>
                      <a:pPr algn="ctr"/>
                      <a:r>
                        <a:rPr lang="en-GB" sz="1400" b="1" dirty="0"/>
                        <a:t>Thiacloprid</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0.0032</a:t>
                      </a:r>
                      <a:endParaRPr lang="pt-BR" sz="1400" dirty="0"/>
                    </a:p>
                  </a:txBody>
                  <a:tcPr/>
                </a:tc>
                <a:tc>
                  <a:txBody>
                    <a:bodyPr/>
                    <a:lstStyle/>
                    <a:p>
                      <a:pPr algn="ctr"/>
                      <a:r>
                        <a:rPr lang="en-GB" sz="1400" dirty="0"/>
                        <a:t>8%</a:t>
                      </a:r>
                      <a:endParaRPr lang="pt-BR" sz="1400" dirty="0"/>
                    </a:p>
                  </a:txBody>
                  <a:tcPr/>
                </a:tc>
                <a:extLst>
                  <a:ext uri="{0D108BD9-81ED-4DB2-BD59-A6C34878D82A}">
                    <a16:rowId xmlns:a16="http://schemas.microsoft.com/office/drawing/2014/main" val="1267875416"/>
                  </a:ext>
                </a:extLst>
              </a:tr>
              <a:tr h="370840">
                <a:tc>
                  <a:txBody>
                    <a:bodyPr/>
                    <a:lstStyle/>
                    <a:p>
                      <a:pPr algn="ctr"/>
                      <a:r>
                        <a:rPr lang="en-GB" sz="1400" b="1" dirty="0"/>
                        <a:t>Acetamiprid</a:t>
                      </a:r>
                      <a:endParaRPr lang="pt-BR" sz="1400" b="1" dirty="0"/>
                    </a:p>
                  </a:txBody>
                  <a:tcPr/>
                </a:tc>
                <a:tc>
                  <a:txBody>
                    <a:bodyPr/>
                    <a:lstStyle/>
                    <a:p>
                      <a:pPr algn="ctr"/>
                      <a:r>
                        <a:rPr lang="en-GB" sz="1400" dirty="0"/>
                        <a:t>48</a:t>
                      </a:r>
                      <a:endParaRPr lang="pt-BR" sz="1400" dirty="0"/>
                    </a:p>
                  </a:txBody>
                  <a:tcPr/>
                </a:tc>
                <a:tc>
                  <a:txBody>
                    <a:bodyPr/>
                    <a:lstStyle/>
                    <a:p>
                      <a:pPr algn="ctr"/>
                      <a:r>
                        <a:rPr lang="en-GB" sz="1400" dirty="0"/>
                        <a:t>0.0005</a:t>
                      </a:r>
                      <a:endParaRPr lang="pt-BR" sz="1400" dirty="0"/>
                    </a:p>
                  </a:txBody>
                  <a:tcPr/>
                </a:tc>
                <a:tc>
                  <a:txBody>
                    <a:bodyPr/>
                    <a:lstStyle/>
                    <a:p>
                      <a:pPr algn="ctr"/>
                      <a:r>
                        <a:rPr lang="en-GB" sz="1400" dirty="0"/>
                        <a:t>12%</a:t>
                      </a:r>
                      <a:endParaRPr lang="pt-BR" sz="1400" dirty="0"/>
                    </a:p>
                  </a:txBody>
                  <a:tcPr/>
                </a:tc>
                <a:extLst>
                  <a:ext uri="{0D108BD9-81ED-4DB2-BD59-A6C34878D82A}">
                    <a16:rowId xmlns:a16="http://schemas.microsoft.com/office/drawing/2014/main" val="2008838852"/>
                  </a:ext>
                </a:extLst>
              </a:tr>
            </a:tbl>
          </a:graphicData>
        </a:graphic>
      </p:graphicFrame>
      <p:pic>
        <p:nvPicPr>
          <p:cNvPr id="17" name="Imagem 16">
            <a:extLst>
              <a:ext uri="{FF2B5EF4-FFF2-40B4-BE49-F238E27FC236}">
                <a16:creationId xmlns:a16="http://schemas.microsoft.com/office/drawing/2014/main" id="{8F57F423-2DBE-7700-CB59-E3D92782CDC7}"/>
              </a:ext>
            </a:extLst>
          </p:cNvPr>
          <p:cNvPicPr>
            <a:picLocks noChangeAspect="1"/>
          </p:cNvPicPr>
          <p:nvPr/>
        </p:nvPicPr>
        <p:blipFill>
          <a:blip r:embed="rId4"/>
          <a:stretch>
            <a:fillRect/>
          </a:stretch>
        </p:blipFill>
        <p:spPr>
          <a:xfrm>
            <a:off x="83128" y="1827912"/>
            <a:ext cx="7017104" cy="3785944"/>
          </a:xfrm>
          <a:prstGeom prst="rect">
            <a:avLst/>
          </a:prstGeom>
        </p:spPr>
      </p:pic>
      <p:sp>
        <p:nvSpPr>
          <p:cNvPr id="3" name="Retângulo 2">
            <a:extLst>
              <a:ext uri="{FF2B5EF4-FFF2-40B4-BE49-F238E27FC236}">
                <a16:creationId xmlns:a16="http://schemas.microsoft.com/office/drawing/2014/main" id="{299152E3-6271-916E-343C-18770E0D6E5F}"/>
              </a:ext>
            </a:extLst>
          </p:cNvPr>
          <p:cNvSpPr/>
          <p:nvPr/>
        </p:nvSpPr>
        <p:spPr>
          <a:xfrm>
            <a:off x="7136328" y="4138860"/>
            <a:ext cx="5008640" cy="115659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9" name="Retângulo 8">
            <a:extLst>
              <a:ext uri="{FF2B5EF4-FFF2-40B4-BE49-F238E27FC236}">
                <a16:creationId xmlns:a16="http://schemas.microsoft.com/office/drawing/2014/main" id="{DC79829D-473C-A60E-E5CD-1234B65E6729}"/>
              </a:ext>
            </a:extLst>
          </p:cNvPr>
          <p:cNvSpPr/>
          <p:nvPr/>
        </p:nvSpPr>
        <p:spPr>
          <a:xfrm>
            <a:off x="0" y="6074394"/>
            <a:ext cx="3609474" cy="74418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0" name="Retângulo 9">
            <a:extLst>
              <a:ext uri="{FF2B5EF4-FFF2-40B4-BE49-F238E27FC236}">
                <a16:creationId xmlns:a16="http://schemas.microsoft.com/office/drawing/2014/main" id="{A1EF9EFC-0B92-29B9-ABF5-C38F0CD1BCA1}"/>
              </a:ext>
            </a:extLst>
          </p:cNvPr>
          <p:cNvSpPr/>
          <p:nvPr/>
        </p:nvSpPr>
        <p:spPr>
          <a:xfrm>
            <a:off x="7415463" y="5743587"/>
            <a:ext cx="3609474" cy="386719"/>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43668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5">
            <a:extLst>
              <a:ext uri="{FF2B5EF4-FFF2-40B4-BE49-F238E27FC236}">
                <a16:creationId xmlns:a16="http://schemas.microsoft.com/office/drawing/2014/main" id="{DDCFBDE3-350E-4A19-80BB-CDE659660A6B}"/>
              </a:ext>
            </a:extLst>
          </p:cNvPr>
          <p:cNvSpPr>
            <a:spLocks noGrp="1"/>
          </p:cNvSpPr>
          <p:nvPr>
            <p:ph type="sldNum" sz="quarter" idx="12"/>
          </p:nvPr>
        </p:nvSpPr>
        <p:spPr/>
        <p:txBody>
          <a:bodyPr/>
          <a:lstStyle/>
          <a:p>
            <a:fld id="{437794D7-DC86-9A4E-9C9F-0B324FE8876A}" type="slidenum">
              <a:rPr lang="en-US" smtClean="0"/>
              <a:pPr/>
              <a:t>16</a:t>
            </a:fld>
            <a:endParaRPr lang="en-US" dirty="0"/>
          </a:p>
        </p:txBody>
      </p:sp>
      <p:sp>
        <p:nvSpPr>
          <p:cNvPr id="5" name="Title 30">
            <a:extLst>
              <a:ext uri="{FF2B5EF4-FFF2-40B4-BE49-F238E27FC236}">
                <a16:creationId xmlns:a16="http://schemas.microsoft.com/office/drawing/2014/main" id="{B59869A5-E737-A825-CF08-A7E1853EFD96}"/>
              </a:ext>
            </a:extLst>
          </p:cNvPr>
          <p:cNvSpPr txBox="1">
            <a:spLocks/>
          </p:cNvSpPr>
          <p:nvPr/>
        </p:nvSpPr>
        <p:spPr>
          <a:xfrm>
            <a:off x="3137756" y="507174"/>
            <a:ext cx="8139844" cy="757129"/>
          </a:xfrm>
          <a:prstGeom prst="rect">
            <a:avLst/>
          </a:prstGeom>
        </p:spPr>
        <p:txBody>
          <a:bodyPr anchor="t"/>
          <a:lstStyle>
            <a:lvl1pPr algn="l" defTabSz="914400" rtl="0" eaLnBrk="1" latinLnBrk="0" hangingPunct="1">
              <a:lnSpc>
                <a:spcPct val="90000"/>
              </a:lnSpc>
              <a:spcBef>
                <a:spcPct val="0"/>
              </a:spcBef>
              <a:buNone/>
              <a:defRPr sz="4400" b="1" kern="1200">
                <a:solidFill>
                  <a:srgbClr val="69216A"/>
                </a:solidFill>
                <a:latin typeface="+mn-lt"/>
                <a:ea typeface="+mj-ea"/>
                <a:cs typeface="+mj-cs"/>
              </a:defRPr>
            </a:lvl1pPr>
          </a:lstStyle>
          <a:p>
            <a:r>
              <a:rPr lang="en-GB" dirty="0"/>
              <a:t>Photocatalytic degradation of </a:t>
            </a:r>
          </a:p>
          <a:p>
            <a:r>
              <a:rPr lang="en-GB" dirty="0"/>
              <a:t>pesticides</a:t>
            </a:r>
          </a:p>
        </p:txBody>
      </p:sp>
      <p:pic>
        <p:nvPicPr>
          <p:cNvPr id="2" name="Imagem 1">
            <a:extLst>
              <a:ext uri="{FF2B5EF4-FFF2-40B4-BE49-F238E27FC236}">
                <a16:creationId xmlns:a16="http://schemas.microsoft.com/office/drawing/2014/main" id="{23F8789E-FEDB-3466-EB1B-FDFF5A3C2991}"/>
              </a:ext>
            </a:extLst>
          </p:cNvPr>
          <p:cNvPicPr>
            <a:picLocks noChangeAspect="1"/>
          </p:cNvPicPr>
          <p:nvPr/>
        </p:nvPicPr>
        <p:blipFill rotWithShape="1">
          <a:blip r:embed="rId3"/>
          <a:srcRect l="68134" t="35552" r="943" b="43719"/>
          <a:stretch/>
        </p:blipFill>
        <p:spPr>
          <a:xfrm>
            <a:off x="3609474" y="5701410"/>
            <a:ext cx="3805989" cy="1156590"/>
          </a:xfrm>
          <a:prstGeom prst="rect">
            <a:avLst/>
          </a:prstGeom>
        </p:spPr>
      </p:pic>
      <p:pic>
        <p:nvPicPr>
          <p:cNvPr id="4" name="Imagem 3">
            <a:extLst>
              <a:ext uri="{FF2B5EF4-FFF2-40B4-BE49-F238E27FC236}">
                <a16:creationId xmlns:a16="http://schemas.microsoft.com/office/drawing/2014/main" id="{899C9749-53B6-D1E0-1E81-DC1D921B99E4}"/>
              </a:ext>
            </a:extLst>
          </p:cNvPr>
          <p:cNvPicPr>
            <a:picLocks noChangeAspect="1"/>
          </p:cNvPicPr>
          <p:nvPr/>
        </p:nvPicPr>
        <p:blipFill rotWithShape="1">
          <a:blip r:embed="rId3"/>
          <a:srcRect l="67840" t="14326" r="2834" b="64945"/>
          <a:stretch/>
        </p:blipFill>
        <p:spPr>
          <a:xfrm>
            <a:off x="0" y="5701410"/>
            <a:ext cx="3609474" cy="1156590"/>
          </a:xfrm>
          <a:prstGeom prst="rect">
            <a:avLst/>
          </a:prstGeom>
        </p:spPr>
      </p:pic>
      <p:pic>
        <p:nvPicPr>
          <p:cNvPr id="7" name="Imagem 6">
            <a:extLst>
              <a:ext uri="{FF2B5EF4-FFF2-40B4-BE49-F238E27FC236}">
                <a16:creationId xmlns:a16="http://schemas.microsoft.com/office/drawing/2014/main" id="{A6271FE8-AF9D-428B-0756-4E18BC5F5C76}"/>
              </a:ext>
            </a:extLst>
          </p:cNvPr>
          <p:cNvPicPr>
            <a:picLocks noChangeAspect="1"/>
          </p:cNvPicPr>
          <p:nvPr/>
        </p:nvPicPr>
        <p:blipFill rotWithShape="1">
          <a:blip r:embed="rId3"/>
          <a:srcRect l="67833" t="54707" r="1244" b="24564"/>
          <a:stretch/>
        </p:blipFill>
        <p:spPr>
          <a:xfrm>
            <a:off x="7415463" y="5701410"/>
            <a:ext cx="3805989" cy="1156590"/>
          </a:xfrm>
          <a:prstGeom prst="rect">
            <a:avLst/>
          </a:prstGeom>
        </p:spPr>
      </p:pic>
      <p:graphicFrame>
        <p:nvGraphicFramePr>
          <p:cNvPr id="8" name="Tabela 3">
            <a:extLst>
              <a:ext uri="{FF2B5EF4-FFF2-40B4-BE49-F238E27FC236}">
                <a16:creationId xmlns:a16="http://schemas.microsoft.com/office/drawing/2014/main" id="{E4FDF2DB-8E5E-09A7-2FEB-D18A8D1A309A}"/>
              </a:ext>
            </a:extLst>
          </p:cNvPr>
          <p:cNvGraphicFramePr>
            <a:graphicFrameLocks noGrp="1"/>
          </p:cNvGraphicFramePr>
          <p:nvPr/>
        </p:nvGraphicFramePr>
        <p:xfrm>
          <a:off x="7192364" y="1331416"/>
          <a:ext cx="4905911" cy="4282440"/>
        </p:xfrm>
        <a:graphic>
          <a:graphicData uri="http://schemas.openxmlformats.org/drawingml/2006/table">
            <a:tbl>
              <a:tblPr firstRow="1" bandRow="1">
                <a:tableStyleId>{B301B821-A1FF-4177-AEE7-76D212191A09}</a:tableStyleId>
              </a:tblPr>
              <a:tblGrid>
                <a:gridCol w="1304459">
                  <a:extLst>
                    <a:ext uri="{9D8B030D-6E8A-4147-A177-3AD203B41FA5}">
                      <a16:colId xmlns:a16="http://schemas.microsoft.com/office/drawing/2014/main" val="1817148653"/>
                    </a:ext>
                  </a:extLst>
                </a:gridCol>
                <a:gridCol w="1203157">
                  <a:extLst>
                    <a:ext uri="{9D8B030D-6E8A-4147-A177-3AD203B41FA5}">
                      <a16:colId xmlns:a16="http://schemas.microsoft.com/office/drawing/2014/main" val="2005778897"/>
                    </a:ext>
                  </a:extLst>
                </a:gridCol>
                <a:gridCol w="1323474">
                  <a:extLst>
                    <a:ext uri="{9D8B030D-6E8A-4147-A177-3AD203B41FA5}">
                      <a16:colId xmlns:a16="http://schemas.microsoft.com/office/drawing/2014/main" val="647771637"/>
                    </a:ext>
                  </a:extLst>
                </a:gridCol>
                <a:gridCol w="1074821">
                  <a:extLst>
                    <a:ext uri="{9D8B030D-6E8A-4147-A177-3AD203B41FA5}">
                      <a16:colId xmlns:a16="http://schemas.microsoft.com/office/drawing/2014/main" val="44450325"/>
                    </a:ext>
                  </a:extLst>
                </a:gridCol>
              </a:tblGrid>
              <a:tr h="0">
                <a:tc>
                  <a:txBody>
                    <a:bodyPr/>
                    <a:lstStyle/>
                    <a:p>
                      <a:pPr algn="ctr"/>
                      <a:r>
                        <a:rPr lang="en-GB" sz="1400" dirty="0"/>
                        <a:t>Pesticide</a:t>
                      </a:r>
                      <a:endParaRPr lang="pt-BR" sz="1400" dirty="0"/>
                    </a:p>
                  </a:txBody>
                  <a:tcPr anchor="ctr"/>
                </a:tc>
                <a:tc>
                  <a:txBody>
                    <a:bodyPr/>
                    <a:lstStyle/>
                    <a:p>
                      <a:pPr algn="ctr"/>
                      <a:r>
                        <a:rPr lang="en-GB" sz="1400" dirty="0"/>
                        <a:t>Time of complete degradation (hours) </a:t>
                      </a:r>
                      <a:endParaRPr lang="pt-BR" sz="1400" dirty="0"/>
                    </a:p>
                  </a:txBody>
                  <a:tcPr/>
                </a:tc>
                <a:tc>
                  <a:txBody>
                    <a:bodyPr/>
                    <a:lstStyle/>
                    <a:p>
                      <a:pPr algn="ctr"/>
                      <a:r>
                        <a:rPr lang="en-GB" sz="1400" dirty="0"/>
                        <a:t>Degradation rate </a:t>
                      </a:r>
                      <a:r>
                        <a:rPr lang="en-GB" sz="1400" i="1" dirty="0"/>
                        <a:t>k</a:t>
                      </a:r>
                      <a:r>
                        <a:rPr lang="en-GB" sz="1400" dirty="0"/>
                        <a:t> </a:t>
                      </a:r>
                    </a:p>
                    <a:p>
                      <a:pPr algn="ctr"/>
                      <a:r>
                        <a:rPr lang="en-GB" sz="1400" dirty="0"/>
                        <a:t>(min </a:t>
                      </a:r>
                      <a:r>
                        <a:rPr lang="en-GB" sz="1400" baseline="30000" dirty="0"/>
                        <a:t>-1</a:t>
                      </a:r>
                      <a:r>
                        <a:rPr lang="en-GB" sz="1400" baseline="0" dirty="0"/>
                        <a:t>)</a:t>
                      </a:r>
                      <a:endParaRPr lang="pt-BR" sz="1400" dirty="0"/>
                    </a:p>
                  </a:txBody>
                  <a:tcPr/>
                </a:tc>
                <a:tc>
                  <a:txBody>
                    <a:bodyPr/>
                    <a:lstStyle/>
                    <a:p>
                      <a:pPr algn="ctr"/>
                      <a:r>
                        <a:rPr lang="en-GB" sz="1400" dirty="0"/>
                        <a:t>Dark adsorption after 2880 min</a:t>
                      </a:r>
                      <a:endParaRPr lang="pt-BR" sz="1400" dirty="0"/>
                    </a:p>
                  </a:txBody>
                  <a:tcPr/>
                </a:tc>
                <a:extLst>
                  <a:ext uri="{0D108BD9-81ED-4DB2-BD59-A6C34878D82A}">
                    <a16:rowId xmlns:a16="http://schemas.microsoft.com/office/drawing/2014/main" val="4262307513"/>
                  </a:ext>
                </a:extLst>
              </a:tr>
              <a:tr h="370840">
                <a:tc>
                  <a:txBody>
                    <a:bodyPr/>
                    <a:lstStyle/>
                    <a:p>
                      <a:pPr algn="ctr"/>
                      <a:r>
                        <a:rPr lang="en-GB" sz="1400" b="1" dirty="0"/>
                        <a:t>Diuron</a:t>
                      </a:r>
                      <a:endParaRPr lang="pt-BR" sz="1400" b="1" dirty="0"/>
                    </a:p>
                  </a:txBody>
                  <a:tcPr/>
                </a:tc>
                <a:tc>
                  <a:txBody>
                    <a:bodyPr/>
                    <a:lstStyle/>
                    <a:p>
                      <a:pPr algn="ctr"/>
                      <a:r>
                        <a:rPr lang="en-GB" sz="1400" dirty="0"/>
                        <a:t>4</a:t>
                      </a:r>
                      <a:endParaRPr lang="pt-BR" sz="1400" dirty="0"/>
                    </a:p>
                  </a:txBody>
                  <a:tcPr/>
                </a:tc>
                <a:tc>
                  <a:txBody>
                    <a:bodyPr/>
                    <a:lstStyle/>
                    <a:p>
                      <a:pPr algn="ctr"/>
                      <a:r>
                        <a:rPr lang="en-GB" sz="1400" dirty="0"/>
                        <a:t>0.021</a:t>
                      </a:r>
                      <a:endParaRPr lang="pt-BR" sz="1400" dirty="0"/>
                    </a:p>
                  </a:txBody>
                  <a:tcPr/>
                </a:tc>
                <a:tc>
                  <a:txBody>
                    <a:bodyPr/>
                    <a:lstStyle/>
                    <a:p>
                      <a:pPr algn="ctr"/>
                      <a:r>
                        <a:rPr lang="en-GB" sz="1400" dirty="0"/>
                        <a:t>10%</a:t>
                      </a:r>
                      <a:endParaRPr lang="pt-BR" sz="1400" dirty="0"/>
                    </a:p>
                  </a:txBody>
                  <a:tcPr/>
                </a:tc>
                <a:extLst>
                  <a:ext uri="{0D108BD9-81ED-4DB2-BD59-A6C34878D82A}">
                    <a16:rowId xmlns:a16="http://schemas.microsoft.com/office/drawing/2014/main" val="2771424669"/>
                  </a:ext>
                </a:extLst>
              </a:tr>
              <a:tr h="370840">
                <a:tc>
                  <a:txBody>
                    <a:bodyPr/>
                    <a:lstStyle/>
                    <a:p>
                      <a:pPr algn="ctr"/>
                      <a:r>
                        <a:rPr lang="en-GB" sz="1400" b="1" dirty="0"/>
                        <a:t>2,4-D</a:t>
                      </a:r>
                      <a:endParaRPr lang="pt-BR" sz="1400" b="1" dirty="0"/>
                    </a:p>
                  </a:txBody>
                  <a:tcPr/>
                </a:tc>
                <a:tc>
                  <a:txBody>
                    <a:bodyPr/>
                    <a:lstStyle/>
                    <a:p>
                      <a:pPr algn="ctr"/>
                      <a:r>
                        <a:rPr lang="en-GB" sz="1400" dirty="0"/>
                        <a:t>4</a:t>
                      </a:r>
                      <a:endParaRPr lang="pt-BR" sz="1400" dirty="0"/>
                    </a:p>
                  </a:txBody>
                  <a:tcPr/>
                </a:tc>
                <a:tc>
                  <a:txBody>
                    <a:bodyPr/>
                    <a:lstStyle/>
                    <a:p>
                      <a:pPr algn="ctr"/>
                      <a:r>
                        <a:rPr lang="en-GB" sz="1400" dirty="0"/>
                        <a:t>0.0108</a:t>
                      </a:r>
                      <a:endParaRPr lang="pt-BR" sz="1400" dirty="0"/>
                    </a:p>
                  </a:txBody>
                  <a:tcPr/>
                </a:tc>
                <a:tc>
                  <a:txBody>
                    <a:bodyPr/>
                    <a:lstStyle/>
                    <a:p>
                      <a:pPr algn="ctr"/>
                      <a:r>
                        <a:rPr lang="en-GB" sz="1400" dirty="0"/>
                        <a:t>9%</a:t>
                      </a:r>
                      <a:endParaRPr lang="pt-BR" sz="1400" dirty="0"/>
                    </a:p>
                  </a:txBody>
                  <a:tcPr/>
                </a:tc>
                <a:extLst>
                  <a:ext uri="{0D108BD9-81ED-4DB2-BD59-A6C34878D82A}">
                    <a16:rowId xmlns:a16="http://schemas.microsoft.com/office/drawing/2014/main" val="2232195040"/>
                  </a:ext>
                </a:extLst>
              </a:tr>
              <a:tr h="370840">
                <a:tc>
                  <a:txBody>
                    <a:bodyPr/>
                    <a:lstStyle/>
                    <a:p>
                      <a:pPr algn="ctr"/>
                      <a:r>
                        <a:rPr lang="en-GB" sz="1400" b="1" dirty="0"/>
                        <a:t>Imidacloprid</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0.0124</a:t>
                      </a:r>
                      <a:endParaRPr lang="pt-BR" sz="1400" dirty="0"/>
                    </a:p>
                  </a:txBody>
                  <a:tcPr/>
                </a:tc>
                <a:tc>
                  <a:txBody>
                    <a:bodyPr/>
                    <a:lstStyle/>
                    <a:p>
                      <a:pPr algn="ctr"/>
                      <a:r>
                        <a:rPr lang="en-GB" sz="1400" dirty="0"/>
                        <a:t>7%</a:t>
                      </a:r>
                      <a:endParaRPr lang="pt-BR" sz="1400" dirty="0"/>
                    </a:p>
                  </a:txBody>
                  <a:tcPr/>
                </a:tc>
                <a:extLst>
                  <a:ext uri="{0D108BD9-81ED-4DB2-BD59-A6C34878D82A}">
                    <a16:rowId xmlns:a16="http://schemas.microsoft.com/office/drawing/2014/main" val="1070731015"/>
                  </a:ext>
                </a:extLst>
              </a:tr>
              <a:tr h="370840">
                <a:tc>
                  <a:txBody>
                    <a:bodyPr/>
                    <a:lstStyle/>
                    <a:p>
                      <a:pPr algn="ctr"/>
                      <a:r>
                        <a:rPr lang="en-GB" sz="1400" b="1" dirty="0"/>
                        <a:t>Thiamethoxam</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0.0091</a:t>
                      </a:r>
                      <a:endParaRPr lang="pt-BR" sz="1400" dirty="0"/>
                    </a:p>
                  </a:txBody>
                  <a:tcPr/>
                </a:tc>
                <a:tc>
                  <a:txBody>
                    <a:bodyPr/>
                    <a:lstStyle/>
                    <a:p>
                      <a:pPr algn="ctr"/>
                      <a:r>
                        <a:rPr lang="en-GB" sz="1400" dirty="0"/>
                        <a:t>52%</a:t>
                      </a:r>
                      <a:endParaRPr lang="pt-BR" sz="1400" dirty="0"/>
                    </a:p>
                  </a:txBody>
                  <a:tcPr/>
                </a:tc>
                <a:extLst>
                  <a:ext uri="{0D108BD9-81ED-4DB2-BD59-A6C34878D82A}">
                    <a16:rowId xmlns:a16="http://schemas.microsoft.com/office/drawing/2014/main" val="3227334501"/>
                  </a:ext>
                </a:extLst>
              </a:tr>
              <a:tr h="370840">
                <a:tc>
                  <a:txBody>
                    <a:bodyPr/>
                    <a:lstStyle/>
                    <a:p>
                      <a:pPr algn="ctr"/>
                      <a:r>
                        <a:rPr lang="en-GB" sz="1400" b="1" dirty="0"/>
                        <a:t>Clothianidin</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0.0079</a:t>
                      </a:r>
                      <a:endParaRPr lang="pt-BR" sz="1400" dirty="0"/>
                    </a:p>
                  </a:txBody>
                  <a:tcPr/>
                </a:tc>
                <a:tc>
                  <a:txBody>
                    <a:bodyPr/>
                    <a:lstStyle/>
                    <a:p>
                      <a:pPr algn="ctr"/>
                      <a:r>
                        <a:rPr lang="en-GB" sz="1400" dirty="0"/>
                        <a:t>17%</a:t>
                      </a:r>
                      <a:endParaRPr lang="pt-BR" sz="1400" dirty="0"/>
                    </a:p>
                  </a:txBody>
                  <a:tcPr/>
                </a:tc>
                <a:extLst>
                  <a:ext uri="{0D108BD9-81ED-4DB2-BD59-A6C34878D82A}">
                    <a16:rowId xmlns:a16="http://schemas.microsoft.com/office/drawing/2014/main" val="9326834"/>
                  </a:ext>
                </a:extLst>
              </a:tr>
              <a:tr h="370840">
                <a:tc>
                  <a:txBody>
                    <a:bodyPr/>
                    <a:lstStyle/>
                    <a:p>
                      <a:pPr algn="ctr"/>
                      <a:r>
                        <a:rPr lang="en-GB" sz="1400" b="1" dirty="0"/>
                        <a:t>Atrazine</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0.0085</a:t>
                      </a:r>
                      <a:endParaRPr lang="pt-BR" sz="1400" dirty="0"/>
                    </a:p>
                  </a:txBody>
                  <a:tcPr/>
                </a:tc>
                <a:tc>
                  <a:txBody>
                    <a:bodyPr/>
                    <a:lstStyle/>
                    <a:p>
                      <a:pPr algn="ctr"/>
                      <a:r>
                        <a:rPr lang="en-GB" sz="1400" dirty="0"/>
                        <a:t>9%</a:t>
                      </a:r>
                      <a:endParaRPr lang="pt-BR" sz="1400" dirty="0"/>
                    </a:p>
                  </a:txBody>
                  <a:tcPr/>
                </a:tc>
                <a:extLst>
                  <a:ext uri="{0D108BD9-81ED-4DB2-BD59-A6C34878D82A}">
                    <a16:rowId xmlns:a16="http://schemas.microsoft.com/office/drawing/2014/main" val="1367885801"/>
                  </a:ext>
                </a:extLst>
              </a:tr>
              <a:tr h="370840">
                <a:tc>
                  <a:txBody>
                    <a:bodyPr/>
                    <a:lstStyle/>
                    <a:p>
                      <a:pPr algn="ctr"/>
                      <a:r>
                        <a:rPr lang="en-GB" sz="1400" b="1" dirty="0"/>
                        <a:t>Dimethoate</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0.0036</a:t>
                      </a:r>
                      <a:endParaRPr lang="pt-BR" sz="1400" dirty="0"/>
                    </a:p>
                  </a:txBody>
                  <a:tcPr/>
                </a:tc>
                <a:tc>
                  <a:txBody>
                    <a:bodyPr/>
                    <a:lstStyle/>
                    <a:p>
                      <a:pPr algn="ctr"/>
                      <a:r>
                        <a:rPr lang="en-GB" sz="1400" dirty="0"/>
                        <a:t>59%</a:t>
                      </a:r>
                      <a:endParaRPr lang="pt-BR" sz="1400" dirty="0"/>
                    </a:p>
                  </a:txBody>
                  <a:tcPr/>
                </a:tc>
                <a:extLst>
                  <a:ext uri="{0D108BD9-81ED-4DB2-BD59-A6C34878D82A}">
                    <a16:rowId xmlns:a16="http://schemas.microsoft.com/office/drawing/2014/main" val="3257252542"/>
                  </a:ext>
                </a:extLst>
              </a:tr>
              <a:tr h="370840">
                <a:tc>
                  <a:txBody>
                    <a:bodyPr/>
                    <a:lstStyle/>
                    <a:p>
                      <a:pPr algn="ctr"/>
                      <a:r>
                        <a:rPr lang="en-GB" sz="1400" b="1" dirty="0"/>
                        <a:t>Thiacloprid</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0.0032</a:t>
                      </a:r>
                      <a:endParaRPr lang="pt-BR" sz="1400" dirty="0"/>
                    </a:p>
                  </a:txBody>
                  <a:tcPr/>
                </a:tc>
                <a:tc>
                  <a:txBody>
                    <a:bodyPr/>
                    <a:lstStyle/>
                    <a:p>
                      <a:pPr algn="ctr"/>
                      <a:r>
                        <a:rPr lang="en-GB" sz="1400" dirty="0"/>
                        <a:t>8%</a:t>
                      </a:r>
                      <a:endParaRPr lang="pt-BR" sz="1400" dirty="0"/>
                    </a:p>
                  </a:txBody>
                  <a:tcPr/>
                </a:tc>
                <a:extLst>
                  <a:ext uri="{0D108BD9-81ED-4DB2-BD59-A6C34878D82A}">
                    <a16:rowId xmlns:a16="http://schemas.microsoft.com/office/drawing/2014/main" val="1267875416"/>
                  </a:ext>
                </a:extLst>
              </a:tr>
              <a:tr h="370840">
                <a:tc>
                  <a:txBody>
                    <a:bodyPr/>
                    <a:lstStyle/>
                    <a:p>
                      <a:pPr algn="ctr"/>
                      <a:r>
                        <a:rPr lang="en-GB" sz="1400" b="1" dirty="0"/>
                        <a:t>Acetamiprid</a:t>
                      </a:r>
                      <a:endParaRPr lang="pt-BR" sz="1400" b="1" dirty="0"/>
                    </a:p>
                  </a:txBody>
                  <a:tcPr/>
                </a:tc>
                <a:tc>
                  <a:txBody>
                    <a:bodyPr/>
                    <a:lstStyle/>
                    <a:p>
                      <a:pPr algn="ctr"/>
                      <a:r>
                        <a:rPr lang="en-GB" sz="1400" dirty="0"/>
                        <a:t>48</a:t>
                      </a:r>
                      <a:endParaRPr lang="pt-BR" sz="1400" dirty="0"/>
                    </a:p>
                  </a:txBody>
                  <a:tcPr/>
                </a:tc>
                <a:tc>
                  <a:txBody>
                    <a:bodyPr/>
                    <a:lstStyle/>
                    <a:p>
                      <a:pPr algn="ctr"/>
                      <a:r>
                        <a:rPr lang="en-GB" sz="1400" dirty="0"/>
                        <a:t>0.0005</a:t>
                      </a:r>
                      <a:endParaRPr lang="pt-BR" sz="1400" dirty="0"/>
                    </a:p>
                  </a:txBody>
                  <a:tcPr/>
                </a:tc>
                <a:tc>
                  <a:txBody>
                    <a:bodyPr/>
                    <a:lstStyle/>
                    <a:p>
                      <a:pPr algn="ctr"/>
                      <a:r>
                        <a:rPr lang="en-GB" sz="1400" dirty="0"/>
                        <a:t>12%</a:t>
                      </a:r>
                      <a:endParaRPr lang="pt-BR" sz="1400" dirty="0"/>
                    </a:p>
                  </a:txBody>
                  <a:tcPr/>
                </a:tc>
                <a:extLst>
                  <a:ext uri="{0D108BD9-81ED-4DB2-BD59-A6C34878D82A}">
                    <a16:rowId xmlns:a16="http://schemas.microsoft.com/office/drawing/2014/main" val="2008838852"/>
                  </a:ext>
                </a:extLst>
              </a:tr>
            </a:tbl>
          </a:graphicData>
        </a:graphic>
      </p:graphicFrame>
      <p:pic>
        <p:nvPicPr>
          <p:cNvPr id="17" name="Imagem 16">
            <a:extLst>
              <a:ext uri="{FF2B5EF4-FFF2-40B4-BE49-F238E27FC236}">
                <a16:creationId xmlns:a16="http://schemas.microsoft.com/office/drawing/2014/main" id="{8F57F423-2DBE-7700-CB59-E3D92782CDC7}"/>
              </a:ext>
            </a:extLst>
          </p:cNvPr>
          <p:cNvPicPr>
            <a:picLocks noChangeAspect="1"/>
          </p:cNvPicPr>
          <p:nvPr/>
        </p:nvPicPr>
        <p:blipFill>
          <a:blip r:embed="rId4"/>
          <a:stretch>
            <a:fillRect/>
          </a:stretch>
        </p:blipFill>
        <p:spPr>
          <a:xfrm>
            <a:off x="83128" y="1827912"/>
            <a:ext cx="7017104" cy="3785944"/>
          </a:xfrm>
          <a:prstGeom prst="rect">
            <a:avLst/>
          </a:prstGeom>
        </p:spPr>
      </p:pic>
      <p:sp>
        <p:nvSpPr>
          <p:cNvPr id="3" name="Retângulo 2">
            <a:extLst>
              <a:ext uri="{FF2B5EF4-FFF2-40B4-BE49-F238E27FC236}">
                <a16:creationId xmlns:a16="http://schemas.microsoft.com/office/drawing/2014/main" id="{299152E3-6271-916E-343C-18770E0D6E5F}"/>
              </a:ext>
            </a:extLst>
          </p:cNvPr>
          <p:cNvSpPr/>
          <p:nvPr/>
        </p:nvSpPr>
        <p:spPr>
          <a:xfrm>
            <a:off x="7136328" y="5161552"/>
            <a:ext cx="5008640" cy="50688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0" name="Retângulo 9">
            <a:extLst>
              <a:ext uri="{FF2B5EF4-FFF2-40B4-BE49-F238E27FC236}">
                <a16:creationId xmlns:a16="http://schemas.microsoft.com/office/drawing/2014/main" id="{A1EF9EFC-0B92-29B9-ABF5-C38F0CD1BCA1}"/>
              </a:ext>
            </a:extLst>
          </p:cNvPr>
          <p:cNvSpPr/>
          <p:nvPr/>
        </p:nvSpPr>
        <p:spPr>
          <a:xfrm>
            <a:off x="7415463" y="6152666"/>
            <a:ext cx="3609474" cy="386719"/>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281657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5">
            <a:extLst>
              <a:ext uri="{FF2B5EF4-FFF2-40B4-BE49-F238E27FC236}">
                <a16:creationId xmlns:a16="http://schemas.microsoft.com/office/drawing/2014/main" id="{DDCFBDE3-350E-4A19-80BB-CDE659660A6B}"/>
              </a:ext>
            </a:extLst>
          </p:cNvPr>
          <p:cNvSpPr>
            <a:spLocks noGrp="1"/>
          </p:cNvSpPr>
          <p:nvPr>
            <p:ph type="sldNum" sz="quarter" idx="12"/>
          </p:nvPr>
        </p:nvSpPr>
        <p:spPr/>
        <p:txBody>
          <a:bodyPr/>
          <a:lstStyle/>
          <a:p>
            <a:fld id="{437794D7-DC86-9A4E-9C9F-0B324FE8876A}" type="slidenum">
              <a:rPr lang="en-US" smtClean="0"/>
              <a:pPr/>
              <a:t>17</a:t>
            </a:fld>
            <a:endParaRPr lang="en-US" dirty="0"/>
          </a:p>
        </p:txBody>
      </p:sp>
      <p:sp>
        <p:nvSpPr>
          <p:cNvPr id="5" name="Title 30">
            <a:extLst>
              <a:ext uri="{FF2B5EF4-FFF2-40B4-BE49-F238E27FC236}">
                <a16:creationId xmlns:a16="http://schemas.microsoft.com/office/drawing/2014/main" id="{B59869A5-E737-A825-CF08-A7E1853EFD96}"/>
              </a:ext>
            </a:extLst>
          </p:cNvPr>
          <p:cNvSpPr txBox="1">
            <a:spLocks/>
          </p:cNvSpPr>
          <p:nvPr/>
        </p:nvSpPr>
        <p:spPr>
          <a:xfrm>
            <a:off x="3137756" y="507174"/>
            <a:ext cx="8139844" cy="757129"/>
          </a:xfrm>
          <a:prstGeom prst="rect">
            <a:avLst/>
          </a:prstGeom>
        </p:spPr>
        <p:txBody>
          <a:bodyPr anchor="t"/>
          <a:lstStyle>
            <a:lvl1pPr algn="l" defTabSz="914400" rtl="0" eaLnBrk="1" latinLnBrk="0" hangingPunct="1">
              <a:lnSpc>
                <a:spcPct val="90000"/>
              </a:lnSpc>
              <a:spcBef>
                <a:spcPct val="0"/>
              </a:spcBef>
              <a:buNone/>
              <a:defRPr sz="4400" b="1" kern="1200">
                <a:solidFill>
                  <a:srgbClr val="69216A"/>
                </a:solidFill>
                <a:latin typeface="+mn-lt"/>
                <a:ea typeface="+mj-ea"/>
                <a:cs typeface="+mj-cs"/>
              </a:defRPr>
            </a:lvl1pPr>
          </a:lstStyle>
          <a:p>
            <a:r>
              <a:rPr lang="en-GB" dirty="0"/>
              <a:t>Photocatalytic degradation of </a:t>
            </a:r>
          </a:p>
          <a:p>
            <a:r>
              <a:rPr lang="en-GB" dirty="0"/>
              <a:t>pesticides</a:t>
            </a:r>
          </a:p>
        </p:txBody>
      </p:sp>
      <p:pic>
        <p:nvPicPr>
          <p:cNvPr id="2" name="Imagem 1">
            <a:extLst>
              <a:ext uri="{FF2B5EF4-FFF2-40B4-BE49-F238E27FC236}">
                <a16:creationId xmlns:a16="http://schemas.microsoft.com/office/drawing/2014/main" id="{23F8789E-FEDB-3466-EB1B-FDFF5A3C2991}"/>
              </a:ext>
            </a:extLst>
          </p:cNvPr>
          <p:cNvPicPr>
            <a:picLocks noChangeAspect="1"/>
          </p:cNvPicPr>
          <p:nvPr/>
        </p:nvPicPr>
        <p:blipFill rotWithShape="1">
          <a:blip r:embed="rId3"/>
          <a:srcRect l="68134" t="35552" r="943" b="43719"/>
          <a:stretch/>
        </p:blipFill>
        <p:spPr>
          <a:xfrm>
            <a:off x="3609474" y="5701410"/>
            <a:ext cx="3805989" cy="1156590"/>
          </a:xfrm>
          <a:prstGeom prst="rect">
            <a:avLst/>
          </a:prstGeom>
        </p:spPr>
      </p:pic>
      <p:pic>
        <p:nvPicPr>
          <p:cNvPr id="4" name="Imagem 3">
            <a:extLst>
              <a:ext uri="{FF2B5EF4-FFF2-40B4-BE49-F238E27FC236}">
                <a16:creationId xmlns:a16="http://schemas.microsoft.com/office/drawing/2014/main" id="{899C9749-53B6-D1E0-1E81-DC1D921B99E4}"/>
              </a:ext>
            </a:extLst>
          </p:cNvPr>
          <p:cNvPicPr>
            <a:picLocks noChangeAspect="1"/>
          </p:cNvPicPr>
          <p:nvPr/>
        </p:nvPicPr>
        <p:blipFill rotWithShape="1">
          <a:blip r:embed="rId3"/>
          <a:srcRect l="67840" t="14326" r="2834" b="64945"/>
          <a:stretch/>
        </p:blipFill>
        <p:spPr>
          <a:xfrm>
            <a:off x="0" y="5701410"/>
            <a:ext cx="3609474" cy="1156590"/>
          </a:xfrm>
          <a:prstGeom prst="rect">
            <a:avLst/>
          </a:prstGeom>
        </p:spPr>
      </p:pic>
      <p:pic>
        <p:nvPicPr>
          <p:cNvPr id="7" name="Imagem 6">
            <a:extLst>
              <a:ext uri="{FF2B5EF4-FFF2-40B4-BE49-F238E27FC236}">
                <a16:creationId xmlns:a16="http://schemas.microsoft.com/office/drawing/2014/main" id="{A6271FE8-AF9D-428B-0756-4E18BC5F5C76}"/>
              </a:ext>
            </a:extLst>
          </p:cNvPr>
          <p:cNvPicPr>
            <a:picLocks noChangeAspect="1"/>
          </p:cNvPicPr>
          <p:nvPr/>
        </p:nvPicPr>
        <p:blipFill rotWithShape="1">
          <a:blip r:embed="rId3"/>
          <a:srcRect l="67833" t="54707" r="1244" b="24564"/>
          <a:stretch/>
        </p:blipFill>
        <p:spPr>
          <a:xfrm>
            <a:off x="7415463" y="5701410"/>
            <a:ext cx="3805989" cy="1156590"/>
          </a:xfrm>
          <a:prstGeom prst="rect">
            <a:avLst/>
          </a:prstGeom>
        </p:spPr>
      </p:pic>
      <p:graphicFrame>
        <p:nvGraphicFramePr>
          <p:cNvPr id="8" name="Tabela 3">
            <a:extLst>
              <a:ext uri="{FF2B5EF4-FFF2-40B4-BE49-F238E27FC236}">
                <a16:creationId xmlns:a16="http://schemas.microsoft.com/office/drawing/2014/main" id="{E4FDF2DB-8E5E-09A7-2FEB-D18A8D1A309A}"/>
              </a:ext>
            </a:extLst>
          </p:cNvPr>
          <p:cNvGraphicFramePr>
            <a:graphicFrameLocks noGrp="1"/>
          </p:cNvGraphicFramePr>
          <p:nvPr/>
        </p:nvGraphicFramePr>
        <p:xfrm>
          <a:off x="7192364" y="1331416"/>
          <a:ext cx="4905911" cy="4282440"/>
        </p:xfrm>
        <a:graphic>
          <a:graphicData uri="http://schemas.openxmlformats.org/drawingml/2006/table">
            <a:tbl>
              <a:tblPr firstRow="1" bandRow="1">
                <a:tableStyleId>{B301B821-A1FF-4177-AEE7-76D212191A09}</a:tableStyleId>
              </a:tblPr>
              <a:tblGrid>
                <a:gridCol w="1304459">
                  <a:extLst>
                    <a:ext uri="{9D8B030D-6E8A-4147-A177-3AD203B41FA5}">
                      <a16:colId xmlns:a16="http://schemas.microsoft.com/office/drawing/2014/main" val="1817148653"/>
                    </a:ext>
                  </a:extLst>
                </a:gridCol>
                <a:gridCol w="1203157">
                  <a:extLst>
                    <a:ext uri="{9D8B030D-6E8A-4147-A177-3AD203B41FA5}">
                      <a16:colId xmlns:a16="http://schemas.microsoft.com/office/drawing/2014/main" val="2005778897"/>
                    </a:ext>
                  </a:extLst>
                </a:gridCol>
                <a:gridCol w="1323474">
                  <a:extLst>
                    <a:ext uri="{9D8B030D-6E8A-4147-A177-3AD203B41FA5}">
                      <a16:colId xmlns:a16="http://schemas.microsoft.com/office/drawing/2014/main" val="647771637"/>
                    </a:ext>
                  </a:extLst>
                </a:gridCol>
                <a:gridCol w="1074821">
                  <a:extLst>
                    <a:ext uri="{9D8B030D-6E8A-4147-A177-3AD203B41FA5}">
                      <a16:colId xmlns:a16="http://schemas.microsoft.com/office/drawing/2014/main" val="44450325"/>
                    </a:ext>
                  </a:extLst>
                </a:gridCol>
              </a:tblGrid>
              <a:tr h="0">
                <a:tc>
                  <a:txBody>
                    <a:bodyPr/>
                    <a:lstStyle/>
                    <a:p>
                      <a:pPr algn="ctr"/>
                      <a:r>
                        <a:rPr lang="en-GB" sz="1400" dirty="0"/>
                        <a:t>Pesticide</a:t>
                      </a:r>
                      <a:endParaRPr lang="pt-BR" sz="1400" dirty="0"/>
                    </a:p>
                  </a:txBody>
                  <a:tcPr anchor="ctr"/>
                </a:tc>
                <a:tc>
                  <a:txBody>
                    <a:bodyPr/>
                    <a:lstStyle/>
                    <a:p>
                      <a:pPr algn="ctr"/>
                      <a:r>
                        <a:rPr lang="en-GB" sz="1400" dirty="0"/>
                        <a:t>Time of complete degradation (hours) </a:t>
                      </a:r>
                      <a:endParaRPr lang="pt-BR" sz="1400" dirty="0"/>
                    </a:p>
                  </a:txBody>
                  <a:tcPr/>
                </a:tc>
                <a:tc>
                  <a:txBody>
                    <a:bodyPr/>
                    <a:lstStyle/>
                    <a:p>
                      <a:pPr algn="ctr"/>
                      <a:r>
                        <a:rPr lang="en-GB" sz="1400" dirty="0"/>
                        <a:t>Degradation rate </a:t>
                      </a:r>
                      <a:r>
                        <a:rPr lang="en-GB" sz="1400" i="1" dirty="0"/>
                        <a:t>k</a:t>
                      </a:r>
                      <a:r>
                        <a:rPr lang="en-GB" sz="1400" dirty="0"/>
                        <a:t> </a:t>
                      </a:r>
                    </a:p>
                    <a:p>
                      <a:pPr algn="ctr"/>
                      <a:r>
                        <a:rPr lang="en-GB" sz="1400" dirty="0"/>
                        <a:t>(min </a:t>
                      </a:r>
                      <a:r>
                        <a:rPr lang="en-GB" sz="1400" baseline="30000" dirty="0"/>
                        <a:t>-1</a:t>
                      </a:r>
                      <a:r>
                        <a:rPr lang="en-GB" sz="1400" baseline="0" dirty="0"/>
                        <a:t>)</a:t>
                      </a:r>
                      <a:endParaRPr lang="pt-BR" sz="1400" dirty="0"/>
                    </a:p>
                  </a:txBody>
                  <a:tcPr/>
                </a:tc>
                <a:tc>
                  <a:txBody>
                    <a:bodyPr/>
                    <a:lstStyle/>
                    <a:p>
                      <a:pPr algn="ctr"/>
                      <a:r>
                        <a:rPr lang="en-GB" sz="1400" dirty="0"/>
                        <a:t>Dark adsorption after 2880 min</a:t>
                      </a:r>
                      <a:endParaRPr lang="pt-BR" sz="1400" dirty="0"/>
                    </a:p>
                  </a:txBody>
                  <a:tcPr/>
                </a:tc>
                <a:extLst>
                  <a:ext uri="{0D108BD9-81ED-4DB2-BD59-A6C34878D82A}">
                    <a16:rowId xmlns:a16="http://schemas.microsoft.com/office/drawing/2014/main" val="4262307513"/>
                  </a:ext>
                </a:extLst>
              </a:tr>
              <a:tr h="370840">
                <a:tc>
                  <a:txBody>
                    <a:bodyPr/>
                    <a:lstStyle/>
                    <a:p>
                      <a:pPr algn="ctr"/>
                      <a:r>
                        <a:rPr lang="en-GB" sz="1400" b="1" dirty="0"/>
                        <a:t>Diuron</a:t>
                      </a:r>
                      <a:endParaRPr lang="pt-BR" sz="1400" b="1" dirty="0"/>
                    </a:p>
                  </a:txBody>
                  <a:tcPr/>
                </a:tc>
                <a:tc>
                  <a:txBody>
                    <a:bodyPr/>
                    <a:lstStyle/>
                    <a:p>
                      <a:pPr algn="ctr"/>
                      <a:r>
                        <a:rPr lang="en-GB" sz="1400" dirty="0"/>
                        <a:t>4</a:t>
                      </a:r>
                      <a:endParaRPr lang="pt-BR" sz="1400" dirty="0"/>
                    </a:p>
                  </a:txBody>
                  <a:tcPr/>
                </a:tc>
                <a:tc>
                  <a:txBody>
                    <a:bodyPr/>
                    <a:lstStyle/>
                    <a:p>
                      <a:pPr algn="ctr"/>
                      <a:r>
                        <a:rPr lang="en-GB" sz="1400" dirty="0"/>
                        <a:t>0.021</a:t>
                      </a:r>
                      <a:endParaRPr lang="pt-BR" sz="1400" dirty="0"/>
                    </a:p>
                  </a:txBody>
                  <a:tcPr/>
                </a:tc>
                <a:tc>
                  <a:txBody>
                    <a:bodyPr/>
                    <a:lstStyle/>
                    <a:p>
                      <a:pPr algn="ctr"/>
                      <a:r>
                        <a:rPr lang="en-GB" sz="1400" dirty="0"/>
                        <a:t>10%</a:t>
                      </a:r>
                      <a:endParaRPr lang="pt-BR" sz="1400" dirty="0"/>
                    </a:p>
                  </a:txBody>
                  <a:tcPr/>
                </a:tc>
                <a:extLst>
                  <a:ext uri="{0D108BD9-81ED-4DB2-BD59-A6C34878D82A}">
                    <a16:rowId xmlns:a16="http://schemas.microsoft.com/office/drawing/2014/main" val="2771424669"/>
                  </a:ext>
                </a:extLst>
              </a:tr>
              <a:tr h="370840">
                <a:tc>
                  <a:txBody>
                    <a:bodyPr/>
                    <a:lstStyle/>
                    <a:p>
                      <a:pPr algn="ctr"/>
                      <a:r>
                        <a:rPr lang="en-GB" sz="1400" b="1" dirty="0"/>
                        <a:t>2,4-D</a:t>
                      </a:r>
                      <a:endParaRPr lang="pt-BR" sz="1400" b="1" dirty="0"/>
                    </a:p>
                  </a:txBody>
                  <a:tcPr/>
                </a:tc>
                <a:tc>
                  <a:txBody>
                    <a:bodyPr/>
                    <a:lstStyle/>
                    <a:p>
                      <a:pPr algn="ctr"/>
                      <a:r>
                        <a:rPr lang="en-GB" sz="1400" dirty="0"/>
                        <a:t>4</a:t>
                      </a:r>
                      <a:endParaRPr lang="pt-BR" sz="1400" dirty="0"/>
                    </a:p>
                  </a:txBody>
                  <a:tcPr/>
                </a:tc>
                <a:tc>
                  <a:txBody>
                    <a:bodyPr/>
                    <a:lstStyle/>
                    <a:p>
                      <a:pPr algn="ctr"/>
                      <a:r>
                        <a:rPr lang="en-GB" sz="1400" dirty="0"/>
                        <a:t>0.0108</a:t>
                      </a:r>
                      <a:endParaRPr lang="pt-BR" sz="1400" dirty="0"/>
                    </a:p>
                  </a:txBody>
                  <a:tcPr/>
                </a:tc>
                <a:tc>
                  <a:txBody>
                    <a:bodyPr/>
                    <a:lstStyle/>
                    <a:p>
                      <a:pPr algn="ctr"/>
                      <a:r>
                        <a:rPr lang="en-GB" sz="1400" dirty="0"/>
                        <a:t>9%</a:t>
                      </a:r>
                      <a:endParaRPr lang="pt-BR" sz="1400" dirty="0"/>
                    </a:p>
                  </a:txBody>
                  <a:tcPr/>
                </a:tc>
                <a:extLst>
                  <a:ext uri="{0D108BD9-81ED-4DB2-BD59-A6C34878D82A}">
                    <a16:rowId xmlns:a16="http://schemas.microsoft.com/office/drawing/2014/main" val="2232195040"/>
                  </a:ext>
                </a:extLst>
              </a:tr>
              <a:tr h="370840">
                <a:tc>
                  <a:txBody>
                    <a:bodyPr/>
                    <a:lstStyle/>
                    <a:p>
                      <a:pPr algn="ctr"/>
                      <a:r>
                        <a:rPr lang="en-GB" sz="1400" b="1" dirty="0"/>
                        <a:t>Imidacloprid</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0.0124</a:t>
                      </a:r>
                      <a:endParaRPr lang="pt-BR" sz="1400" dirty="0"/>
                    </a:p>
                  </a:txBody>
                  <a:tcPr/>
                </a:tc>
                <a:tc>
                  <a:txBody>
                    <a:bodyPr/>
                    <a:lstStyle/>
                    <a:p>
                      <a:pPr algn="ctr"/>
                      <a:r>
                        <a:rPr lang="en-GB" sz="1400" dirty="0"/>
                        <a:t>7%</a:t>
                      </a:r>
                      <a:endParaRPr lang="pt-BR" sz="1400" dirty="0"/>
                    </a:p>
                  </a:txBody>
                  <a:tcPr/>
                </a:tc>
                <a:extLst>
                  <a:ext uri="{0D108BD9-81ED-4DB2-BD59-A6C34878D82A}">
                    <a16:rowId xmlns:a16="http://schemas.microsoft.com/office/drawing/2014/main" val="1070731015"/>
                  </a:ext>
                </a:extLst>
              </a:tr>
              <a:tr h="370840">
                <a:tc>
                  <a:txBody>
                    <a:bodyPr/>
                    <a:lstStyle/>
                    <a:p>
                      <a:pPr algn="ctr"/>
                      <a:r>
                        <a:rPr lang="en-GB" sz="1400" b="1" dirty="0"/>
                        <a:t>Thiamethoxam</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0.0091</a:t>
                      </a:r>
                      <a:endParaRPr lang="pt-BR" sz="1400" dirty="0"/>
                    </a:p>
                  </a:txBody>
                  <a:tcPr/>
                </a:tc>
                <a:tc>
                  <a:txBody>
                    <a:bodyPr/>
                    <a:lstStyle/>
                    <a:p>
                      <a:pPr algn="ctr"/>
                      <a:r>
                        <a:rPr lang="en-GB" sz="1400" dirty="0"/>
                        <a:t>52%</a:t>
                      </a:r>
                      <a:endParaRPr lang="pt-BR" sz="1400" dirty="0"/>
                    </a:p>
                  </a:txBody>
                  <a:tcPr/>
                </a:tc>
                <a:extLst>
                  <a:ext uri="{0D108BD9-81ED-4DB2-BD59-A6C34878D82A}">
                    <a16:rowId xmlns:a16="http://schemas.microsoft.com/office/drawing/2014/main" val="3227334501"/>
                  </a:ext>
                </a:extLst>
              </a:tr>
              <a:tr h="370840">
                <a:tc>
                  <a:txBody>
                    <a:bodyPr/>
                    <a:lstStyle/>
                    <a:p>
                      <a:pPr algn="ctr"/>
                      <a:r>
                        <a:rPr lang="en-GB" sz="1400" b="1" dirty="0"/>
                        <a:t>Clothianidin</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0.0079</a:t>
                      </a:r>
                      <a:endParaRPr lang="pt-BR" sz="1400" dirty="0"/>
                    </a:p>
                  </a:txBody>
                  <a:tcPr/>
                </a:tc>
                <a:tc>
                  <a:txBody>
                    <a:bodyPr/>
                    <a:lstStyle/>
                    <a:p>
                      <a:pPr algn="ctr"/>
                      <a:r>
                        <a:rPr lang="en-GB" sz="1400" dirty="0"/>
                        <a:t>17%</a:t>
                      </a:r>
                      <a:endParaRPr lang="pt-BR" sz="1400" dirty="0"/>
                    </a:p>
                  </a:txBody>
                  <a:tcPr/>
                </a:tc>
                <a:extLst>
                  <a:ext uri="{0D108BD9-81ED-4DB2-BD59-A6C34878D82A}">
                    <a16:rowId xmlns:a16="http://schemas.microsoft.com/office/drawing/2014/main" val="9326834"/>
                  </a:ext>
                </a:extLst>
              </a:tr>
              <a:tr h="370840">
                <a:tc>
                  <a:txBody>
                    <a:bodyPr/>
                    <a:lstStyle/>
                    <a:p>
                      <a:pPr algn="ctr"/>
                      <a:r>
                        <a:rPr lang="en-GB" sz="1400" b="1" dirty="0"/>
                        <a:t>Atrazine</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0.0085</a:t>
                      </a:r>
                      <a:endParaRPr lang="pt-BR" sz="1400" dirty="0"/>
                    </a:p>
                  </a:txBody>
                  <a:tcPr/>
                </a:tc>
                <a:tc>
                  <a:txBody>
                    <a:bodyPr/>
                    <a:lstStyle/>
                    <a:p>
                      <a:pPr algn="ctr"/>
                      <a:r>
                        <a:rPr lang="en-GB" sz="1400" dirty="0"/>
                        <a:t>9%</a:t>
                      </a:r>
                      <a:endParaRPr lang="pt-BR" sz="1400" dirty="0"/>
                    </a:p>
                  </a:txBody>
                  <a:tcPr/>
                </a:tc>
                <a:extLst>
                  <a:ext uri="{0D108BD9-81ED-4DB2-BD59-A6C34878D82A}">
                    <a16:rowId xmlns:a16="http://schemas.microsoft.com/office/drawing/2014/main" val="1367885801"/>
                  </a:ext>
                </a:extLst>
              </a:tr>
              <a:tr h="370840">
                <a:tc>
                  <a:txBody>
                    <a:bodyPr/>
                    <a:lstStyle/>
                    <a:p>
                      <a:pPr algn="ctr"/>
                      <a:r>
                        <a:rPr lang="en-GB" sz="1400" b="1" dirty="0"/>
                        <a:t>Dimethoate</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0.0036</a:t>
                      </a:r>
                      <a:endParaRPr lang="pt-BR" sz="1400" dirty="0"/>
                    </a:p>
                  </a:txBody>
                  <a:tcPr/>
                </a:tc>
                <a:tc>
                  <a:txBody>
                    <a:bodyPr/>
                    <a:lstStyle/>
                    <a:p>
                      <a:pPr algn="ctr"/>
                      <a:r>
                        <a:rPr lang="en-GB" sz="1400" dirty="0"/>
                        <a:t>59%</a:t>
                      </a:r>
                      <a:endParaRPr lang="pt-BR" sz="1400" dirty="0"/>
                    </a:p>
                  </a:txBody>
                  <a:tcPr/>
                </a:tc>
                <a:extLst>
                  <a:ext uri="{0D108BD9-81ED-4DB2-BD59-A6C34878D82A}">
                    <a16:rowId xmlns:a16="http://schemas.microsoft.com/office/drawing/2014/main" val="3257252542"/>
                  </a:ext>
                </a:extLst>
              </a:tr>
              <a:tr h="370840">
                <a:tc>
                  <a:txBody>
                    <a:bodyPr/>
                    <a:lstStyle/>
                    <a:p>
                      <a:pPr algn="ctr"/>
                      <a:r>
                        <a:rPr lang="en-GB" sz="1400" b="1" dirty="0"/>
                        <a:t>Thiacloprid</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0.0032</a:t>
                      </a:r>
                      <a:endParaRPr lang="pt-BR" sz="1400" dirty="0"/>
                    </a:p>
                  </a:txBody>
                  <a:tcPr/>
                </a:tc>
                <a:tc>
                  <a:txBody>
                    <a:bodyPr/>
                    <a:lstStyle/>
                    <a:p>
                      <a:pPr algn="ctr"/>
                      <a:r>
                        <a:rPr lang="en-GB" sz="1400" dirty="0"/>
                        <a:t>8%</a:t>
                      </a:r>
                      <a:endParaRPr lang="pt-BR" sz="1400" dirty="0"/>
                    </a:p>
                  </a:txBody>
                  <a:tcPr/>
                </a:tc>
                <a:extLst>
                  <a:ext uri="{0D108BD9-81ED-4DB2-BD59-A6C34878D82A}">
                    <a16:rowId xmlns:a16="http://schemas.microsoft.com/office/drawing/2014/main" val="1267875416"/>
                  </a:ext>
                </a:extLst>
              </a:tr>
              <a:tr h="370840">
                <a:tc>
                  <a:txBody>
                    <a:bodyPr/>
                    <a:lstStyle/>
                    <a:p>
                      <a:pPr algn="ctr"/>
                      <a:r>
                        <a:rPr lang="en-GB" sz="1400" b="1" dirty="0"/>
                        <a:t>Acetamiprid</a:t>
                      </a:r>
                      <a:endParaRPr lang="pt-BR" sz="1400" b="1" dirty="0"/>
                    </a:p>
                  </a:txBody>
                  <a:tcPr/>
                </a:tc>
                <a:tc>
                  <a:txBody>
                    <a:bodyPr/>
                    <a:lstStyle/>
                    <a:p>
                      <a:pPr algn="ctr"/>
                      <a:r>
                        <a:rPr lang="en-GB" sz="1400" dirty="0"/>
                        <a:t>48</a:t>
                      </a:r>
                      <a:endParaRPr lang="pt-BR" sz="1400" dirty="0"/>
                    </a:p>
                  </a:txBody>
                  <a:tcPr/>
                </a:tc>
                <a:tc>
                  <a:txBody>
                    <a:bodyPr/>
                    <a:lstStyle/>
                    <a:p>
                      <a:pPr algn="ctr"/>
                      <a:r>
                        <a:rPr lang="en-GB" sz="1400" dirty="0"/>
                        <a:t>0.0005</a:t>
                      </a:r>
                      <a:endParaRPr lang="pt-BR" sz="1400" dirty="0"/>
                    </a:p>
                  </a:txBody>
                  <a:tcPr/>
                </a:tc>
                <a:tc>
                  <a:txBody>
                    <a:bodyPr/>
                    <a:lstStyle/>
                    <a:p>
                      <a:pPr algn="ctr"/>
                      <a:r>
                        <a:rPr lang="en-GB" sz="1400" dirty="0"/>
                        <a:t>12%</a:t>
                      </a:r>
                      <a:endParaRPr lang="pt-BR" sz="1400" dirty="0"/>
                    </a:p>
                  </a:txBody>
                  <a:tcPr/>
                </a:tc>
                <a:extLst>
                  <a:ext uri="{0D108BD9-81ED-4DB2-BD59-A6C34878D82A}">
                    <a16:rowId xmlns:a16="http://schemas.microsoft.com/office/drawing/2014/main" val="2008838852"/>
                  </a:ext>
                </a:extLst>
              </a:tr>
            </a:tbl>
          </a:graphicData>
        </a:graphic>
      </p:graphicFrame>
      <p:pic>
        <p:nvPicPr>
          <p:cNvPr id="17" name="Imagem 16">
            <a:extLst>
              <a:ext uri="{FF2B5EF4-FFF2-40B4-BE49-F238E27FC236}">
                <a16:creationId xmlns:a16="http://schemas.microsoft.com/office/drawing/2014/main" id="{8F57F423-2DBE-7700-CB59-E3D92782CDC7}"/>
              </a:ext>
            </a:extLst>
          </p:cNvPr>
          <p:cNvPicPr>
            <a:picLocks noChangeAspect="1"/>
          </p:cNvPicPr>
          <p:nvPr/>
        </p:nvPicPr>
        <p:blipFill>
          <a:blip r:embed="rId4"/>
          <a:stretch>
            <a:fillRect/>
          </a:stretch>
        </p:blipFill>
        <p:spPr>
          <a:xfrm>
            <a:off x="83128" y="1827912"/>
            <a:ext cx="7017104" cy="3785944"/>
          </a:xfrm>
          <a:prstGeom prst="rect">
            <a:avLst/>
          </a:prstGeom>
        </p:spPr>
      </p:pic>
      <p:sp>
        <p:nvSpPr>
          <p:cNvPr id="3" name="Retângulo 2">
            <a:extLst>
              <a:ext uri="{FF2B5EF4-FFF2-40B4-BE49-F238E27FC236}">
                <a16:creationId xmlns:a16="http://schemas.microsoft.com/office/drawing/2014/main" id="{299152E3-6271-916E-343C-18770E0D6E5F}"/>
              </a:ext>
            </a:extLst>
          </p:cNvPr>
          <p:cNvSpPr/>
          <p:nvPr/>
        </p:nvSpPr>
        <p:spPr>
          <a:xfrm>
            <a:off x="7136328" y="4415592"/>
            <a:ext cx="5008640" cy="50688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9" name="Retângulo 8">
            <a:extLst>
              <a:ext uri="{FF2B5EF4-FFF2-40B4-BE49-F238E27FC236}">
                <a16:creationId xmlns:a16="http://schemas.microsoft.com/office/drawing/2014/main" id="{BD7B274D-8096-7A29-5B6B-E4696B7E4A41}"/>
              </a:ext>
            </a:extLst>
          </p:cNvPr>
          <p:cNvSpPr/>
          <p:nvPr/>
        </p:nvSpPr>
        <p:spPr>
          <a:xfrm>
            <a:off x="7156376" y="3292637"/>
            <a:ext cx="5008640" cy="50688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238682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5">
            <a:extLst>
              <a:ext uri="{FF2B5EF4-FFF2-40B4-BE49-F238E27FC236}">
                <a16:creationId xmlns:a16="http://schemas.microsoft.com/office/drawing/2014/main" id="{DDCFBDE3-350E-4A19-80BB-CDE659660A6B}"/>
              </a:ext>
            </a:extLst>
          </p:cNvPr>
          <p:cNvSpPr>
            <a:spLocks noGrp="1"/>
          </p:cNvSpPr>
          <p:nvPr>
            <p:ph type="sldNum" sz="quarter" idx="12"/>
          </p:nvPr>
        </p:nvSpPr>
        <p:spPr/>
        <p:txBody>
          <a:bodyPr/>
          <a:lstStyle/>
          <a:p>
            <a:fld id="{437794D7-DC86-9A4E-9C9F-0B324FE8876A}" type="slidenum">
              <a:rPr lang="en-US" smtClean="0"/>
              <a:pPr/>
              <a:t>18</a:t>
            </a:fld>
            <a:endParaRPr lang="en-US" dirty="0"/>
          </a:p>
        </p:txBody>
      </p:sp>
      <p:sp>
        <p:nvSpPr>
          <p:cNvPr id="5" name="Title 30">
            <a:extLst>
              <a:ext uri="{FF2B5EF4-FFF2-40B4-BE49-F238E27FC236}">
                <a16:creationId xmlns:a16="http://schemas.microsoft.com/office/drawing/2014/main" id="{B59869A5-E737-A825-CF08-A7E1853EFD96}"/>
              </a:ext>
            </a:extLst>
          </p:cNvPr>
          <p:cNvSpPr txBox="1">
            <a:spLocks/>
          </p:cNvSpPr>
          <p:nvPr/>
        </p:nvSpPr>
        <p:spPr>
          <a:xfrm>
            <a:off x="3137756" y="507174"/>
            <a:ext cx="8139844" cy="757129"/>
          </a:xfrm>
          <a:prstGeom prst="rect">
            <a:avLst/>
          </a:prstGeom>
        </p:spPr>
        <p:txBody>
          <a:bodyPr anchor="t"/>
          <a:lstStyle>
            <a:lvl1pPr algn="l" defTabSz="914400" rtl="0" eaLnBrk="1" latinLnBrk="0" hangingPunct="1">
              <a:lnSpc>
                <a:spcPct val="90000"/>
              </a:lnSpc>
              <a:spcBef>
                <a:spcPct val="0"/>
              </a:spcBef>
              <a:buNone/>
              <a:defRPr sz="4400" b="1" kern="1200">
                <a:solidFill>
                  <a:srgbClr val="69216A"/>
                </a:solidFill>
                <a:latin typeface="+mn-lt"/>
                <a:ea typeface="+mj-ea"/>
                <a:cs typeface="+mj-cs"/>
              </a:defRPr>
            </a:lvl1pPr>
          </a:lstStyle>
          <a:p>
            <a:r>
              <a:rPr lang="en-GB" dirty="0"/>
              <a:t>Photocatalytic degradation of </a:t>
            </a:r>
          </a:p>
          <a:p>
            <a:r>
              <a:rPr lang="en-GB" dirty="0"/>
              <a:t>pesticides</a:t>
            </a:r>
          </a:p>
        </p:txBody>
      </p:sp>
      <p:pic>
        <p:nvPicPr>
          <p:cNvPr id="2" name="Imagem 1">
            <a:extLst>
              <a:ext uri="{FF2B5EF4-FFF2-40B4-BE49-F238E27FC236}">
                <a16:creationId xmlns:a16="http://schemas.microsoft.com/office/drawing/2014/main" id="{23F8789E-FEDB-3466-EB1B-FDFF5A3C2991}"/>
              </a:ext>
            </a:extLst>
          </p:cNvPr>
          <p:cNvPicPr>
            <a:picLocks noChangeAspect="1"/>
          </p:cNvPicPr>
          <p:nvPr/>
        </p:nvPicPr>
        <p:blipFill rotWithShape="1">
          <a:blip r:embed="rId3"/>
          <a:srcRect l="68134" t="35552" r="943" b="43719"/>
          <a:stretch/>
        </p:blipFill>
        <p:spPr>
          <a:xfrm>
            <a:off x="3609474" y="5701410"/>
            <a:ext cx="3805989" cy="1156590"/>
          </a:xfrm>
          <a:prstGeom prst="rect">
            <a:avLst/>
          </a:prstGeom>
        </p:spPr>
      </p:pic>
      <p:pic>
        <p:nvPicPr>
          <p:cNvPr id="4" name="Imagem 3">
            <a:extLst>
              <a:ext uri="{FF2B5EF4-FFF2-40B4-BE49-F238E27FC236}">
                <a16:creationId xmlns:a16="http://schemas.microsoft.com/office/drawing/2014/main" id="{899C9749-53B6-D1E0-1E81-DC1D921B99E4}"/>
              </a:ext>
            </a:extLst>
          </p:cNvPr>
          <p:cNvPicPr>
            <a:picLocks noChangeAspect="1"/>
          </p:cNvPicPr>
          <p:nvPr/>
        </p:nvPicPr>
        <p:blipFill rotWithShape="1">
          <a:blip r:embed="rId3"/>
          <a:srcRect l="67840" t="14326" r="2834" b="64945"/>
          <a:stretch/>
        </p:blipFill>
        <p:spPr>
          <a:xfrm>
            <a:off x="0" y="5701410"/>
            <a:ext cx="3609474" cy="1156590"/>
          </a:xfrm>
          <a:prstGeom prst="rect">
            <a:avLst/>
          </a:prstGeom>
        </p:spPr>
      </p:pic>
      <p:pic>
        <p:nvPicPr>
          <p:cNvPr id="7" name="Imagem 6">
            <a:extLst>
              <a:ext uri="{FF2B5EF4-FFF2-40B4-BE49-F238E27FC236}">
                <a16:creationId xmlns:a16="http://schemas.microsoft.com/office/drawing/2014/main" id="{A6271FE8-AF9D-428B-0756-4E18BC5F5C76}"/>
              </a:ext>
            </a:extLst>
          </p:cNvPr>
          <p:cNvPicPr>
            <a:picLocks noChangeAspect="1"/>
          </p:cNvPicPr>
          <p:nvPr/>
        </p:nvPicPr>
        <p:blipFill rotWithShape="1">
          <a:blip r:embed="rId3"/>
          <a:srcRect l="67833" t="54707" r="1244" b="24564"/>
          <a:stretch/>
        </p:blipFill>
        <p:spPr>
          <a:xfrm>
            <a:off x="7415463" y="5701410"/>
            <a:ext cx="3805989" cy="1156590"/>
          </a:xfrm>
          <a:prstGeom prst="rect">
            <a:avLst/>
          </a:prstGeom>
        </p:spPr>
      </p:pic>
      <p:graphicFrame>
        <p:nvGraphicFramePr>
          <p:cNvPr id="8" name="Tabela 3">
            <a:extLst>
              <a:ext uri="{FF2B5EF4-FFF2-40B4-BE49-F238E27FC236}">
                <a16:creationId xmlns:a16="http://schemas.microsoft.com/office/drawing/2014/main" id="{E4FDF2DB-8E5E-09A7-2FEB-D18A8D1A309A}"/>
              </a:ext>
            </a:extLst>
          </p:cNvPr>
          <p:cNvGraphicFramePr>
            <a:graphicFrameLocks noGrp="1"/>
          </p:cNvGraphicFramePr>
          <p:nvPr>
            <p:extLst>
              <p:ext uri="{D42A27DB-BD31-4B8C-83A1-F6EECF244321}">
                <p14:modId xmlns:p14="http://schemas.microsoft.com/office/powerpoint/2010/main" val="2762906971"/>
              </p:ext>
            </p:extLst>
          </p:nvPr>
        </p:nvGraphicFramePr>
        <p:xfrm>
          <a:off x="7192364" y="1331416"/>
          <a:ext cx="4905911" cy="4282440"/>
        </p:xfrm>
        <a:graphic>
          <a:graphicData uri="http://schemas.openxmlformats.org/drawingml/2006/table">
            <a:tbl>
              <a:tblPr firstRow="1" bandRow="1">
                <a:tableStyleId>{B301B821-A1FF-4177-AEE7-76D212191A09}</a:tableStyleId>
              </a:tblPr>
              <a:tblGrid>
                <a:gridCol w="1304459">
                  <a:extLst>
                    <a:ext uri="{9D8B030D-6E8A-4147-A177-3AD203B41FA5}">
                      <a16:colId xmlns:a16="http://schemas.microsoft.com/office/drawing/2014/main" val="1817148653"/>
                    </a:ext>
                  </a:extLst>
                </a:gridCol>
                <a:gridCol w="1203157">
                  <a:extLst>
                    <a:ext uri="{9D8B030D-6E8A-4147-A177-3AD203B41FA5}">
                      <a16:colId xmlns:a16="http://schemas.microsoft.com/office/drawing/2014/main" val="2005778897"/>
                    </a:ext>
                  </a:extLst>
                </a:gridCol>
                <a:gridCol w="1323474">
                  <a:extLst>
                    <a:ext uri="{9D8B030D-6E8A-4147-A177-3AD203B41FA5}">
                      <a16:colId xmlns:a16="http://schemas.microsoft.com/office/drawing/2014/main" val="647771637"/>
                    </a:ext>
                  </a:extLst>
                </a:gridCol>
                <a:gridCol w="1074821">
                  <a:extLst>
                    <a:ext uri="{9D8B030D-6E8A-4147-A177-3AD203B41FA5}">
                      <a16:colId xmlns:a16="http://schemas.microsoft.com/office/drawing/2014/main" val="44450325"/>
                    </a:ext>
                  </a:extLst>
                </a:gridCol>
              </a:tblGrid>
              <a:tr h="0">
                <a:tc>
                  <a:txBody>
                    <a:bodyPr/>
                    <a:lstStyle/>
                    <a:p>
                      <a:pPr algn="ctr"/>
                      <a:r>
                        <a:rPr lang="en-GB" sz="1400" dirty="0"/>
                        <a:t>Pesticide</a:t>
                      </a:r>
                      <a:endParaRPr lang="pt-BR" sz="1400" dirty="0"/>
                    </a:p>
                  </a:txBody>
                  <a:tcPr anchor="ctr"/>
                </a:tc>
                <a:tc>
                  <a:txBody>
                    <a:bodyPr/>
                    <a:lstStyle/>
                    <a:p>
                      <a:pPr algn="ctr"/>
                      <a:r>
                        <a:rPr lang="en-GB" sz="1400" dirty="0"/>
                        <a:t>Time of complete degradation (hours) </a:t>
                      </a:r>
                      <a:endParaRPr lang="pt-BR" sz="1400" dirty="0"/>
                    </a:p>
                  </a:txBody>
                  <a:tcPr anchor="ctr"/>
                </a:tc>
                <a:tc>
                  <a:txBody>
                    <a:bodyPr/>
                    <a:lstStyle/>
                    <a:p>
                      <a:pPr algn="ctr"/>
                      <a:r>
                        <a:rPr lang="en-GB" sz="1400" dirty="0"/>
                        <a:t>Degradation rate </a:t>
                      </a:r>
                      <a:r>
                        <a:rPr lang="en-GB" sz="1400" i="1" dirty="0"/>
                        <a:t>k</a:t>
                      </a:r>
                      <a:r>
                        <a:rPr lang="en-GB" sz="1400" dirty="0"/>
                        <a:t> </a:t>
                      </a:r>
                    </a:p>
                    <a:p>
                      <a:pPr algn="ctr"/>
                      <a:r>
                        <a:rPr lang="en-GB" sz="1400" dirty="0"/>
                        <a:t>(min </a:t>
                      </a:r>
                      <a:r>
                        <a:rPr lang="en-GB" sz="1400" baseline="30000" dirty="0"/>
                        <a:t>-1</a:t>
                      </a:r>
                      <a:r>
                        <a:rPr lang="en-GB" sz="1400" baseline="0" dirty="0"/>
                        <a:t>)</a:t>
                      </a:r>
                      <a:endParaRPr lang="pt-BR" sz="1400" dirty="0"/>
                    </a:p>
                  </a:txBody>
                  <a:tcPr anchor="ctr"/>
                </a:tc>
                <a:tc>
                  <a:txBody>
                    <a:bodyPr/>
                    <a:lstStyle/>
                    <a:p>
                      <a:pPr algn="ctr"/>
                      <a:r>
                        <a:rPr lang="en-GB" sz="1400" dirty="0"/>
                        <a:t>Dark adsorption after 48h</a:t>
                      </a:r>
                      <a:endParaRPr lang="pt-BR" sz="1400" dirty="0"/>
                    </a:p>
                  </a:txBody>
                  <a:tcPr anchor="ctr"/>
                </a:tc>
                <a:extLst>
                  <a:ext uri="{0D108BD9-81ED-4DB2-BD59-A6C34878D82A}">
                    <a16:rowId xmlns:a16="http://schemas.microsoft.com/office/drawing/2014/main" val="4262307513"/>
                  </a:ext>
                </a:extLst>
              </a:tr>
              <a:tr h="370840">
                <a:tc>
                  <a:txBody>
                    <a:bodyPr/>
                    <a:lstStyle/>
                    <a:p>
                      <a:pPr algn="ctr"/>
                      <a:r>
                        <a:rPr lang="en-GB" sz="1400" b="1" dirty="0"/>
                        <a:t>Diuron</a:t>
                      </a:r>
                      <a:endParaRPr lang="pt-BR" sz="1400" b="1" dirty="0"/>
                    </a:p>
                  </a:txBody>
                  <a:tcPr/>
                </a:tc>
                <a:tc>
                  <a:txBody>
                    <a:bodyPr/>
                    <a:lstStyle/>
                    <a:p>
                      <a:pPr algn="ctr"/>
                      <a:r>
                        <a:rPr lang="en-GB" sz="1400" dirty="0"/>
                        <a:t>4</a:t>
                      </a:r>
                      <a:endParaRPr lang="pt-BR" sz="1400" dirty="0"/>
                    </a:p>
                  </a:txBody>
                  <a:tcPr/>
                </a:tc>
                <a:tc>
                  <a:txBody>
                    <a:bodyPr/>
                    <a:lstStyle/>
                    <a:p>
                      <a:pPr algn="ctr"/>
                      <a:r>
                        <a:rPr lang="en-GB" sz="1400" dirty="0"/>
                        <a:t>0.021</a:t>
                      </a:r>
                      <a:endParaRPr lang="pt-BR" sz="1400" dirty="0"/>
                    </a:p>
                  </a:txBody>
                  <a:tcPr/>
                </a:tc>
                <a:tc>
                  <a:txBody>
                    <a:bodyPr/>
                    <a:lstStyle/>
                    <a:p>
                      <a:pPr algn="ctr"/>
                      <a:r>
                        <a:rPr lang="en-GB" sz="1400" dirty="0"/>
                        <a:t>10%</a:t>
                      </a:r>
                      <a:endParaRPr lang="pt-BR" sz="1400" dirty="0"/>
                    </a:p>
                  </a:txBody>
                  <a:tcPr/>
                </a:tc>
                <a:extLst>
                  <a:ext uri="{0D108BD9-81ED-4DB2-BD59-A6C34878D82A}">
                    <a16:rowId xmlns:a16="http://schemas.microsoft.com/office/drawing/2014/main" val="2771424669"/>
                  </a:ext>
                </a:extLst>
              </a:tr>
              <a:tr h="370840">
                <a:tc>
                  <a:txBody>
                    <a:bodyPr/>
                    <a:lstStyle/>
                    <a:p>
                      <a:pPr algn="ctr"/>
                      <a:r>
                        <a:rPr lang="en-GB" sz="1400" b="1" dirty="0"/>
                        <a:t>2,4-D</a:t>
                      </a:r>
                      <a:endParaRPr lang="pt-BR" sz="1400" b="1" dirty="0"/>
                    </a:p>
                  </a:txBody>
                  <a:tcPr/>
                </a:tc>
                <a:tc>
                  <a:txBody>
                    <a:bodyPr/>
                    <a:lstStyle/>
                    <a:p>
                      <a:pPr algn="ctr"/>
                      <a:r>
                        <a:rPr lang="en-GB" sz="1400" dirty="0"/>
                        <a:t>4</a:t>
                      </a:r>
                      <a:endParaRPr lang="pt-BR" sz="1400" dirty="0"/>
                    </a:p>
                  </a:txBody>
                  <a:tcPr/>
                </a:tc>
                <a:tc>
                  <a:txBody>
                    <a:bodyPr/>
                    <a:lstStyle/>
                    <a:p>
                      <a:pPr algn="ctr"/>
                      <a:r>
                        <a:rPr lang="en-GB" sz="1400" dirty="0"/>
                        <a:t>0.0108</a:t>
                      </a:r>
                      <a:endParaRPr lang="pt-BR" sz="1400" dirty="0"/>
                    </a:p>
                  </a:txBody>
                  <a:tcPr/>
                </a:tc>
                <a:tc>
                  <a:txBody>
                    <a:bodyPr/>
                    <a:lstStyle/>
                    <a:p>
                      <a:pPr algn="ctr"/>
                      <a:r>
                        <a:rPr lang="en-GB" sz="1400" dirty="0"/>
                        <a:t>9%</a:t>
                      </a:r>
                      <a:endParaRPr lang="pt-BR" sz="1400" dirty="0"/>
                    </a:p>
                  </a:txBody>
                  <a:tcPr/>
                </a:tc>
                <a:extLst>
                  <a:ext uri="{0D108BD9-81ED-4DB2-BD59-A6C34878D82A}">
                    <a16:rowId xmlns:a16="http://schemas.microsoft.com/office/drawing/2014/main" val="2232195040"/>
                  </a:ext>
                </a:extLst>
              </a:tr>
              <a:tr h="370840">
                <a:tc>
                  <a:txBody>
                    <a:bodyPr/>
                    <a:lstStyle/>
                    <a:p>
                      <a:pPr algn="ctr"/>
                      <a:r>
                        <a:rPr lang="en-GB" sz="1400" b="1" dirty="0"/>
                        <a:t>Imidacloprid</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0.0124</a:t>
                      </a:r>
                      <a:endParaRPr lang="pt-BR" sz="1400" dirty="0"/>
                    </a:p>
                  </a:txBody>
                  <a:tcPr/>
                </a:tc>
                <a:tc>
                  <a:txBody>
                    <a:bodyPr/>
                    <a:lstStyle/>
                    <a:p>
                      <a:pPr algn="ctr"/>
                      <a:r>
                        <a:rPr lang="en-GB" sz="1400" dirty="0"/>
                        <a:t>7%</a:t>
                      </a:r>
                      <a:endParaRPr lang="pt-BR" sz="1400" dirty="0"/>
                    </a:p>
                  </a:txBody>
                  <a:tcPr/>
                </a:tc>
                <a:extLst>
                  <a:ext uri="{0D108BD9-81ED-4DB2-BD59-A6C34878D82A}">
                    <a16:rowId xmlns:a16="http://schemas.microsoft.com/office/drawing/2014/main" val="1070731015"/>
                  </a:ext>
                </a:extLst>
              </a:tr>
              <a:tr h="370840">
                <a:tc>
                  <a:txBody>
                    <a:bodyPr/>
                    <a:lstStyle/>
                    <a:p>
                      <a:pPr algn="ctr"/>
                      <a:r>
                        <a:rPr lang="en-GB" sz="1400" b="1" dirty="0"/>
                        <a:t>Thiamethoxam</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0.0091</a:t>
                      </a:r>
                      <a:endParaRPr lang="pt-BR" sz="1400" dirty="0"/>
                    </a:p>
                  </a:txBody>
                  <a:tcPr/>
                </a:tc>
                <a:tc>
                  <a:txBody>
                    <a:bodyPr/>
                    <a:lstStyle/>
                    <a:p>
                      <a:pPr algn="ctr"/>
                      <a:r>
                        <a:rPr lang="en-GB" sz="1400" dirty="0"/>
                        <a:t>52%</a:t>
                      </a:r>
                      <a:endParaRPr lang="pt-BR" sz="1400" dirty="0"/>
                    </a:p>
                  </a:txBody>
                  <a:tcPr/>
                </a:tc>
                <a:extLst>
                  <a:ext uri="{0D108BD9-81ED-4DB2-BD59-A6C34878D82A}">
                    <a16:rowId xmlns:a16="http://schemas.microsoft.com/office/drawing/2014/main" val="3227334501"/>
                  </a:ext>
                </a:extLst>
              </a:tr>
              <a:tr h="370840">
                <a:tc>
                  <a:txBody>
                    <a:bodyPr/>
                    <a:lstStyle/>
                    <a:p>
                      <a:pPr algn="ctr"/>
                      <a:r>
                        <a:rPr lang="en-GB" sz="1400" b="1" dirty="0"/>
                        <a:t>Clothianidin</a:t>
                      </a:r>
                      <a:endParaRPr lang="pt-BR" sz="1400" b="1" dirty="0"/>
                    </a:p>
                  </a:txBody>
                  <a:tcPr/>
                </a:tc>
                <a:tc>
                  <a:txBody>
                    <a:bodyPr/>
                    <a:lstStyle/>
                    <a:p>
                      <a:pPr algn="ctr"/>
                      <a:r>
                        <a:rPr lang="en-GB" sz="1400" dirty="0"/>
                        <a:t>7</a:t>
                      </a:r>
                      <a:endParaRPr lang="pt-BR" sz="1400" dirty="0"/>
                    </a:p>
                  </a:txBody>
                  <a:tcPr/>
                </a:tc>
                <a:tc>
                  <a:txBody>
                    <a:bodyPr/>
                    <a:lstStyle/>
                    <a:p>
                      <a:pPr algn="ctr"/>
                      <a:r>
                        <a:rPr lang="en-GB" sz="1400" dirty="0"/>
                        <a:t>0.0079</a:t>
                      </a:r>
                      <a:endParaRPr lang="pt-BR" sz="1400" dirty="0"/>
                    </a:p>
                  </a:txBody>
                  <a:tcPr/>
                </a:tc>
                <a:tc>
                  <a:txBody>
                    <a:bodyPr/>
                    <a:lstStyle/>
                    <a:p>
                      <a:pPr algn="ctr"/>
                      <a:r>
                        <a:rPr lang="en-GB" sz="1400" dirty="0"/>
                        <a:t>17%</a:t>
                      </a:r>
                      <a:endParaRPr lang="pt-BR" sz="1400" dirty="0"/>
                    </a:p>
                  </a:txBody>
                  <a:tcPr/>
                </a:tc>
                <a:extLst>
                  <a:ext uri="{0D108BD9-81ED-4DB2-BD59-A6C34878D82A}">
                    <a16:rowId xmlns:a16="http://schemas.microsoft.com/office/drawing/2014/main" val="9326834"/>
                  </a:ext>
                </a:extLst>
              </a:tr>
              <a:tr h="370840">
                <a:tc>
                  <a:txBody>
                    <a:bodyPr/>
                    <a:lstStyle/>
                    <a:p>
                      <a:pPr algn="ctr"/>
                      <a:r>
                        <a:rPr lang="en-GB" sz="1400" b="1" dirty="0"/>
                        <a:t>Atrazine</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0.0085</a:t>
                      </a:r>
                      <a:endParaRPr lang="pt-BR" sz="1400" dirty="0"/>
                    </a:p>
                  </a:txBody>
                  <a:tcPr/>
                </a:tc>
                <a:tc>
                  <a:txBody>
                    <a:bodyPr/>
                    <a:lstStyle/>
                    <a:p>
                      <a:pPr algn="ctr"/>
                      <a:r>
                        <a:rPr lang="en-GB" sz="1400" dirty="0"/>
                        <a:t>9%</a:t>
                      </a:r>
                      <a:endParaRPr lang="pt-BR" sz="1400" dirty="0"/>
                    </a:p>
                  </a:txBody>
                  <a:tcPr/>
                </a:tc>
                <a:extLst>
                  <a:ext uri="{0D108BD9-81ED-4DB2-BD59-A6C34878D82A}">
                    <a16:rowId xmlns:a16="http://schemas.microsoft.com/office/drawing/2014/main" val="1367885801"/>
                  </a:ext>
                </a:extLst>
              </a:tr>
              <a:tr h="370840">
                <a:tc>
                  <a:txBody>
                    <a:bodyPr/>
                    <a:lstStyle/>
                    <a:p>
                      <a:pPr algn="ctr"/>
                      <a:r>
                        <a:rPr lang="en-GB" sz="1400" b="1" dirty="0"/>
                        <a:t>Dimethoate</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0.0036</a:t>
                      </a:r>
                      <a:endParaRPr lang="pt-BR" sz="1400" dirty="0"/>
                    </a:p>
                  </a:txBody>
                  <a:tcPr/>
                </a:tc>
                <a:tc>
                  <a:txBody>
                    <a:bodyPr/>
                    <a:lstStyle/>
                    <a:p>
                      <a:pPr algn="ctr"/>
                      <a:r>
                        <a:rPr lang="en-GB" sz="1400" dirty="0"/>
                        <a:t>59%</a:t>
                      </a:r>
                      <a:endParaRPr lang="pt-BR" sz="1400" dirty="0"/>
                    </a:p>
                  </a:txBody>
                  <a:tcPr/>
                </a:tc>
                <a:extLst>
                  <a:ext uri="{0D108BD9-81ED-4DB2-BD59-A6C34878D82A}">
                    <a16:rowId xmlns:a16="http://schemas.microsoft.com/office/drawing/2014/main" val="3257252542"/>
                  </a:ext>
                </a:extLst>
              </a:tr>
              <a:tr h="370840">
                <a:tc>
                  <a:txBody>
                    <a:bodyPr/>
                    <a:lstStyle/>
                    <a:p>
                      <a:pPr algn="ctr"/>
                      <a:r>
                        <a:rPr lang="en-GB" sz="1400" b="1" dirty="0"/>
                        <a:t>Thiacloprid</a:t>
                      </a:r>
                      <a:endParaRPr lang="pt-BR" sz="1400" b="1" dirty="0"/>
                    </a:p>
                  </a:txBody>
                  <a:tcPr/>
                </a:tc>
                <a:tc>
                  <a:txBody>
                    <a:bodyPr/>
                    <a:lstStyle/>
                    <a:p>
                      <a:pPr algn="ctr"/>
                      <a:r>
                        <a:rPr lang="en-GB" sz="1400" dirty="0"/>
                        <a:t>24</a:t>
                      </a:r>
                      <a:endParaRPr lang="pt-BR" sz="1400" dirty="0"/>
                    </a:p>
                  </a:txBody>
                  <a:tcPr/>
                </a:tc>
                <a:tc>
                  <a:txBody>
                    <a:bodyPr/>
                    <a:lstStyle/>
                    <a:p>
                      <a:pPr algn="ctr"/>
                      <a:r>
                        <a:rPr lang="en-GB" sz="1400" dirty="0"/>
                        <a:t>0.0032</a:t>
                      </a:r>
                      <a:endParaRPr lang="pt-BR" sz="1400" dirty="0"/>
                    </a:p>
                  </a:txBody>
                  <a:tcPr/>
                </a:tc>
                <a:tc>
                  <a:txBody>
                    <a:bodyPr/>
                    <a:lstStyle/>
                    <a:p>
                      <a:pPr algn="ctr"/>
                      <a:r>
                        <a:rPr lang="en-GB" sz="1400" dirty="0"/>
                        <a:t>8%</a:t>
                      </a:r>
                      <a:endParaRPr lang="pt-BR" sz="1400" dirty="0"/>
                    </a:p>
                  </a:txBody>
                  <a:tcPr/>
                </a:tc>
                <a:extLst>
                  <a:ext uri="{0D108BD9-81ED-4DB2-BD59-A6C34878D82A}">
                    <a16:rowId xmlns:a16="http://schemas.microsoft.com/office/drawing/2014/main" val="1267875416"/>
                  </a:ext>
                </a:extLst>
              </a:tr>
              <a:tr h="370840">
                <a:tc>
                  <a:txBody>
                    <a:bodyPr/>
                    <a:lstStyle/>
                    <a:p>
                      <a:pPr algn="ctr"/>
                      <a:r>
                        <a:rPr lang="en-GB" sz="1400" b="1" dirty="0"/>
                        <a:t>Acetamiprid</a:t>
                      </a:r>
                      <a:endParaRPr lang="pt-BR" sz="1400" b="1" dirty="0"/>
                    </a:p>
                  </a:txBody>
                  <a:tcPr/>
                </a:tc>
                <a:tc>
                  <a:txBody>
                    <a:bodyPr/>
                    <a:lstStyle/>
                    <a:p>
                      <a:pPr algn="ctr"/>
                      <a:r>
                        <a:rPr lang="en-GB" sz="1400" dirty="0"/>
                        <a:t>48</a:t>
                      </a:r>
                      <a:endParaRPr lang="pt-BR" sz="1400" dirty="0"/>
                    </a:p>
                  </a:txBody>
                  <a:tcPr/>
                </a:tc>
                <a:tc>
                  <a:txBody>
                    <a:bodyPr/>
                    <a:lstStyle/>
                    <a:p>
                      <a:pPr algn="ctr"/>
                      <a:r>
                        <a:rPr lang="en-GB" sz="1400" dirty="0"/>
                        <a:t>0.0005</a:t>
                      </a:r>
                      <a:endParaRPr lang="pt-BR" sz="1400" dirty="0"/>
                    </a:p>
                  </a:txBody>
                  <a:tcPr/>
                </a:tc>
                <a:tc>
                  <a:txBody>
                    <a:bodyPr/>
                    <a:lstStyle/>
                    <a:p>
                      <a:pPr algn="ctr"/>
                      <a:r>
                        <a:rPr lang="en-GB" sz="1400" dirty="0"/>
                        <a:t>12%</a:t>
                      </a:r>
                      <a:endParaRPr lang="pt-BR" sz="1400" dirty="0"/>
                    </a:p>
                  </a:txBody>
                  <a:tcPr/>
                </a:tc>
                <a:extLst>
                  <a:ext uri="{0D108BD9-81ED-4DB2-BD59-A6C34878D82A}">
                    <a16:rowId xmlns:a16="http://schemas.microsoft.com/office/drawing/2014/main" val="2008838852"/>
                  </a:ext>
                </a:extLst>
              </a:tr>
            </a:tbl>
          </a:graphicData>
        </a:graphic>
      </p:graphicFrame>
      <p:pic>
        <p:nvPicPr>
          <p:cNvPr id="17" name="Imagem 16">
            <a:extLst>
              <a:ext uri="{FF2B5EF4-FFF2-40B4-BE49-F238E27FC236}">
                <a16:creationId xmlns:a16="http://schemas.microsoft.com/office/drawing/2014/main" id="{8F57F423-2DBE-7700-CB59-E3D92782CDC7}"/>
              </a:ext>
            </a:extLst>
          </p:cNvPr>
          <p:cNvPicPr>
            <a:picLocks noChangeAspect="1"/>
          </p:cNvPicPr>
          <p:nvPr/>
        </p:nvPicPr>
        <p:blipFill>
          <a:blip r:embed="rId4"/>
          <a:stretch>
            <a:fillRect/>
          </a:stretch>
        </p:blipFill>
        <p:spPr>
          <a:xfrm>
            <a:off x="83128" y="1827912"/>
            <a:ext cx="7017104" cy="3785944"/>
          </a:xfrm>
          <a:prstGeom prst="rect">
            <a:avLst/>
          </a:prstGeom>
        </p:spPr>
      </p:pic>
      <p:sp>
        <p:nvSpPr>
          <p:cNvPr id="3" name="Retângulo 2">
            <a:extLst>
              <a:ext uri="{FF2B5EF4-FFF2-40B4-BE49-F238E27FC236}">
                <a16:creationId xmlns:a16="http://schemas.microsoft.com/office/drawing/2014/main" id="{299152E3-6271-916E-343C-18770E0D6E5F}"/>
              </a:ext>
            </a:extLst>
          </p:cNvPr>
          <p:cNvSpPr/>
          <p:nvPr/>
        </p:nvSpPr>
        <p:spPr>
          <a:xfrm>
            <a:off x="7415463" y="6075948"/>
            <a:ext cx="3657602" cy="50688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9" name="Retângulo 8">
            <a:extLst>
              <a:ext uri="{FF2B5EF4-FFF2-40B4-BE49-F238E27FC236}">
                <a16:creationId xmlns:a16="http://schemas.microsoft.com/office/drawing/2014/main" id="{BD7B274D-8096-7A29-5B6B-E4696B7E4A41}"/>
              </a:ext>
            </a:extLst>
          </p:cNvPr>
          <p:cNvSpPr/>
          <p:nvPr/>
        </p:nvSpPr>
        <p:spPr>
          <a:xfrm>
            <a:off x="1477471" y="2975974"/>
            <a:ext cx="5008640" cy="50688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225718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5">
            <a:extLst>
              <a:ext uri="{FF2B5EF4-FFF2-40B4-BE49-F238E27FC236}">
                <a16:creationId xmlns:a16="http://schemas.microsoft.com/office/drawing/2014/main" id="{DDCFBDE3-350E-4A19-80BB-CDE659660A6B}"/>
              </a:ext>
            </a:extLst>
          </p:cNvPr>
          <p:cNvSpPr>
            <a:spLocks noGrp="1"/>
          </p:cNvSpPr>
          <p:nvPr>
            <p:ph type="sldNum" sz="quarter" idx="12"/>
          </p:nvPr>
        </p:nvSpPr>
        <p:spPr/>
        <p:txBody>
          <a:bodyPr/>
          <a:lstStyle/>
          <a:p>
            <a:fld id="{437794D7-DC86-9A4E-9C9F-0B324FE8876A}" type="slidenum">
              <a:rPr lang="en-US" smtClean="0"/>
              <a:pPr/>
              <a:t>19</a:t>
            </a:fld>
            <a:endParaRPr lang="en-US" dirty="0"/>
          </a:p>
        </p:txBody>
      </p:sp>
      <p:sp>
        <p:nvSpPr>
          <p:cNvPr id="7" name="Title 30">
            <a:extLst>
              <a:ext uri="{FF2B5EF4-FFF2-40B4-BE49-F238E27FC236}">
                <a16:creationId xmlns:a16="http://schemas.microsoft.com/office/drawing/2014/main" id="{0B3699E4-1928-4295-8328-7F56324A328C}"/>
              </a:ext>
            </a:extLst>
          </p:cNvPr>
          <p:cNvSpPr>
            <a:spLocks noGrp="1"/>
          </p:cNvSpPr>
          <p:nvPr>
            <p:ph type="title"/>
          </p:nvPr>
        </p:nvSpPr>
        <p:spPr>
          <a:xfrm>
            <a:off x="1203766" y="488633"/>
            <a:ext cx="9969661" cy="757129"/>
          </a:xfrm>
        </p:spPr>
        <p:txBody>
          <a:bodyPr/>
          <a:lstStyle/>
          <a:p>
            <a:pPr algn="ctr"/>
            <a:r>
              <a:rPr lang="en-GB" dirty="0"/>
              <a:t>Future work</a:t>
            </a:r>
          </a:p>
        </p:txBody>
      </p:sp>
      <p:sp>
        <p:nvSpPr>
          <p:cNvPr id="8" name="CaixaDeTexto 7">
            <a:extLst>
              <a:ext uri="{FF2B5EF4-FFF2-40B4-BE49-F238E27FC236}">
                <a16:creationId xmlns:a16="http://schemas.microsoft.com/office/drawing/2014/main" id="{37294359-B0AF-4ADA-84F2-01D247261623}"/>
              </a:ext>
            </a:extLst>
          </p:cNvPr>
          <p:cNvSpPr txBox="1"/>
          <p:nvPr/>
        </p:nvSpPr>
        <p:spPr>
          <a:xfrm>
            <a:off x="768116" y="2044005"/>
            <a:ext cx="10655768" cy="2769989"/>
          </a:xfrm>
          <a:prstGeom prst="rect">
            <a:avLst/>
          </a:prstGeom>
          <a:noFill/>
        </p:spPr>
        <p:txBody>
          <a:bodyPr wrap="square" rtlCol="0">
            <a:spAutoFit/>
          </a:bodyPr>
          <a:lstStyle/>
          <a:p>
            <a:pPr marL="571500" indent="-571500">
              <a:spcBef>
                <a:spcPts val="600"/>
              </a:spcBef>
              <a:spcAft>
                <a:spcPts val="600"/>
              </a:spcAft>
              <a:buClr>
                <a:srgbClr val="791E7E"/>
              </a:buClr>
              <a:buFont typeface="Arial" panose="020B0604020202020204" pitchFamily="34" charset="0"/>
              <a:buChar char="•"/>
            </a:pPr>
            <a:r>
              <a:rPr lang="en-US" sz="2400" dirty="0">
                <a:cs typeface="Arial" panose="020B0604020202020204" pitchFamily="34" charset="0"/>
              </a:rPr>
              <a:t>Evaluate pesticide degradation individually.</a:t>
            </a:r>
          </a:p>
          <a:p>
            <a:pPr marL="571500" indent="-571500">
              <a:spcBef>
                <a:spcPts val="600"/>
              </a:spcBef>
              <a:spcAft>
                <a:spcPts val="600"/>
              </a:spcAft>
              <a:buClr>
                <a:srgbClr val="791E7E"/>
              </a:buClr>
              <a:buFont typeface="Arial" panose="020B0604020202020204" pitchFamily="34" charset="0"/>
              <a:buChar char="•"/>
            </a:pPr>
            <a:r>
              <a:rPr lang="en-US" sz="2400" dirty="0">
                <a:cs typeface="Arial" panose="020B0604020202020204" pitchFamily="34" charset="0"/>
              </a:rPr>
              <a:t>Determine the generation of transformation products after photocatalytic treatment of pesticides. </a:t>
            </a:r>
          </a:p>
          <a:p>
            <a:pPr marL="571500" indent="-571500">
              <a:spcBef>
                <a:spcPts val="600"/>
              </a:spcBef>
              <a:spcAft>
                <a:spcPts val="600"/>
              </a:spcAft>
              <a:buClr>
                <a:srgbClr val="791E7E"/>
              </a:buClr>
              <a:buFont typeface="Arial" panose="020B0604020202020204" pitchFamily="34" charset="0"/>
              <a:buChar char="•"/>
            </a:pPr>
            <a:r>
              <a:rPr lang="en-US" sz="2400" dirty="0">
                <a:cs typeface="Arial" panose="020B0604020202020204" pitchFamily="34" charset="0"/>
              </a:rPr>
              <a:t>Implement the use of LEDs and coated beads in a reactor that will be applied at source.</a:t>
            </a:r>
          </a:p>
          <a:p>
            <a:pPr marL="571500" indent="-571500">
              <a:spcBef>
                <a:spcPts val="600"/>
              </a:spcBef>
              <a:spcAft>
                <a:spcPts val="600"/>
              </a:spcAft>
              <a:buClr>
                <a:srgbClr val="791E7E"/>
              </a:buClr>
              <a:buFont typeface="Arial" panose="020B0604020202020204" pitchFamily="34" charset="0"/>
              <a:buChar char="•"/>
            </a:pPr>
            <a:r>
              <a:rPr lang="en-US" sz="2400" dirty="0">
                <a:cs typeface="Arial" panose="020B0604020202020204" pitchFamily="34" charset="0"/>
              </a:rPr>
              <a:t>Deploy and evaluate photocatalytic reactors in farms across Scotland.</a:t>
            </a:r>
          </a:p>
        </p:txBody>
      </p:sp>
    </p:spTree>
    <p:extLst>
      <p:ext uri="{BB962C8B-B14F-4D97-AF65-F5344CB8AC3E}">
        <p14:creationId xmlns:p14="http://schemas.microsoft.com/office/powerpoint/2010/main" val="213603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CDB0BA65-DEEC-0084-2D98-AC5BBED68D43}"/>
              </a:ext>
            </a:extLst>
          </p:cNvPr>
          <p:cNvPicPr>
            <a:picLocks noChangeAspect="1"/>
          </p:cNvPicPr>
          <p:nvPr/>
        </p:nvPicPr>
        <p:blipFill>
          <a:blip r:embed="rId3"/>
          <a:stretch>
            <a:fillRect/>
          </a:stretch>
        </p:blipFill>
        <p:spPr>
          <a:xfrm>
            <a:off x="29743" y="1059084"/>
            <a:ext cx="12132513" cy="5907886"/>
          </a:xfrm>
          <a:prstGeom prst="rect">
            <a:avLst/>
          </a:prstGeom>
        </p:spPr>
      </p:pic>
      <p:sp>
        <p:nvSpPr>
          <p:cNvPr id="6" name="Espaço Reservado para Número de Slide 5">
            <a:extLst>
              <a:ext uri="{FF2B5EF4-FFF2-40B4-BE49-F238E27FC236}">
                <a16:creationId xmlns:a16="http://schemas.microsoft.com/office/drawing/2014/main" id="{DDCFBDE3-350E-4A19-80BB-CDE659660A6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37794D7-DC86-9A4E-9C9F-0B324FE8876A}" type="slidenum">
              <a:rPr lang="en-US" smtClean="0">
                <a:solidFill>
                  <a:schemeClr val="tx1">
                    <a:tint val="75000"/>
                  </a:schemeClr>
                </a:solidFill>
              </a:rPr>
              <a:pPr>
                <a:spcAft>
                  <a:spcPts val="600"/>
                </a:spcAft>
              </a:pPr>
              <a:t>2</a:t>
            </a:fld>
            <a:endParaRPr lang="en-US">
              <a:solidFill>
                <a:schemeClr val="tx1">
                  <a:tint val="75000"/>
                </a:schemeClr>
              </a:solidFill>
            </a:endParaRPr>
          </a:p>
        </p:txBody>
      </p:sp>
      <p:sp>
        <p:nvSpPr>
          <p:cNvPr id="2253" name="Título 2252">
            <a:extLst>
              <a:ext uri="{FF2B5EF4-FFF2-40B4-BE49-F238E27FC236}">
                <a16:creationId xmlns:a16="http://schemas.microsoft.com/office/drawing/2014/main" id="{44907F0F-986B-969E-506A-4CDF142950F6}"/>
              </a:ext>
            </a:extLst>
          </p:cNvPr>
          <p:cNvSpPr>
            <a:spLocks noGrp="1"/>
          </p:cNvSpPr>
          <p:nvPr>
            <p:ph type="title"/>
          </p:nvPr>
        </p:nvSpPr>
        <p:spPr/>
        <p:txBody>
          <a:bodyPr/>
          <a:lstStyle/>
          <a:p>
            <a:pPr algn="ctr"/>
            <a:r>
              <a:rPr lang="en-GB" dirty="0"/>
              <a:t>Pesticides in the environment</a:t>
            </a:r>
            <a:endParaRPr lang="pt-BR" dirty="0"/>
          </a:p>
        </p:txBody>
      </p:sp>
      <p:pic>
        <p:nvPicPr>
          <p:cNvPr id="2" name="Imagem 1">
            <a:extLst>
              <a:ext uri="{FF2B5EF4-FFF2-40B4-BE49-F238E27FC236}">
                <a16:creationId xmlns:a16="http://schemas.microsoft.com/office/drawing/2014/main" id="{53F28BEA-2921-A6BB-B213-10A200E3A6D3}"/>
              </a:ext>
            </a:extLst>
          </p:cNvPr>
          <p:cNvPicPr>
            <a:picLocks noChangeAspect="1"/>
          </p:cNvPicPr>
          <p:nvPr/>
        </p:nvPicPr>
        <p:blipFill>
          <a:blip r:embed="rId4"/>
          <a:stretch>
            <a:fillRect/>
          </a:stretch>
        </p:blipFill>
        <p:spPr>
          <a:xfrm>
            <a:off x="1222387" y="3565537"/>
            <a:ext cx="1677224" cy="1252532"/>
          </a:xfrm>
          <a:prstGeom prst="rect">
            <a:avLst/>
          </a:prstGeom>
        </p:spPr>
      </p:pic>
      <p:sp>
        <p:nvSpPr>
          <p:cNvPr id="3" name="TextBox 17">
            <a:extLst>
              <a:ext uri="{FF2B5EF4-FFF2-40B4-BE49-F238E27FC236}">
                <a16:creationId xmlns:a16="http://schemas.microsoft.com/office/drawing/2014/main" id="{DEDE2AA9-CE11-06E3-0234-4D5D61935443}"/>
              </a:ext>
            </a:extLst>
          </p:cNvPr>
          <p:cNvSpPr txBox="1"/>
          <p:nvPr/>
        </p:nvSpPr>
        <p:spPr>
          <a:xfrm>
            <a:off x="4345307" y="5677138"/>
            <a:ext cx="2015387" cy="861774"/>
          </a:xfrm>
          <a:prstGeom prst="rect">
            <a:avLst/>
          </a:prstGeom>
          <a:noFill/>
        </p:spPr>
        <p:txBody>
          <a:bodyPr wrap="square" rtlCol="0">
            <a:spAutoFit/>
          </a:bodyPr>
          <a:lstStyle/>
          <a:p>
            <a:pPr algn="ctr"/>
            <a:r>
              <a:rPr lang="en-GB" sz="2500" b="1" dirty="0">
                <a:highlight>
                  <a:srgbClr val="FFFF00"/>
                </a:highlight>
              </a:rPr>
              <a:t>Freshwater environments</a:t>
            </a:r>
          </a:p>
        </p:txBody>
      </p:sp>
      <p:sp>
        <p:nvSpPr>
          <p:cNvPr id="4" name="TextBox 17">
            <a:extLst>
              <a:ext uri="{FF2B5EF4-FFF2-40B4-BE49-F238E27FC236}">
                <a16:creationId xmlns:a16="http://schemas.microsoft.com/office/drawing/2014/main" id="{B9635D85-4DF1-0802-932F-99FA92E1DC87}"/>
              </a:ext>
            </a:extLst>
          </p:cNvPr>
          <p:cNvSpPr txBox="1"/>
          <p:nvPr/>
        </p:nvSpPr>
        <p:spPr>
          <a:xfrm>
            <a:off x="3255299" y="4387182"/>
            <a:ext cx="2015387" cy="861774"/>
          </a:xfrm>
          <a:prstGeom prst="rect">
            <a:avLst/>
          </a:prstGeom>
          <a:noFill/>
        </p:spPr>
        <p:txBody>
          <a:bodyPr wrap="square" rtlCol="0">
            <a:spAutoFit/>
          </a:bodyPr>
          <a:lstStyle/>
          <a:p>
            <a:pPr algn="ctr"/>
            <a:r>
              <a:rPr lang="en-GB" sz="2500" b="1" dirty="0">
                <a:highlight>
                  <a:srgbClr val="FFFF00"/>
                </a:highlight>
              </a:rPr>
              <a:t>Wastewater storage tank</a:t>
            </a:r>
          </a:p>
        </p:txBody>
      </p:sp>
      <p:sp>
        <p:nvSpPr>
          <p:cNvPr id="5" name="TextBox 17">
            <a:extLst>
              <a:ext uri="{FF2B5EF4-FFF2-40B4-BE49-F238E27FC236}">
                <a16:creationId xmlns:a16="http://schemas.microsoft.com/office/drawing/2014/main" id="{798BF3B2-48B3-1AD9-E872-0EF088377A7D}"/>
              </a:ext>
            </a:extLst>
          </p:cNvPr>
          <p:cNvSpPr txBox="1"/>
          <p:nvPr/>
        </p:nvSpPr>
        <p:spPr>
          <a:xfrm>
            <a:off x="595843" y="4790478"/>
            <a:ext cx="2015387" cy="861774"/>
          </a:xfrm>
          <a:prstGeom prst="rect">
            <a:avLst/>
          </a:prstGeom>
          <a:noFill/>
        </p:spPr>
        <p:txBody>
          <a:bodyPr wrap="square" rtlCol="0">
            <a:spAutoFit/>
          </a:bodyPr>
          <a:lstStyle/>
          <a:p>
            <a:pPr algn="ctr"/>
            <a:r>
              <a:rPr lang="en-GB" sz="2500" b="1" dirty="0"/>
              <a:t>Equipment cleaning</a:t>
            </a:r>
          </a:p>
        </p:txBody>
      </p:sp>
      <p:sp>
        <p:nvSpPr>
          <p:cNvPr id="7" name="TextBox 17">
            <a:extLst>
              <a:ext uri="{FF2B5EF4-FFF2-40B4-BE49-F238E27FC236}">
                <a16:creationId xmlns:a16="http://schemas.microsoft.com/office/drawing/2014/main" id="{516D7955-EA17-C779-0821-A2A934FC2C4E}"/>
              </a:ext>
            </a:extLst>
          </p:cNvPr>
          <p:cNvSpPr txBox="1"/>
          <p:nvPr/>
        </p:nvSpPr>
        <p:spPr>
          <a:xfrm>
            <a:off x="5270686" y="2665577"/>
            <a:ext cx="1994480" cy="861774"/>
          </a:xfrm>
          <a:prstGeom prst="rect">
            <a:avLst/>
          </a:prstGeom>
          <a:noFill/>
        </p:spPr>
        <p:txBody>
          <a:bodyPr wrap="square" rtlCol="0">
            <a:spAutoFit/>
          </a:bodyPr>
          <a:lstStyle/>
          <a:p>
            <a:pPr algn="ctr"/>
            <a:r>
              <a:rPr lang="en-GB" sz="2500" b="1" dirty="0"/>
              <a:t>Sheep dipping</a:t>
            </a:r>
          </a:p>
        </p:txBody>
      </p:sp>
      <p:sp>
        <p:nvSpPr>
          <p:cNvPr id="8" name="TextBox 17">
            <a:extLst>
              <a:ext uri="{FF2B5EF4-FFF2-40B4-BE49-F238E27FC236}">
                <a16:creationId xmlns:a16="http://schemas.microsoft.com/office/drawing/2014/main" id="{F5C43A50-7274-1DFC-648D-0548A524C579}"/>
              </a:ext>
            </a:extLst>
          </p:cNvPr>
          <p:cNvSpPr txBox="1"/>
          <p:nvPr/>
        </p:nvSpPr>
        <p:spPr>
          <a:xfrm>
            <a:off x="9556893" y="5004210"/>
            <a:ext cx="1994480" cy="477054"/>
          </a:xfrm>
          <a:prstGeom prst="rect">
            <a:avLst/>
          </a:prstGeom>
          <a:noFill/>
        </p:spPr>
        <p:txBody>
          <a:bodyPr wrap="square" rtlCol="0">
            <a:spAutoFit/>
          </a:bodyPr>
          <a:lstStyle/>
          <a:p>
            <a:pPr algn="ctr"/>
            <a:r>
              <a:rPr lang="en-GB" sz="2500" b="1" dirty="0"/>
              <a:t>Agriculture</a:t>
            </a:r>
          </a:p>
        </p:txBody>
      </p:sp>
      <p:sp>
        <p:nvSpPr>
          <p:cNvPr id="9" name="TextBox 17">
            <a:extLst>
              <a:ext uri="{FF2B5EF4-FFF2-40B4-BE49-F238E27FC236}">
                <a16:creationId xmlns:a16="http://schemas.microsoft.com/office/drawing/2014/main" id="{840DE4D5-233B-444A-12FD-42B0BAD7FBE1}"/>
              </a:ext>
            </a:extLst>
          </p:cNvPr>
          <p:cNvSpPr txBox="1"/>
          <p:nvPr/>
        </p:nvSpPr>
        <p:spPr>
          <a:xfrm>
            <a:off x="3348066" y="1827780"/>
            <a:ext cx="2239933" cy="477054"/>
          </a:xfrm>
          <a:prstGeom prst="rect">
            <a:avLst/>
          </a:prstGeom>
          <a:noFill/>
        </p:spPr>
        <p:txBody>
          <a:bodyPr wrap="square" rtlCol="0">
            <a:spAutoFit/>
          </a:bodyPr>
          <a:lstStyle/>
          <a:p>
            <a:pPr algn="ctr"/>
            <a:r>
              <a:rPr lang="en-GB" sz="2500" b="1" dirty="0"/>
              <a:t>Soft fruit wash</a:t>
            </a:r>
          </a:p>
        </p:txBody>
      </p:sp>
    </p:spTree>
    <p:extLst>
      <p:ext uri="{BB962C8B-B14F-4D97-AF65-F5344CB8AC3E}">
        <p14:creationId xmlns:p14="http://schemas.microsoft.com/office/powerpoint/2010/main" val="203661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B9B76C-56BE-48FA-984D-AA42DA71BF17}"/>
              </a:ext>
            </a:extLst>
          </p:cNvPr>
          <p:cNvSpPr>
            <a:spLocks noGrp="1"/>
          </p:cNvSpPr>
          <p:nvPr>
            <p:ph type="title"/>
          </p:nvPr>
        </p:nvSpPr>
        <p:spPr/>
        <p:txBody>
          <a:bodyPr/>
          <a:lstStyle/>
          <a:p>
            <a:r>
              <a:rPr lang="pt-BR" dirty="0" err="1"/>
              <a:t>Thank</a:t>
            </a:r>
            <a:r>
              <a:rPr lang="pt-BR" dirty="0"/>
              <a:t> </a:t>
            </a:r>
            <a:r>
              <a:rPr lang="pt-BR" dirty="0" err="1"/>
              <a:t>you</a:t>
            </a:r>
            <a:r>
              <a:rPr lang="pt-BR" dirty="0"/>
              <a:t>!</a:t>
            </a:r>
            <a:endParaRPr lang="en-GB" dirty="0"/>
          </a:p>
        </p:txBody>
      </p:sp>
      <p:sp>
        <p:nvSpPr>
          <p:cNvPr id="8" name="Text Placeholder 7">
            <a:extLst>
              <a:ext uri="{FF2B5EF4-FFF2-40B4-BE49-F238E27FC236}">
                <a16:creationId xmlns:a16="http://schemas.microsoft.com/office/drawing/2014/main" id="{F2D3802B-EB42-4DB4-8F0E-40BC1DC367FF}"/>
              </a:ext>
            </a:extLst>
          </p:cNvPr>
          <p:cNvSpPr>
            <a:spLocks noGrp="1"/>
          </p:cNvSpPr>
          <p:nvPr>
            <p:ph type="body" idx="1"/>
          </p:nvPr>
        </p:nvSpPr>
        <p:spPr>
          <a:xfrm>
            <a:off x="599018" y="3180907"/>
            <a:ext cx="10528300" cy="877746"/>
          </a:xfrm>
        </p:spPr>
        <p:txBody>
          <a:bodyPr/>
          <a:lstStyle/>
          <a:p>
            <a:r>
              <a:rPr lang="pt-BR" dirty="0" err="1"/>
              <a:t>Questions</a:t>
            </a:r>
            <a:r>
              <a:rPr lang="pt-BR" dirty="0"/>
              <a:t>?</a:t>
            </a:r>
          </a:p>
          <a:p>
            <a:r>
              <a:rPr lang="pt-BR" dirty="0"/>
              <a:t>Indira Menezes</a:t>
            </a:r>
          </a:p>
          <a:p>
            <a:r>
              <a:rPr lang="pt-BR" dirty="0">
                <a:hlinkClick r:id="rId3"/>
              </a:rPr>
              <a:t>i.de-menezes-castro@rgu.ac.uk</a:t>
            </a:r>
            <a:r>
              <a:rPr lang="pt-BR" dirty="0"/>
              <a:t> </a:t>
            </a:r>
            <a:endParaRPr lang="en-GB" dirty="0"/>
          </a:p>
        </p:txBody>
      </p:sp>
      <p:pic>
        <p:nvPicPr>
          <p:cNvPr id="9" name="Picture 10">
            <a:extLst>
              <a:ext uri="{FF2B5EF4-FFF2-40B4-BE49-F238E27FC236}">
                <a16:creationId xmlns:a16="http://schemas.microsoft.com/office/drawing/2014/main" id="{B9594DB0-E678-7C54-141D-306A99483B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311"/>
          <a:stretch/>
        </p:blipFill>
        <p:spPr>
          <a:xfrm>
            <a:off x="4550757" y="1683527"/>
            <a:ext cx="1847257" cy="1159618"/>
          </a:xfrm>
          <a:prstGeom prst="rect">
            <a:avLst/>
          </a:prstGeom>
        </p:spPr>
      </p:pic>
      <p:pic>
        <p:nvPicPr>
          <p:cNvPr id="10" name="Picture 2" descr="Resultado de imagem para hydro nation scholars programme">
            <a:extLst>
              <a:ext uri="{FF2B5EF4-FFF2-40B4-BE49-F238E27FC236}">
                <a16:creationId xmlns:a16="http://schemas.microsoft.com/office/drawing/2014/main" id="{39F86197-BB50-76BD-F6F3-FB11D4590E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8306" y="1841671"/>
            <a:ext cx="2346729" cy="9856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6A21464-58A9-056B-BA89-1383A4D872DA}"/>
              </a:ext>
            </a:extLst>
          </p:cNvPr>
          <p:cNvPicPr>
            <a:picLocks noChangeAspect="1"/>
          </p:cNvPicPr>
          <p:nvPr/>
        </p:nvPicPr>
        <p:blipFill rotWithShape="1">
          <a:blip r:embed="rId6"/>
          <a:srcRect r="2485"/>
          <a:stretch/>
        </p:blipFill>
        <p:spPr>
          <a:xfrm>
            <a:off x="7527199" y="2983201"/>
            <a:ext cx="3854675" cy="2899653"/>
          </a:xfrm>
          <a:prstGeom prst="rect">
            <a:avLst/>
          </a:prstGeom>
        </p:spPr>
      </p:pic>
      <p:pic>
        <p:nvPicPr>
          <p:cNvPr id="14" name="Imagem 13">
            <a:extLst>
              <a:ext uri="{FF2B5EF4-FFF2-40B4-BE49-F238E27FC236}">
                <a16:creationId xmlns:a16="http://schemas.microsoft.com/office/drawing/2014/main" id="{B9C022D7-6F8F-ABC1-7480-8563E7F4377D}"/>
              </a:ext>
            </a:extLst>
          </p:cNvPr>
          <p:cNvPicPr>
            <a:picLocks noChangeAspect="1"/>
          </p:cNvPicPr>
          <p:nvPr/>
        </p:nvPicPr>
        <p:blipFill rotWithShape="1">
          <a:blip r:embed="rId7"/>
          <a:srcRect l="41250" t="17719" r="41875" b="72677"/>
          <a:stretch/>
        </p:blipFill>
        <p:spPr>
          <a:xfrm>
            <a:off x="8885035" y="1759727"/>
            <a:ext cx="3078959" cy="985626"/>
          </a:xfrm>
          <a:prstGeom prst="rect">
            <a:avLst/>
          </a:prstGeom>
        </p:spPr>
      </p:pic>
      <p:pic>
        <p:nvPicPr>
          <p:cNvPr id="1026" name="Picture 2">
            <a:extLst>
              <a:ext uri="{FF2B5EF4-FFF2-40B4-BE49-F238E27FC236}">
                <a16:creationId xmlns:a16="http://schemas.microsoft.com/office/drawing/2014/main" id="{360E75A0-3C7C-AB0E-15F5-060A5F927D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6500" y="4433027"/>
            <a:ext cx="472440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695D804-6477-4465-9F57-D0EFA190AF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2688" y="780520"/>
            <a:ext cx="2787024" cy="775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637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7BDA76A5-9A5E-403A-8354-913DA155AE41}"/>
              </a:ext>
            </a:extLst>
          </p:cNvPr>
          <p:cNvSpPr/>
          <p:nvPr/>
        </p:nvSpPr>
        <p:spPr>
          <a:xfrm>
            <a:off x="1" y="4707082"/>
            <a:ext cx="12191999" cy="2150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5" name="Imagem 64" descr="Chemical structures of imidacloprid and clothianidin. | Download Scientific  Diagram">
            <a:extLst>
              <a:ext uri="{FF2B5EF4-FFF2-40B4-BE49-F238E27FC236}">
                <a16:creationId xmlns:a16="http://schemas.microsoft.com/office/drawing/2014/main" id="{D8AF9F3B-77A6-4B3F-A075-9E7865E043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327" t="7818" r="2543" b="41663"/>
          <a:stretch/>
        </p:blipFill>
        <p:spPr bwMode="auto">
          <a:xfrm>
            <a:off x="717373" y="4594175"/>
            <a:ext cx="2528777" cy="1506505"/>
          </a:xfrm>
          <a:prstGeom prst="rect">
            <a:avLst/>
          </a:prstGeom>
          <a:noFill/>
          <a:extLst>
            <a:ext uri="{909E8E84-426E-40DD-AFC4-6F175D3DCCD1}">
              <a14:hiddenFill xmlns:a14="http://schemas.microsoft.com/office/drawing/2010/main">
                <a:solidFill>
                  <a:srgbClr val="FFFFFF"/>
                </a:solidFill>
              </a14:hiddenFill>
            </a:ext>
          </a:extLst>
        </p:spPr>
      </p:pic>
      <p:pic>
        <p:nvPicPr>
          <p:cNvPr id="51" name="Imagem 50" descr="Diuron | MedChemExpress">
            <a:extLst>
              <a:ext uri="{FF2B5EF4-FFF2-40B4-BE49-F238E27FC236}">
                <a16:creationId xmlns:a16="http://schemas.microsoft.com/office/drawing/2014/main" id="{EA5A70D9-A067-40DC-9B83-00D2992545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614" b="26030"/>
          <a:stretch/>
        </p:blipFill>
        <p:spPr bwMode="auto">
          <a:xfrm>
            <a:off x="9186420" y="3257015"/>
            <a:ext cx="1773659" cy="1025237"/>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60">
            <a:extLst>
              <a:ext uri="{FF2B5EF4-FFF2-40B4-BE49-F238E27FC236}">
                <a16:creationId xmlns:a16="http://schemas.microsoft.com/office/drawing/2014/main" id="{D17401CE-F11F-494D-9E7F-8E70C3A44C2A}"/>
              </a:ext>
            </a:extLst>
          </p:cNvPr>
          <p:cNvSpPr txBox="1"/>
          <p:nvPr/>
        </p:nvSpPr>
        <p:spPr>
          <a:xfrm>
            <a:off x="9716781" y="4086928"/>
            <a:ext cx="1413911" cy="369332"/>
          </a:xfrm>
          <a:prstGeom prst="rect">
            <a:avLst/>
          </a:prstGeom>
          <a:noFill/>
        </p:spPr>
        <p:txBody>
          <a:bodyPr wrap="square" rtlCol="0">
            <a:spAutoFit/>
          </a:bodyPr>
          <a:lstStyle/>
          <a:p>
            <a:pPr algn="ctr"/>
            <a:r>
              <a:rPr lang="en-GB" b="1" dirty="0"/>
              <a:t>Diuron</a:t>
            </a:r>
          </a:p>
        </p:txBody>
      </p:sp>
      <p:pic>
        <p:nvPicPr>
          <p:cNvPr id="57" name="Imagem 56">
            <a:extLst>
              <a:ext uri="{FF2B5EF4-FFF2-40B4-BE49-F238E27FC236}">
                <a16:creationId xmlns:a16="http://schemas.microsoft.com/office/drawing/2014/main" id="{E220D3D6-681A-46F7-9B1E-B849D1963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3895" y="1010140"/>
            <a:ext cx="2385580" cy="118604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60">
            <a:extLst>
              <a:ext uri="{FF2B5EF4-FFF2-40B4-BE49-F238E27FC236}">
                <a16:creationId xmlns:a16="http://schemas.microsoft.com/office/drawing/2014/main" id="{E7B8B1FF-202D-49E1-A89A-B48450028542}"/>
              </a:ext>
            </a:extLst>
          </p:cNvPr>
          <p:cNvSpPr txBox="1"/>
          <p:nvPr/>
        </p:nvSpPr>
        <p:spPr>
          <a:xfrm>
            <a:off x="8577896" y="2191663"/>
            <a:ext cx="2385580" cy="369332"/>
          </a:xfrm>
          <a:prstGeom prst="rect">
            <a:avLst/>
          </a:prstGeom>
          <a:noFill/>
        </p:spPr>
        <p:txBody>
          <a:bodyPr wrap="square" rtlCol="0">
            <a:spAutoFit/>
          </a:bodyPr>
          <a:lstStyle/>
          <a:p>
            <a:pPr algn="ctr"/>
            <a:r>
              <a:rPr lang="en-GB" b="1" dirty="0"/>
              <a:t>2,4-D</a:t>
            </a:r>
          </a:p>
        </p:txBody>
      </p:sp>
      <p:pic>
        <p:nvPicPr>
          <p:cNvPr id="63" name="Imagem 62" descr="Chemical structures of imidacloprid and clothianidin. | Download Scientific  Diagram">
            <a:extLst>
              <a:ext uri="{FF2B5EF4-FFF2-40B4-BE49-F238E27FC236}">
                <a16:creationId xmlns:a16="http://schemas.microsoft.com/office/drawing/2014/main" id="{9076AECF-1FFB-4DD7-A659-DFB898572E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085" t="59913" r="1146" b="2152"/>
          <a:stretch/>
        </p:blipFill>
        <p:spPr bwMode="auto">
          <a:xfrm>
            <a:off x="651286" y="3177268"/>
            <a:ext cx="2890075" cy="1268952"/>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0">
            <a:extLst>
              <a:ext uri="{FF2B5EF4-FFF2-40B4-BE49-F238E27FC236}">
                <a16:creationId xmlns:a16="http://schemas.microsoft.com/office/drawing/2014/main" id="{0D7F538E-2FC0-4350-977F-30D093AC5C22}"/>
              </a:ext>
            </a:extLst>
          </p:cNvPr>
          <p:cNvSpPr txBox="1"/>
          <p:nvPr/>
        </p:nvSpPr>
        <p:spPr>
          <a:xfrm>
            <a:off x="947537" y="4180529"/>
            <a:ext cx="1413911" cy="369332"/>
          </a:xfrm>
          <a:prstGeom prst="rect">
            <a:avLst/>
          </a:prstGeom>
          <a:noFill/>
        </p:spPr>
        <p:txBody>
          <a:bodyPr wrap="square" rtlCol="0">
            <a:spAutoFit/>
          </a:bodyPr>
          <a:lstStyle/>
          <a:p>
            <a:pPr algn="ctr"/>
            <a:r>
              <a:rPr lang="en-GB" b="1" dirty="0"/>
              <a:t>Clothianidin</a:t>
            </a:r>
          </a:p>
        </p:txBody>
      </p:sp>
      <p:sp>
        <p:nvSpPr>
          <p:cNvPr id="66" name="TextBox 60">
            <a:extLst>
              <a:ext uri="{FF2B5EF4-FFF2-40B4-BE49-F238E27FC236}">
                <a16:creationId xmlns:a16="http://schemas.microsoft.com/office/drawing/2014/main" id="{6E636D0D-D433-4A65-99DD-1718D89FF83A}"/>
              </a:ext>
            </a:extLst>
          </p:cNvPr>
          <p:cNvSpPr txBox="1"/>
          <p:nvPr/>
        </p:nvSpPr>
        <p:spPr>
          <a:xfrm>
            <a:off x="1317615" y="5972449"/>
            <a:ext cx="1413911" cy="369332"/>
          </a:xfrm>
          <a:prstGeom prst="rect">
            <a:avLst/>
          </a:prstGeom>
          <a:noFill/>
        </p:spPr>
        <p:txBody>
          <a:bodyPr wrap="square" rtlCol="0">
            <a:spAutoFit/>
          </a:bodyPr>
          <a:lstStyle/>
          <a:p>
            <a:pPr algn="ctr"/>
            <a:r>
              <a:rPr lang="en-GB" b="1" dirty="0"/>
              <a:t>Imidacloprid</a:t>
            </a:r>
          </a:p>
        </p:txBody>
      </p:sp>
      <p:sp>
        <p:nvSpPr>
          <p:cNvPr id="68" name="TextBox 60">
            <a:extLst>
              <a:ext uri="{FF2B5EF4-FFF2-40B4-BE49-F238E27FC236}">
                <a16:creationId xmlns:a16="http://schemas.microsoft.com/office/drawing/2014/main" id="{83277AB3-9F65-4955-94B4-8EBE4C45FF0B}"/>
              </a:ext>
            </a:extLst>
          </p:cNvPr>
          <p:cNvSpPr txBox="1"/>
          <p:nvPr/>
        </p:nvSpPr>
        <p:spPr>
          <a:xfrm>
            <a:off x="4159603" y="4413992"/>
            <a:ext cx="1413911" cy="369332"/>
          </a:xfrm>
          <a:prstGeom prst="rect">
            <a:avLst/>
          </a:prstGeom>
          <a:noFill/>
        </p:spPr>
        <p:txBody>
          <a:bodyPr wrap="square" rtlCol="0">
            <a:spAutoFit/>
          </a:bodyPr>
          <a:lstStyle/>
          <a:p>
            <a:pPr algn="ctr"/>
            <a:r>
              <a:rPr lang="en-GB" b="1" dirty="0"/>
              <a:t>Thiacloprid</a:t>
            </a:r>
          </a:p>
        </p:txBody>
      </p:sp>
      <p:pic>
        <p:nvPicPr>
          <p:cNvPr id="69" name="Imagem 68" descr="Thiamethoxam - Wikipedia">
            <a:extLst>
              <a:ext uri="{FF2B5EF4-FFF2-40B4-BE49-F238E27FC236}">
                <a16:creationId xmlns:a16="http://schemas.microsoft.com/office/drawing/2014/main" id="{34F54CC4-4741-48EA-8423-B949501A50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1305" y="4907448"/>
            <a:ext cx="2039128" cy="1249199"/>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0">
            <a:extLst>
              <a:ext uri="{FF2B5EF4-FFF2-40B4-BE49-F238E27FC236}">
                <a16:creationId xmlns:a16="http://schemas.microsoft.com/office/drawing/2014/main" id="{9A38FF0E-B216-4353-9B33-8445179244BE}"/>
              </a:ext>
            </a:extLst>
          </p:cNvPr>
          <p:cNvSpPr txBox="1"/>
          <p:nvPr/>
        </p:nvSpPr>
        <p:spPr>
          <a:xfrm>
            <a:off x="3351614" y="6157599"/>
            <a:ext cx="1630194" cy="369332"/>
          </a:xfrm>
          <a:prstGeom prst="rect">
            <a:avLst/>
          </a:prstGeom>
          <a:noFill/>
        </p:spPr>
        <p:txBody>
          <a:bodyPr wrap="square" rtlCol="0">
            <a:spAutoFit/>
          </a:bodyPr>
          <a:lstStyle/>
          <a:p>
            <a:pPr algn="ctr"/>
            <a:r>
              <a:rPr lang="en-GB" b="1" dirty="0"/>
              <a:t>Thiamethoxam</a:t>
            </a:r>
          </a:p>
        </p:txBody>
      </p:sp>
      <p:sp>
        <p:nvSpPr>
          <p:cNvPr id="62" name="TextBox 60">
            <a:extLst>
              <a:ext uri="{FF2B5EF4-FFF2-40B4-BE49-F238E27FC236}">
                <a16:creationId xmlns:a16="http://schemas.microsoft.com/office/drawing/2014/main" id="{4854B4F7-7B16-42A7-8F7C-F67F0BDE9D8A}"/>
              </a:ext>
            </a:extLst>
          </p:cNvPr>
          <p:cNvSpPr txBox="1"/>
          <p:nvPr/>
        </p:nvSpPr>
        <p:spPr>
          <a:xfrm>
            <a:off x="1492016" y="2693465"/>
            <a:ext cx="1413911" cy="369332"/>
          </a:xfrm>
          <a:prstGeom prst="rect">
            <a:avLst/>
          </a:prstGeom>
          <a:noFill/>
        </p:spPr>
        <p:txBody>
          <a:bodyPr wrap="square" rtlCol="0">
            <a:spAutoFit/>
          </a:bodyPr>
          <a:lstStyle/>
          <a:p>
            <a:pPr algn="ctr"/>
            <a:r>
              <a:rPr lang="en-GB" b="1" dirty="0"/>
              <a:t>Acetamiprid</a:t>
            </a:r>
          </a:p>
        </p:txBody>
      </p:sp>
      <p:pic>
        <p:nvPicPr>
          <p:cNvPr id="67" name="Imagem 66" descr="Thiacloprid - Wikipedia">
            <a:extLst>
              <a:ext uri="{FF2B5EF4-FFF2-40B4-BE49-F238E27FC236}">
                <a16:creationId xmlns:a16="http://schemas.microsoft.com/office/drawing/2014/main" id="{1D2C1432-0C6D-4B03-B12A-87C7C802D50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0553" y="3336289"/>
            <a:ext cx="2399939" cy="114988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Dimethoate - Wikipedia">
            <a:extLst>
              <a:ext uri="{FF2B5EF4-FFF2-40B4-BE49-F238E27FC236}">
                <a16:creationId xmlns:a16="http://schemas.microsoft.com/office/drawing/2014/main" id="{87130B56-CD2F-6E41-BEAC-A5ED5059965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11979" y="5184554"/>
            <a:ext cx="1937453" cy="11935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0">
            <a:extLst>
              <a:ext uri="{FF2B5EF4-FFF2-40B4-BE49-F238E27FC236}">
                <a16:creationId xmlns:a16="http://schemas.microsoft.com/office/drawing/2014/main" id="{4DEE5E9C-1800-722F-8FC2-31F5FCF1C7AC}"/>
              </a:ext>
            </a:extLst>
          </p:cNvPr>
          <p:cNvSpPr txBox="1"/>
          <p:nvPr/>
        </p:nvSpPr>
        <p:spPr>
          <a:xfrm>
            <a:off x="8573354" y="6279551"/>
            <a:ext cx="1413911" cy="369332"/>
          </a:xfrm>
          <a:prstGeom prst="rect">
            <a:avLst/>
          </a:prstGeom>
          <a:noFill/>
        </p:spPr>
        <p:txBody>
          <a:bodyPr wrap="square" rtlCol="0">
            <a:spAutoFit/>
          </a:bodyPr>
          <a:lstStyle/>
          <a:p>
            <a:pPr algn="ctr"/>
            <a:r>
              <a:rPr lang="en-GB" b="1" dirty="0"/>
              <a:t>Dimethoate</a:t>
            </a:r>
          </a:p>
        </p:txBody>
      </p:sp>
      <p:pic>
        <p:nvPicPr>
          <p:cNvPr id="9" name="Imagem 8" descr="Atrazine - Wikipedia">
            <a:extLst>
              <a:ext uri="{FF2B5EF4-FFF2-40B4-BE49-F238E27FC236}">
                <a16:creationId xmlns:a16="http://schemas.microsoft.com/office/drawing/2014/main" id="{815E85EE-E8EB-DF43-4A8A-C96C0590FB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86200" y="2022682"/>
            <a:ext cx="2113159" cy="13037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60">
            <a:extLst>
              <a:ext uri="{FF2B5EF4-FFF2-40B4-BE49-F238E27FC236}">
                <a16:creationId xmlns:a16="http://schemas.microsoft.com/office/drawing/2014/main" id="{1A893C57-B16A-B15C-CDF0-CCCCE1306AD5}"/>
              </a:ext>
            </a:extLst>
          </p:cNvPr>
          <p:cNvSpPr txBox="1"/>
          <p:nvPr/>
        </p:nvSpPr>
        <p:spPr>
          <a:xfrm>
            <a:off x="6835825" y="3295291"/>
            <a:ext cx="1413911" cy="369332"/>
          </a:xfrm>
          <a:prstGeom prst="rect">
            <a:avLst/>
          </a:prstGeom>
          <a:noFill/>
        </p:spPr>
        <p:txBody>
          <a:bodyPr wrap="square" rtlCol="0">
            <a:spAutoFit/>
          </a:bodyPr>
          <a:lstStyle/>
          <a:p>
            <a:pPr algn="ctr"/>
            <a:r>
              <a:rPr lang="en-GB" b="1" dirty="0"/>
              <a:t>Atrazine</a:t>
            </a:r>
          </a:p>
        </p:txBody>
      </p:sp>
      <p:pic>
        <p:nvPicPr>
          <p:cNvPr id="1026" name="Picture 2" descr="upload.wikimedia.org/wikipedia/commons/thumb/4/4a/...">
            <a:extLst>
              <a:ext uri="{FF2B5EF4-FFF2-40B4-BE49-F238E27FC236}">
                <a16:creationId xmlns:a16="http://schemas.microsoft.com/office/drawing/2014/main" id="{E0FDC677-49E0-6F64-FB7F-D803D320AD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8346" y="1569841"/>
            <a:ext cx="2369761" cy="999249"/>
          </a:xfrm>
          <a:prstGeom prst="rect">
            <a:avLst/>
          </a:prstGeom>
          <a:noFill/>
          <a:extLst>
            <a:ext uri="{909E8E84-426E-40DD-AFC4-6F175D3DCCD1}">
              <a14:hiddenFill xmlns:a14="http://schemas.microsoft.com/office/drawing/2010/main">
                <a:solidFill>
                  <a:srgbClr val="FFFFFF"/>
                </a:solidFill>
              </a14:hiddenFill>
            </a:ext>
          </a:extLst>
        </p:spPr>
      </p:pic>
      <p:sp>
        <p:nvSpPr>
          <p:cNvPr id="8" name="Elipse 7">
            <a:extLst>
              <a:ext uri="{FF2B5EF4-FFF2-40B4-BE49-F238E27FC236}">
                <a16:creationId xmlns:a16="http://schemas.microsoft.com/office/drawing/2014/main" id="{D1C87040-8244-B616-6635-A7137C854916}"/>
              </a:ext>
            </a:extLst>
          </p:cNvPr>
          <p:cNvSpPr/>
          <p:nvPr/>
        </p:nvSpPr>
        <p:spPr>
          <a:xfrm>
            <a:off x="5197642" y="3177268"/>
            <a:ext cx="709863" cy="589515"/>
          </a:xfrm>
          <a:prstGeom prst="ellipse">
            <a:avLst/>
          </a:prstGeom>
          <a:noFill/>
          <a:ln w="3810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2" name="Elipse 11">
            <a:extLst>
              <a:ext uri="{FF2B5EF4-FFF2-40B4-BE49-F238E27FC236}">
                <a16:creationId xmlns:a16="http://schemas.microsoft.com/office/drawing/2014/main" id="{0815B139-30F6-B2F1-D14B-BB7DEF0C955A}"/>
              </a:ext>
            </a:extLst>
          </p:cNvPr>
          <p:cNvSpPr/>
          <p:nvPr/>
        </p:nvSpPr>
        <p:spPr>
          <a:xfrm>
            <a:off x="2905927" y="1601601"/>
            <a:ext cx="709863" cy="589515"/>
          </a:xfrm>
          <a:prstGeom prst="ellipse">
            <a:avLst/>
          </a:prstGeom>
          <a:noFill/>
          <a:ln w="3810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4" name="CaixaDeTexto 13">
            <a:extLst>
              <a:ext uri="{FF2B5EF4-FFF2-40B4-BE49-F238E27FC236}">
                <a16:creationId xmlns:a16="http://schemas.microsoft.com/office/drawing/2014/main" id="{3D3A7BCD-F334-CF0B-9E0A-B506AB90CD29}"/>
              </a:ext>
            </a:extLst>
          </p:cNvPr>
          <p:cNvSpPr txBox="1"/>
          <p:nvPr/>
        </p:nvSpPr>
        <p:spPr>
          <a:xfrm>
            <a:off x="3408107" y="1270532"/>
            <a:ext cx="1338572" cy="369332"/>
          </a:xfrm>
          <a:prstGeom prst="rect">
            <a:avLst/>
          </a:prstGeom>
          <a:noFill/>
        </p:spPr>
        <p:txBody>
          <a:bodyPr wrap="none" rtlCol="0">
            <a:spAutoFit/>
          </a:bodyPr>
          <a:lstStyle/>
          <a:p>
            <a:r>
              <a:rPr lang="en-GB" b="1" dirty="0" err="1">
                <a:solidFill>
                  <a:schemeClr val="accent5"/>
                </a:solidFill>
              </a:rPr>
              <a:t>cyanoimine</a:t>
            </a:r>
            <a:r>
              <a:rPr lang="en-GB" b="1" dirty="0">
                <a:solidFill>
                  <a:schemeClr val="accent5"/>
                </a:solidFill>
              </a:rPr>
              <a:t> </a:t>
            </a:r>
            <a:endParaRPr lang="pt-BR" b="1" dirty="0">
              <a:solidFill>
                <a:schemeClr val="accent5"/>
              </a:solidFill>
            </a:endParaRPr>
          </a:p>
        </p:txBody>
      </p:sp>
      <p:sp>
        <p:nvSpPr>
          <p:cNvPr id="15" name="CaixaDeTexto 14">
            <a:extLst>
              <a:ext uri="{FF2B5EF4-FFF2-40B4-BE49-F238E27FC236}">
                <a16:creationId xmlns:a16="http://schemas.microsoft.com/office/drawing/2014/main" id="{F7907223-1FBC-6453-2934-7FD5B39F3BB5}"/>
              </a:ext>
            </a:extLst>
          </p:cNvPr>
          <p:cNvSpPr txBox="1"/>
          <p:nvPr/>
        </p:nvSpPr>
        <p:spPr>
          <a:xfrm>
            <a:off x="4817768" y="2806984"/>
            <a:ext cx="1338572" cy="369332"/>
          </a:xfrm>
          <a:prstGeom prst="rect">
            <a:avLst/>
          </a:prstGeom>
          <a:noFill/>
        </p:spPr>
        <p:txBody>
          <a:bodyPr wrap="none" rtlCol="0">
            <a:spAutoFit/>
          </a:bodyPr>
          <a:lstStyle/>
          <a:p>
            <a:r>
              <a:rPr lang="en-GB" b="1" dirty="0" err="1">
                <a:solidFill>
                  <a:schemeClr val="accent5"/>
                </a:solidFill>
              </a:rPr>
              <a:t>cyanoimine</a:t>
            </a:r>
            <a:r>
              <a:rPr lang="en-GB" b="1" dirty="0">
                <a:solidFill>
                  <a:schemeClr val="accent5"/>
                </a:solidFill>
              </a:rPr>
              <a:t> </a:t>
            </a:r>
            <a:endParaRPr lang="pt-BR" b="1" dirty="0">
              <a:solidFill>
                <a:schemeClr val="accent5"/>
              </a:solidFill>
            </a:endParaRPr>
          </a:p>
        </p:txBody>
      </p:sp>
      <p:sp>
        <p:nvSpPr>
          <p:cNvPr id="16" name="CaixaDeTexto 15">
            <a:extLst>
              <a:ext uri="{FF2B5EF4-FFF2-40B4-BE49-F238E27FC236}">
                <a16:creationId xmlns:a16="http://schemas.microsoft.com/office/drawing/2014/main" id="{AF24F141-77C3-1EEF-1C61-DED722B3B73D}"/>
              </a:ext>
            </a:extLst>
          </p:cNvPr>
          <p:cNvSpPr txBox="1"/>
          <p:nvPr/>
        </p:nvSpPr>
        <p:spPr>
          <a:xfrm>
            <a:off x="4600522" y="4799024"/>
            <a:ext cx="1696683" cy="369332"/>
          </a:xfrm>
          <a:prstGeom prst="rect">
            <a:avLst/>
          </a:prstGeom>
          <a:noFill/>
        </p:spPr>
        <p:txBody>
          <a:bodyPr wrap="none" rtlCol="0">
            <a:spAutoFit/>
          </a:bodyPr>
          <a:lstStyle/>
          <a:p>
            <a:r>
              <a:rPr lang="en-GB" b="1" dirty="0">
                <a:solidFill>
                  <a:schemeClr val="accent5"/>
                </a:solidFill>
              </a:rPr>
              <a:t>nitroguanidine  </a:t>
            </a:r>
            <a:endParaRPr lang="pt-BR" b="1" dirty="0">
              <a:solidFill>
                <a:schemeClr val="accent5"/>
              </a:solidFill>
            </a:endParaRPr>
          </a:p>
        </p:txBody>
      </p:sp>
      <p:sp>
        <p:nvSpPr>
          <p:cNvPr id="17" name="Elipse 16">
            <a:extLst>
              <a:ext uri="{FF2B5EF4-FFF2-40B4-BE49-F238E27FC236}">
                <a16:creationId xmlns:a16="http://schemas.microsoft.com/office/drawing/2014/main" id="{CDB3FC5C-1D02-8F13-9C26-1A2A179E09C2}"/>
              </a:ext>
            </a:extLst>
          </p:cNvPr>
          <p:cNvSpPr/>
          <p:nvPr/>
        </p:nvSpPr>
        <p:spPr>
          <a:xfrm>
            <a:off x="3722461" y="4762259"/>
            <a:ext cx="897665" cy="869086"/>
          </a:xfrm>
          <a:prstGeom prst="ellipse">
            <a:avLst/>
          </a:prstGeom>
          <a:noFill/>
          <a:ln w="3810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8" name="Elipse 17">
            <a:extLst>
              <a:ext uri="{FF2B5EF4-FFF2-40B4-BE49-F238E27FC236}">
                <a16:creationId xmlns:a16="http://schemas.microsoft.com/office/drawing/2014/main" id="{11D7E269-7935-911B-3175-98E3A2C31FBA}"/>
              </a:ext>
            </a:extLst>
          </p:cNvPr>
          <p:cNvSpPr/>
          <p:nvPr/>
        </p:nvSpPr>
        <p:spPr>
          <a:xfrm>
            <a:off x="2453949" y="4565547"/>
            <a:ext cx="897665" cy="869086"/>
          </a:xfrm>
          <a:prstGeom prst="ellipse">
            <a:avLst/>
          </a:prstGeom>
          <a:noFill/>
          <a:ln w="3810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9" name="CaixaDeTexto 18">
            <a:extLst>
              <a:ext uri="{FF2B5EF4-FFF2-40B4-BE49-F238E27FC236}">
                <a16:creationId xmlns:a16="http://schemas.microsoft.com/office/drawing/2014/main" id="{54FEDFAF-B512-5584-07A5-E4CE70E3E4BE}"/>
              </a:ext>
            </a:extLst>
          </p:cNvPr>
          <p:cNvSpPr txBox="1"/>
          <p:nvPr/>
        </p:nvSpPr>
        <p:spPr>
          <a:xfrm>
            <a:off x="948808" y="4614358"/>
            <a:ext cx="1696683" cy="369332"/>
          </a:xfrm>
          <a:prstGeom prst="rect">
            <a:avLst/>
          </a:prstGeom>
          <a:noFill/>
        </p:spPr>
        <p:txBody>
          <a:bodyPr wrap="none" rtlCol="0">
            <a:spAutoFit/>
          </a:bodyPr>
          <a:lstStyle/>
          <a:p>
            <a:r>
              <a:rPr lang="en-GB" b="1" dirty="0">
                <a:solidFill>
                  <a:schemeClr val="accent5"/>
                </a:solidFill>
              </a:rPr>
              <a:t>nitroguanidine  </a:t>
            </a:r>
            <a:endParaRPr lang="pt-BR" b="1" dirty="0">
              <a:solidFill>
                <a:schemeClr val="accent5"/>
              </a:solidFill>
            </a:endParaRPr>
          </a:p>
        </p:txBody>
      </p:sp>
      <p:sp>
        <p:nvSpPr>
          <p:cNvPr id="20" name="Elipse 19">
            <a:extLst>
              <a:ext uri="{FF2B5EF4-FFF2-40B4-BE49-F238E27FC236}">
                <a16:creationId xmlns:a16="http://schemas.microsoft.com/office/drawing/2014/main" id="{CAED94D9-9C5A-851C-127B-0F641E3AD592}"/>
              </a:ext>
            </a:extLst>
          </p:cNvPr>
          <p:cNvSpPr/>
          <p:nvPr/>
        </p:nvSpPr>
        <p:spPr>
          <a:xfrm>
            <a:off x="585144" y="3378905"/>
            <a:ext cx="897665" cy="869086"/>
          </a:xfrm>
          <a:prstGeom prst="ellipse">
            <a:avLst/>
          </a:prstGeom>
          <a:noFill/>
          <a:ln w="3810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21" name="CaixaDeTexto 20">
            <a:extLst>
              <a:ext uri="{FF2B5EF4-FFF2-40B4-BE49-F238E27FC236}">
                <a16:creationId xmlns:a16="http://schemas.microsoft.com/office/drawing/2014/main" id="{1B9CC346-E70A-D97D-FA47-97BC5A583AA6}"/>
              </a:ext>
            </a:extLst>
          </p:cNvPr>
          <p:cNvSpPr txBox="1"/>
          <p:nvPr/>
        </p:nvSpPr>
        <p:spPr>
          <a:xfrm>
            <a:off x="-197056" y="2975146"/>
            <a:ext cx="1696683" cy="369332"/>
          </a:xfrm>
          <a:prstGeom prst="rect">
            <a:avLst/>
          </a:prstGeom>
          <a:noFill/>
        </p:spPr>
        <p:txBody>
          <a:bodyPr wrap="none" rtlCol="0">
            <a:spAutoFit/>
          </a:bodyPr>
          <a:lstStyle/>
          <a:p>
            <a:r>
              <a:rPr lang="en-GB" b="1" dirty="0">
                <a:solidFill>
                  <a:schemeClr val="accent5"/>
                </a:solidFill>
              </a:rPr>
              <a:t>nitroguanidine  </a:t>
            </a:r>
            <a:endParaRPr lang="pt-BR" b="1" dirty="0">
              <a:solidFill>
                <a:schemeClr val="accent5"/>
              </a:solidFill>
            </a:endParaRPr>
          </a:p>
        </p:txBody>
      </p:sp>
      <p:sp>
        <p:nvSpPr>
          <p:cNvPr id="43" name="Elipse 42">
            <a:extLst>
              <a:ext uri="{FF2B5EF4-FFF2-40B4-BE49-F238E27FC236}">
                <a16:creationId xmlns:a16="http://schemas.microsoft.com/office/drawing/2014/main" id="{04A2AA2F-5D86-2742-9CE4-BC38A05E8E2E}"/>
              </a:ext>
            </a:extLst>
          </p:cNvPr>
          <p:cNvSpPr/>
          <p:nvPr/>
        </p:nvSpPr>
        <p:spPr>
          <a:xfrm>
            <a:off x="10211612" y="820137"/>
            <a:ext cx="751864" cy="1061058"/>
          </a:xfrm>
          <a:prstGeom prst="ellipse">
            <a:avLst/>
          </a:prstGeom>
          <a:noFill/>
          <a:ln w="3810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53" name="CaixaDeTexto 52">
            <a:extLst>
              <a:ext uri="{FF2B5EF4-FFF2-40B4-BE49-F238E27FC236}">
                <a16:creationId xmlns:a16="http://schemas.microsoft.com/office/drawing/2014/main" id="{46B5C321-4ACC-5268-EC1B-742F8249FE9B}"/>
              </a:ext>
            </a:extLst>
          </p:cNvPr>
          <p:cNvSpPr txBox="1"/>
          <p:nvPr/>
        </p:nvSpPr>
        <p:spPr>
          <a:xfrm>
            <a:off x="10977714" y="959585"/>
            <a:ext cx="1214286" cy="646331"/>
          </a:xfrm>
          <a:prstGeom prst="rect">
            <a:avLst/>
          </a:prstGeom>
          <a:noFill/>
        </p:spPr>
        <p:txBody>
          <a:bodyPr wrap="square" rtlCol="0">
            <a:spAutoFit/>
          </a:bodyPr>
          <a:lstStyle/>
          <a:p>
            <a:r>
              <a:rPr lang="en-GB" b="1" dirty="0">
                <a:solidFill>
                  <a:schemeClr val="accent5"/>
                </a:solidFill>
              </a:rPr>
              <a:t>Carboxylic acid  </a:t>
            </a:r>
            <a:endParaRPr lang="pt-BR" b="1" dirty="0">
              <a:solidFill>
                <a:schemeClr val="accent5"/>
              </a:solidFill>
            </a:endParaRPr>
          </a:p>
        </p:txBody>
      </p:sp>
      <p:sp>
        <p:nvSpPr>
          <p:cNvPr id="54" name="Elipse 53">
            <a:extLst>
              <a:ext uri="{FF2B5EF4-FFF2-40B4-BE49-F238E27FC236}">
                <a16:creationId xmlns:a16="http://schemas.microsoft.com/office/drawing/2014/main" id="{6743EF71-3FF8-F6FC-E96C-A2773F4EB54D}"/>
              </a:ext>
            </a:extLst>
          </p:cNvPr>
          <p:cNvSpPr/>
          <p:nvPr/>
        </p:nvSpPr>
        <p:spPr>
          <a:xfrm>
            <a:off x="9459748" y="1161258"/>
            <a:ext cx="751864" cy="682395"/>
          </a:xfrm>
          <a:prstGeom prst="ellipse">
            <a:avLst/>
          </a:prstGeom>
          <a:noFill/>
          <a:ln w="3810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55" name="CaixaDeTexto 54">
            <a:extLst>
              <a:ext uri="{FF2B5EF4-FFF2-40B4-BE49-F238E27FC236}">
                <a16:creationId xmlns:a16="http://schemas.microsoft.com/office/drawing/2014/main" id="{12B0DDF8-0940-C782-B6A9-3821CBFC0312}"/>
              </a:ext>
            </a:extLst>
          </p:cNvPr>
          <p:cNvSpPr txBox="1"/>
          <p:nvPr/>
        </p:nvSpPr>
        <p:spPr>
          <a:xfrm>
            <a:off x="9394754" y="813248"/>
            <a:ext cx="751864" cy="369332"/>
          </a:xfrm>
          <a:prstGeom prst="rect">
            <a:avLst/>
          </a:prstGeom>
          <a:noFill/>
        </p:spPr>
        <p:txBody>
          <a:bodyPr wrap="square" rtlCol="0">
            <a:spAutoFit/>
          </a:bodyPr>
          <a:lstStyle/>
          <a:p>
            <a:r>
              <a:rPr lang="en-GB" b="1" dirty="0">
                <a:solidFill>
                  <a:schemeClr val="accent5"/>
                </a:solidFill>
              </a:rPr>
              <a:t>ether</a:t>
            </a:r>
            <a:endParaRPr lang="pt-BR" b="1" dirty="0">
              <a:solidFill>
                <a:schemeClr val="accent5"/>
              </a:solidFill>
            </a:endParaRPr>
          </a:p>
        </p:txBody>
      </p:sp>
      <p:sp>
        <p:nvSpPr>
          <p:cNvPr id="56" name="Elipse 55">
            <a:extLst>
              <a:ext uri="{FF2B5EF4-FFF2-40B4-BE49-F238E27FC236}">
                <a16:creationId xmlns:a16="http://schemas.microsoft.com/office/drawing/2014/main" id="{3CE9017B-7DC7-456D-3CA2-85E6D1002DC3}"/>
              </a:ext>
            </a:extLst>
          </p:cNvPr>
          <p:cNvSpPr/>
          <p:nvPr/>
        </p:nvSpPr>
        <p:spPr>
          <a:xfrm>
            <a:off x="8768171" y="5174987"/>
            <a:ext cx="936578" cy="906023"/>
          </a:xfrm>
          <a:prstGeom prst="ellipse">
            <a:avLst/>
          </a:prstGeom>
          <a:noFill/>
          <a:ln w="3810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59" name="CaixaDeTexto 58">
            <a:extLst>
              <a:ext uri="{FF2B5EF4-FFF2-40B4-BE49-F238E27FC236}">
                <a16:creationId xmlns:a16="http://schemas.microsoft.com/office/drawing/2014/main" id="{31EC1983-BBB8-1551-C64E-9D986C449049}"/>
              </a:ext>
            </a:extLst>
          </p:cNvPr>
          <p:cNvSpPr txBox="1"/>
          <p:nvPr/>
        </p:nvSpPr>
        <p:spPr>
          <a:xfrm>
            <a:off x="7538003" y="4805460"/>
            <a:ext cx="1888600" cy="923330"/>
          </a:xfrm>
          <a:prstGeom prst="rect">
            <a:avLst/>
          </a:prstGeom>
          <a:noFill/>
        </p:spPr>
        <p:txBody>
          <a:bodyPr wrap="square" rtlCol="0">
            <a:spAutoFit/>
          </a:bodyPr>
          <a:lstStyle/>
          <a:p>
            <a:r>
              <a:rPr lang="en-GB" b="1" dirty="0">
                <a:solidFill>
                  <a:schemeClr val="accent5"/>
                </a:solidFill>
              </a:rPr>
              <a:t>Organophosphate ester???</a:t>
            </a:r>
          </a:p>
          <a:p>
            <a:r>
              <a:rPr lang="en-GB" b="1" dirty="0">
                <a:solidFill>
                  <a:schemeClr val="accent5"/>
                </a:solidFill>
              </a:rPr>
              <a:t>No </a:t>
            </a:r>
            <a:r>
              <a:rPr lang="en-US" sz="1800" dirty="0">
                <a:effectLst/>
                <a:latin typeface="Arial" panose="020B0604020202020204" pitchFamily="34" charset="0"/>
                <a:ea typeface="Calibri" panose="020F0502020204030204" pitchFamily="34" charset="0"/>
              </a:rPr>
              <a:t>=</a:t>
            </a:r>
            <a:r>
              <a:rPr lang="en-GB" sz="1800" b="1" dirty="0">
                <a:solidFill>
                  <a:schemeClr val="accent5"/>
                </a:solidFill>
                <a:effectLst/>
                <a:latin typeface="Arial" panose="020B0604020202020204" pitchFamily="34" charset="0"/>
                <a:ea typeface="Calibri" panose="020F0502020204030204" pitchFamily="34" charset="0"/>
              </a:rPr>
              <a:t>O</a:t>
            </a:r>
            <a:endParaRPr lang="pt-BR" b="1" dirty="0">
              <a:solidFill>
                <a:schemeClr val="accent5"/>
              </a:solidFill>
            </a:endParaRPr>
          </a:p>
        </p:txBody>
      </p:sp>
      <p:sp>
        <p:nvSpPr>
          <p:cNvPr id="60" name="Elipse 59">
            <a:extLst>
              <a:ext uri="{FF2B5EF4-FFF2-40B4-BE49-F238E27FC236}">
                <a16:creationId xmlns:a16="http://schemas.microsoft.com/office/drawing/2014/main" id="{302E3483-45BD-67C2-B601-74D29A6B2BC8}"/>
              </a:ext>
            </a:extLst>
          </p:cNvPr>
          <p:cNvSpPr/>
          <p:nvPr/>
        </p:nvSpPr>
        <p:spPr>
          <a:xfrm>
            <a:off x="9987265" y="3103509"/>
            <a:ext cx="1247654" cy="1061058"/>
          </a:xfrm>
          <a:prstGeom prst="ellipse">
            <a:avLst/>
          </a:prstGeom>
          <a:noFill/>
          <a:ln w="3810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71" name="Elipse 70">
            <a:extLst>
              <a:ext uri="{FF2B5EF4-FFF2-40B4-BE49-F238E27FC236}">
                <a16:creationId xmlns:a16="http://schemas.microsoft.com/office/drawing/2014/main" id="{86F8A20B-CF22-5931-8527-35D253987010}"/>
              </a:ext>
            </a:extLst>
          </p:cNvPr>
          <p:cNvSpPr/>
          <p:nvPr/>
        </p:nvSpPr>
        <p:spPr>
          <a:xfrm>
            <a:off x="8377130" y="1391154"/>
            <a:ext cx="1247654" cy="1061058"/>
          </a:xfrm>
          <a:prstGeom prst="ellipse">
            <a:avLst/>
          </a:prstGeom>
          <a:noFill/>
          <a:ln w="3810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72" name="CaixaDeTexto 71">
            <a:extLst>
              <a:ext uri="{FF2B5EF4-FFF2-40B4-BE49-F238E27FC236}">
                <a16:creationId xmlns:a16="http://schemas.microsoft.com/office/drawing/2014/main" id="{4ED9220B-7F7B-F172-E081-B217E232A55D}"/>
              </a:ext>
            </a:extLst>
          </p:cNvPr>
          <p:cNvSpPr txBox="1"/>
          <p:nvPr/>
        </p:nvSpPr>
        <p:spPr>
          <a:xfrm>
            <a:off x="10999713" y="3987248"/>
            <a:ext cx="1214286" cy="646331"/>
          </a:xfrm>
          <a:prstGeom prst="rect">
            <a:avLst/>
          </a:prstGeom>
          <a:noFill/>
        </p:spPr>
        <p:txBody>
          <a:bodyPr wrap="square" rtlCol="0">
            <a:spAutoFit/>
          </a:bodyPr>
          <a:lstStyle/>
          <a:p>
            <a:r>
              <a:rPr lang="en-GB" b="1" dirty="0">
                <a:solidFill>
                  <a:schemeClr val="accent5"/>
                </a:solidFill>
              </a:rPr>
              <a:t>Aryl chloride</a:t>
            </a:r>
            <a:endParaRPr lang="pt-BR" b="1" dirty="0">
              <a:solidFill>
                <a:schemeClr val="accent5"/>
              </a:solidFill>
            </a:endParaRPr>
          </a:p>
        </p:txBody>
      </p:sp>
      <p:sp>
        <p:nvSpPr>
          <p:cNvPr id="73" name="CaixaDeTexto 72">
            <a:extLst>
              <a:ext uri="{FF2B5EF4-FFF2-40B4-BE49-F238E27FC236}">
                <a16:creationId xmlns:a16="http://schemas.microsoft.com/office/drawing/2014/main" id="{F22AC255-AF1B-3CF1-5790-72FE8283CB12}"/>
              </a:ext>
            </a:extLst>
          </p:cNvPr>
          <p:cNvSpPr txBox="1"/>
          <p:nvPr/>
        </p:nvSpPr>
        <p:spPr>
          <a:xfrm>
            <a:off x="8152736" y="806278"/>
            <a:ext cx="1214286" cy="646331"/>
          </a:xfrm>
          <a:prstGeom prst="rect">
            <a:avLst/>
          </a:prstGeom>
          <a:noFill/>
        </p:spPr>
        <p:txBody>
          <a:bodyPr wrap="square" rtlCol="0">
            <a:spAutoFit/>
          </a:bodyPr>
          <a:lstStyle/>
          <a:p>
            <a:r>
              <a:rPr lang="en-GB" b="1" dirty="0">
                <a:solidFill>
                  <a:schemeClr val="accent5"/>
                </a:solidFill>
              </a:rPr>
              <a:t>Aryl chloride</a:t>
            </a:r>
            <a:endParaRPr lang="pt-BR" b="1" dirty="0">
              <a:solidFill>
                <a:schemeClr val="accent5"/>
              </a:solidFill>
            </a:endParaRPr>
          </a:p>
        </p:txBody>
      </p:sp>
    </p:spTree>
    <p:extLst>
      <p:ext uri="{BB962C8B-B14F-4D97-AF65-F5344CB8AC3E}">
        <p14:creationId xmlns:p14="http://schemas.microsoft.com/office/powerpoint/2010/main" val="636165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tângulo 41">
            <a:extLst>
              <a:ext uri="{FF2B5EF4-FFF2-40B4-BE49-F238E27FC236}">
                <a16:creationId xmlns:a16="http://schemas.microsoft.com/office/drawing/2014/main" id="{9BF7B4BD-6394-4DB2-A23B-299E0E325C05}"/>
              </a:ext>
            </a:extLst>
          </p:cNvPr>
          <p:cNvSpPr/>
          <p:nvPr/>
        </p:nvSpPr>
        <p:spPr>
          <a:xfrm>
            <a:off x="1" y="4707082"/>
            <a:ext cx="12191999" cy="2150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Número de Slide 5">
            <a:extLst>
              <a:ext uri="{FF2B5EF4-FFF2-40B4-BE49-F238E27FC236}">
                <a16:creationId xmlns:a16="http://schemas.microsoft.com/office/drawing/2014/main" id="{DDCFBDE3-350E-4A19-80BB-CDE659660A6B}"/>
              </a:ext>
            </a:extLst>
          </p:cNvPr>
          <p:cNvSpPr>
            <a:spLocks noGrp="1"/>
          </p:cNvSpPr>
          <p:nvPr>
            <p:ph type="sldNum" sz="quarter" idx="12"/>
          </p:nvPr>
        </p:nvSpPr>
        <p:spPr/>
        <p:txBody>
          <a:bodyPr/>
          <a:lstStyle/>
          <a:p>
            <a:fld id="{437794D7-DC86-9A4E-9C9F-0B324FE8876A}" type="slidenum">
              <a:rPr lang="en-US" smtClean="0"/>
              <a:pPr/>
              <a:t>3</a:t>
            </a:fld>
            <a:endParaRPr lang="en-US" dirty="0"/>
          </a:p>
        </p:txBody>
      </p:sp>
      <p:sp>
        <p:nvSpPr>
          <p:cNvPr id="7" name="Title 30">
            <a:extLst>
              <a:ext uri="{FF2B5EF4-FFF2-40B4-BE49-F238E27FC236}">
                <a16:creationId xmlns:a16="http://schemas.microsoft.com/office/drawing/2014/main" id="{0B3699E4-1928-4295-8328-7F56324A328C}"/>
              </a:ext>
            </a:extLst>
          </p:cNvPr>
          <p:cNvSpPr>
            <a:spLocks noGrp="1"/>
          </p:cNvSpPr>
          <p:nvPr>
            <p:ph type="title"/>
          </p:nvPr>
        </p:nvSpPr>
        <p:spPr>
          <a:xfrm>
            <a:off x="657828" y="488633"/>
            <a:ext cx="10515600" cy="757129"/>
          </a:xfrm>
        </p:spPr>
        <p:txBody>
          <a:bodyPr/>
          <a:lstStyle/>
          <a:p>
            <a:pPr algn="ctr"/>
            <a:r>
              <a:rPr lang="en-GB" dirty="0"/>
              <a:t>Photocatalysis</a:t>
            </a:r>
          </a:p>
        </p:txBody>
      </p:sp>
      <p:sp>
        <p:nvSpPr>
          <p:cNvPr id="5" name="Oval 1">
            <a:extLst>
              <a:ext uri="{FF2B5EF4-FFF2-40B4-BE49-F238E27FC236}">
                <a16:creationId xmlns:a16="http://schemas.microsoft.com/office/drawing/2014/main" id="{466E4D05-4286-433F-BB03-1F1DC8DC6D5B}"/>
              </a:ext>
            </a:extLst>
          </p:cNvPr>
          <p:cNvSpPr/>
          <p:nvPr/>
        </p:nvSpPr>
        <p:spPr>
          <a:xfrm>
            <a:off x="4516100" y="1730070"/>
            <a:ext cx="3026051" cy="3116462"/>
          </a:xfrm>
          <a:prstGeom prst="ellipse">
            <a:avLst/>
          </a:prstGeom>
          <a:solidFill>
            <a:srgbClr val="F8F6B0"/>
          </a:solidFill>
          <a:ln>
            <a:solidFill>
              <a:srgbClr val="E5D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g-C</a:t>
            </a:r>
            <a:r>
              <a:rPr lang="en-GB" sz="2400" b="1" baseline="-25000" dirty="0"/>
              <a:t>3</a:t>
            </a:r>
            <a:r>
              <a:rPr lang="en-GB" sz="2400" b="1" dirty="0"/>
              <a:t>N</a:t>
            </a:r>
            <a:r>
              <a:rPr lang="en-GB" sz="2400" b="1" baseline="-25000" dirty="0"/>
              <a:t>4</a:t>
            </a:r>
            <a:endParaRPr lang="en-GB" sz="1400" b="1" dirty="0"/>
          </a:p>
        </p:txBody>
      </p:sp>
      <p:cxnSp>
        <p:nvCxnSpPr>
          <p:cNvPr id="8" name="Straight Arrow Connector 17">
            <a:extLst>
              <a:ext uri="{FF2B5EF4-FFF2-40B4-BE49-F238E27FC236}">
                <a16:creationId xmlns:a16="http://schemas.microsoft.com/office/drawing/2014/main" id="{50B92193-7C1A-418F-8584-3DFBA9A9D29C}"/>
              </a:ext>
            </a:extLst>
          </p:cNvPr>
          <p:cNvCxnSpPr>
            <a:cxnSpLocks/>
          </p:cNvCxnSpPr>
          <p:nvPr/>
        </p:nvCxnSpPr>
        <p:spPr>
          <a:xfrm flipV="1">
            <a:off x="5453830" y="2186466"/>
            <a:ext cx="30444" cy="2203671"/>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3">
            <a:extLst>
              <a:ext uri="{FF2B5EF4-FFF2-40B4-BE49-F238E27FC236}">
                <a16:creationId xmlns:a16="http://schemas.microsoft.com/office/drawing/2014/main" id="{ED72EF66-E353-4D4D-874B-7C2E43A90A0D}"/>
              </a:ext>
            </a:extLst>
          </p:cNvPr>
          <p:cNvCxnSpPr>
            <a:cxnSpLocks/>
            <a:stCxn id="5" idx="3"/>
            <a:endCxn id="5" idx="5"/>
          </p:cNvCxnSpPr>
          <p:nvPr/>
        </p:nvCxnSpPr>
        <p:spPr>
          <a:xfrm>
            <a:off x="4959255" y="4390137"/>
            <a:ext cx="21397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92DE91-AEC9-4A9D-B293-D8FD8A357EE9}"/>
              </a:ext>
            </a:extLst>
          </p:cNvPr>
          <p:cNvCxnSpPr>
            <a:cxnSpLocks/>
            <a:stCxn id="5" idx="1"/>
            <a:endCxn id="5" idx="7"/>
          </p:cNvCxnSpPr>
          <p:nvPr/>
        </p:nvCxnSpPr>
        <p:spPr>
          <a:xfrm>
            <a:off x="4959255" y="2186466"/>
            <a:ext cx="21397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3">
            <a:extLst>
              <a:ext uri="{FF2B5EF4-FFF2-40B4-BE49-F238E27FC236}">
                <a16:creationId xmlns:a16="http://schemas.microsoft.com/office/drawing/2014/main" id="{1D1B574B-DCBF-4226-8FEF-C942F969C2E5}"/>
              </a:ext>
            </a:extLst>
          </p:cNvPr>
          <p:cNvCxnSpPr>
            <a:cxnSpLocks/>
          </p:cNvCxnSpPr>
          <p:nvPr/>
        </p:nvCxnSpPr>
        <p:spPr>
          <a:xfrm flipV="1">
            <a:off x="6623562" y="2186466"/>
            <a:ext cx="9624" cy="22036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5">
            <a:extLst>
              <a:ext uri="{FF2B5EF4-FFF2-40B4-BE49-F238E27FC236}">
                <a16:creationId xmlns:a16="http://schemas.microsoft.com/office/drawing/2014/main" id="{0A3CB9E1-760A-4983-87B7-2611BE458A30}"/>
              </a:ext>
            </a:extLst>
          </p:cNvPr>
          <p:cNvCxnSpPr>
            <a:cxnSpLocks/>
          </p:cNvCxnSpPr>
          <p:nvPr/>
        </p:nvCxnSpPr>
        <p:spPr>
          <a:xfrm>
            <a:off x="5452724" y="4309830"/>
            <a:ext cx="0" cy="62953"/>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20">
            <a:extLst>
              <a:ext uri="{FF2B5EF4-FFF2-40B4-BE49-F238E27FC236}">
                <a16:creationId xmlns:a16="http://schemas.microsoft.com/office/drawing/2014/main" id="{E01991C1-5657-48B5-BC0B-C4E0F93B7F96}"/>
              </a:ext>
            </a:extLst>
          </p:cNvPr>
          <p:cNvSpPr txBox="1"/>
          <p:nvPr/>
        </p:nvSpPr>
        <p:spPr>
          <a:xfrm>
            <a:off x="5306085" y="4382091"/>
            <a:ext cx="1449436" cy="369332"/>
          </a:xfrm>
          <a:prstGeom prst="rect">
            <a:avLst/>
          </a:prstGeom>
          <a:noFill/>
        </p:spPr>
        <p:txBody>
          <a:bodyPr wrap="none" rtlCol="0">
            <a:spAutoFit/>
          </a:bodyPr>
          <a:lstStyle/>
          <a:p>
            <a:r>
              <a:rPr lang="en-GB" dirty="0"/>
              <a:t>Valence Band</a:t>
            </a:r>
          </a:p>
        </p:txBody>
      </p:sp>
      <p:sp>
        <p:nvSpPr>
          <p:cNvPr id="14" name="TextBox 22">
            <a:extLst>
              <a:ext uri="{FF2B5EF4-FFF2-40B4-BE49-F238E27FC236}">
                <a16:creationId xmlns:a16="http://schemas.microsoft.com/office/drawing/2014/main" id="{553A117A-FE3A-4383-BAD2-43BEE623F612}"/>
              </a:ext>
            </a:extLst>
          </p:cNvPr>
          <p:cNvSpPr txBox="1"/>
          <p:nvPr/>
        </p:nvSpPr>
        <p:spPr>
          <a:xfrm>
            <a:off x="5136355" y="1874082"/>
            <a:ext cx="1798890" cy="369332"/>
          </a:xfrm>
          <a:prstGeom prst="rect">
            <a:avLst/>
          </a:prstGeom>
          <a:noFill/>
        </p:spPr>
        <p:txBody>
          <a:bodyPr wrap="none" rtlCol="0">
            <a:spAutoFit/>
          </a:bodyPr>
          <a:lstStyle/>
          <a:p>
            <a:r>
              <a:rPr lang="en-GB" dirty="0"/>
              <a:t>Conduction Band</a:t>
            </a:r>
          </a:p>
        </p:txBody>
      </p:sp>
      <p:sp>
        <p:nvSpPr>
          <p:cNvPr id="15" name="TextBox 24">
            <a:extLst>
              <a:ext uri="{FF2B5EF4-FFF2-40B4-BE49-F238E27FC236}">
                <a16:creationId xmlns:a16="http://schemas.microsoft.com/office/drawing/2014/main" id="{B3770D40-B1E4-4C40-BC2A-A85DB12A3B30}"/>
              </a:ext>
            </a:extLst>
          </p:cNvPr>
          <p:cNvSpPr txBox="1"/>
          <p:nvPr/>
        </p:nvSpPr>
        <p:spPr>
          <a:xfrm>
            <a:off x="6846142" y="2204994"/>
            <a:ext cx="314510" cy="400110"/>
          </a:xfrm>
          <a:prstGeom prst="rect">
            <a:avLst/>
          </a:prstGeom>
          <a:noFill/>
        </p:spPr>
        <p:txBody>
          <a:bodyPr wrap="none" rtlCol="0">
            <a:spAutoFit/>
          </a:bodyPr>
          <a:lstStyle/>
          <a:p>
            <a:r>
              <a:rPr lang="en-GB" sz="2000" b="1" dirty="0"/>
              <a:t>e</a:t>
            </a:r>
          </a:p>
        </p:txBody>
      </p:sp>
      <p:sp>
        <p:nvSpPr>
          <p:cNvPr id="16" name="TextBox 27">
            <a:extLst>
              <a:ext uri="{FF2B5EF4-FFF2-40B4-BE49-F238E27FC236}">
                <a16:creationId xmlns:a16="http://schemas.microsoft.com/office/drawing/2014/main" id="{90F5D656-3BB7-4E06-BFA1-404AD1E503FC}"/>
              </a:ext>
            </a:extLst>
          </p:cNvPr>
          <p:cNvSpPr txBox="1"/>
          <p:nvPr/>
        </p:nvSpPr>
        <p:spPr>
          <a:xfrm>
            <a:off x="6846142" y="4068498"/>
            <a:ext cx="322524" cy="400110"/>
          </a:xfrm>
          <a:prstGeom prst="rect">
            <a:avLst/>
          </a:prstGeom>
          <a:noFill/>
        </p:spPr>
        <p:txBody>
          <a:bodyPr wrap="none" rtlCol="0">
            <a:spAutoFit/>
          </a:bodyPr>
          <a:lstStyle/>
          <a:p>
            <a:r>
              <a:rPr lang="en-GB" sz="2000" b="1" dirty="0"/>
              <a:t>h</a:t>
            </a:r>
          </a:p>
        </p:txBody>
      </p:sp>
      <p:sp>
        <p:nvSpPr>
          <p:cNvPr id="17" name="TextBox 28">
            <a:extLst>
              <a:ext uri="{FF2B5EF4-FFF2-40B4-BE49-F238E27FC236}">
                <a16:creationId xmlns:a16="http://schemas.microsoft.com/office/drawing/2014/main" id="{8FFA2CF0-EF9E-4692-B413-C9C10EB9D787}"/>
              </a:ext>
            </a:extLst>
          </p:cNvPr>
          <p:cNvSpPr txBox="1"/>
          <p:nvPr/>
        </p:nvSpPr>
        <p:spPr>
          <a:xfrm>
            <a:off x="6931836" y="3987213"/>
            <a:ext cx="312906" cy="400110"/>
          </a:xfrm>
          <a:prstGeom prst="rect">
            <a:avLst/>
          </a:prstGeom>
          <a:noFill/>
        </p:spPr>
        <p:txBody>
          <a:bodyPr wrap="none" rtlCol="0">
            <a:spAutoFit/>
          </a:bodyPr>
          <a:lstStyle/>
          <a:p>
            <a:r>
              <a:rPr lang="en-GB" sz="2000" b="1" dirty="0"/>
              <a:t>+</a:t>
            </a:r>
          </a:p>
        </p:txBody>
      </p:sp>
      <p:sp>
        <p:nvSpPr>
          <p:cNvPr id="18" name="TextBox 29">
            <a:extLst>
              <a:ext uri="{FF2B5EF4-FFF2-40B4-BE49-F238E27FC236}">
                <a16:creationId xmlns:a16="http://schemas.microsoft.com/office/drawing/2014/main" id="{90C796FC-E021-4F37-A9E8-A60EC4E5C9B2}"/>
              </a:ext>
            </a:extLst>
          </p:cNvPr>
          <p:cNvSpPr txBox="1"/>
          <p:nvPr/>
        </p:nvSpPr>
        <p:spPr>
          <a:xfrm>
            <a:off x="6944170" y="2198454"/>
            <a:ext cx="231154" cy="276999"/>
          </a:xfrm>
          <a:prstGeom prst="rect">
            <a:avLst/>
          </a:prstGeom>
          <a:noFill/>
        </p:spPr>
        <p:txBody>
          <a:bodyPr wrap="none" rtlCol="0">
            <a:spAutoFit/>
          </a:bodyPr>
          <a:lstStyle/>
          <a:p>
            <a:r>
              <a:rPr lang="en-GB" sz="1200" b="1" dirty="0"/>
              <a:t>-</a:t>
            </a:r>
          </a:p>
        </p:txBody>
      </p:sp>
      <p:sp>
        <p:nvSpPr>
          <p:cNvPr id="19" name="TextBox 30">
            <a:extLst>
              <a:ext uri="{FF2B5EF4-FFF2-40B4-BE49-F238E27FC236}">
                <a16:creationId xmlns:a16="http://schemas.microsoft.com/office/drawing/2014/main" id="{F7FE6C92-9233-4019-8862-92EA9A79D10E}"/>
              </a:ext>
            </a:extLst>
          </p:cNvPr>
          <p:cNvSpPr txBox="1"/>
          <p:nvPr/>
        </p:nvSpPr>
        <p:spPr>
          <a:xfrm rot="16200000">
            <a:off x="4650743" y="3230655"/>
            <a:ext cx="1410964" cy="307777"/>
          </a:xfrm>
          <a:prstGeom prst="rect">
            <a:avLst/>
          </a:prstGeom>
          <a:noFill/>
        </p:spPr>
        <p:txBody>
          <a:bodyPr wrap="none" rtlCol="0">
            <a:spAutoFit/>
          </a:bodyPr>
          <a:lstStyle/>
          <a:p>
            <a:r>
              <a:rPr lang="en-GB" sz="1400" b="1" dirty="0">
                <a:solidFill>
                  <a:srgbClr val="FF0000"/>
                </a:solidFill>
              </a:rPr>
              <a:t>Band Gap 2.7 eV</a:t>
            </a:r>
          </a:p>
        </p:txBody>
      </p:sp>
      <p:sp>
        <p:nvSpPr>
          <p:cNvPr id="20" name="TextBox 31">
            <a:extLst>
              <a:ext uri="{FF2B5EF4-FFF2-40B4-BE49-F238E27FC236}">
                <a16:creationId xmlns:a16="http://schemas.microsoft.com/office/drawing/2014/main" id="{23225930-849C-498B-A9A1-E5401A2D218F}"/>
              </a:ext>
            </a:extLst>
          </p:cNvPr>
          <p:cNvSpPr txBox="1"/>
          <p:nvPr/>
        </p:nvSpPr>
        <p:spPr>
          <a:xfrm>
            <a:off x="7414085" y="1805942"/>
            <a:ext cx="3201738" cy="707886"/>
          </a:xfrm>
          <a:prstGeom prst="rect">
            <a:avLst/>
          </a:prstGeom>
          <a:noFill/>
        </p:spPr>
        <p:txBody>
          <a:bodyPr wrap="square" rtlCol="0">
            <a:spAutoFit/>
          </a:bodyPr>
          <a:lstStyle/>
          <a:p>
            <a:r>
              <a:rPr lang="en-GB" sz="2000" b="1" dirty="0"/>
              <a:t>O</a:t>
            </a:r>
            <a:r>
              <a:rPr lang="en-GB" sz="2000" b="1" baseline="-25000" dirty="0"/>
              <a:t>2</a:t>
            </a:r>
            <a:r>
              <a:rPr lang="en-GB" sz="2000" b="1" dirty="0"/>
              <a:t> + e</a:t>
            </a:r>
            <a:r>
              <a:rPr lang="en-GB" sz="2000" b="1" baseline="30000" dirty="0"/>
              <a:t>- </a:t>
            </a:r>
            <a:r>
              <a:rPr lang="en-GB" sz="2000" b="1" dirty="0"/>
              <a:t>       </a:t>
            </a:r>
            <a:r>
              <a:rPr lang="en-GB" sz="2000" b="1" baseline="30000" dirty="0"/>
              <a:t>•</a:t>
            </a:r>
            <a:r>
              <a:rPr lang="en-GB" sz="2000" b="1" dirty="0"/>
              <a:t>O</a:t>
            </a:r>
            <a:r>
              <a:rPr lang="en-GB" sz="2000" b="1" baseline="30000" dirty="0"/>
              <a:t>-</a:t>
            </a:r>
            <a:r>
              <a:rPr lang="en-GB" sz="2000" b="1" baseline="-25000" dirty="0"/>
              <a:t>2</a:t>
            </a:r>
          </a:p>
          <a:p>
            <a:r>
              <a:rPr lang="en-GB" sz="2000" b="1" dirty="0"/>
              <a:t>O</a:t>
            </a:r>
            <a:r>
              <a:rPr lang="en-GB" sz="2000" b="1" baseline="-25000" dirty="0"/>
              <a:t>2</a:t>
            </a:r>
            <a:r>
              <a:rPr lang="en-GB" sz="2000" b="1" dirty="0"/>
              <a:t> + Pollutant</a:t>
            </a:r>
            <a:r>
              <a:rPr lang="en-GB" sz="2000" b="1" baseline="30000" dirty="0"/>
              <a:t> </a:t>
            </a:r>
            <a:r>
              <a:rPr lang="en-GB" sz="2000" b="1" dirty="0"/>
              <a:t>       H</a:t>
            </a:r>
            <a:r>
              <a:rPr lang="en-GB" sz="2000" b="1" baseline="-25000" dirty="0"/>
              <a:t>2</a:t>
            </a:r>
            <a:r>
              <a:rPr lang="en-GB" sz="2000" b="1" dirty="0"/>
              <a:t>O + CO</a:t>
            </a:r>
            <a:r>
              <a:rPr lang="en-GB" sz="2000" b="1" baseline="-25000" dirty="0"/>
              <a:t>2</a:t>
            </a:r>
            <a:endParaRPr lang="en-GB" sz="2000" b="1" baseline="30000" dirty="0"/>
          </a:p>
        </p:txBody>
      </p:sp>
      <p:sp>
        <p:nvSpPr>
          <p:cNvPr id="23" name="Lightning Bolt 2068">
            <a:extLst>
              <a:ext uri="{FF2B5EF4-FFF2-40B4-BE49-F238E27FC236}">
                <a16:creationId xmlns:a16="http://schemas.microsoft.com/office/drawing/2014/main" id="{D3FFF184-0F05-4968-903C-2FD5E1908832}"/>
              </a:ext>
            </a:extLst>
          </p:cNvPr>
          <p:cNvSpPr/>
          <p:nvPr/>
        </p:nvSpPr>
        <p:spPr>
          <a:xfrm>
            <a:off x="3202749" y="2469119"/>
            <a:ext cx="1111794" cy="1357283"/>
          </a:xfrm>
          <a:prstGeom prst="lightningBolt">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4" name="TextBox 60">
            <a:extLst>
              <a:ext uri="{FF2B5EF4-FFF2-40B4-BE49-F238E27FC236}">
                <a16:creationId xmlns:a16="http://schemas.microsoft.com/office/drawing/2014/main" id="{685B9C47-97DC-4455-A41D-D41125E60C3C}"/>
              </a:ext>
            </a:extLst>
          </p:cNvPr>
          <p:cNvSpPr txBox="1"/>
          <p:nvPr/>
        </p:nvSpPr>
        <p:spPr>
          <a:xfrm>
            <a:off x="2959380" y="1843481"/>
            <a:ext cx="1336168" cy="369332"/>
          </a:xfrm>
          <a:prstGeom prst="rect">
            <a:avLst/>
          </a:prstGeom>
          <a:noFill/>
        </p:spPr>
        <p:txBody>
          <a:bodyPr wrap="square" rtlCol="0">
            <a:spAutoFit/>
          </a:bodyPr>
          <a:lstStyle/>
          <a:p>
            <a:pPr algn="ctr"/>
            <a:r>
              <a:rPr lang="en-GB" dirty="0"/>
              <a:t>Light energy</a:t>
            </a:r>
          </a:p>
        </p:txBody>
      </p:sp>
      <p:sp>
        <p:nvSpPr>
          <p:cNvPr id="25" name="Arrow: Circular 62">
            <a:extLst>
              <a:ext uri="{FF2B5EF4-FFF2-40B4-BE49-F238E27FC236}">
                <a16:creationId xmlns:a16="http://schemas.microsoft.com/office/drawing/2014/main" id="{1AE313B9-E1B7-41D4-A683-446ED3864751}"/>
              </a:ext>
            </a:extLst>
          </p:cNvPr>
          <p:cNvSpPr/>
          <p:nvPr/>
        </p:nvSpPr>
        <p:spPr>
          <a:xfrm rot="19454028">
            <a:off x="6963366" y="1592455"/>
            <a:ext cx="630112" cy="888261"/>
          </a:xfrm>
          <a:prstGeom prst="circular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p:txBody>
      </p:sp>
      <p:sp>
        <p:nvSpPr>
          <p:cNvPr id="27" name="TextBox 60">
            <a:extLst>
              <a:ext uri="{FF2B5EF4-FFF2-40B4-BE49-F238E27FC236}">
                <a16:creationId xmlns:a16="http://schemas.microsoft.com/office/drawing/2014/main" id="{8B5280BA-3AAC-45D7-8FD0-FA0E585D7162}"/>
              </a:ext>
            </a:extLst>
          </p:cNvPr>
          <p:cNvSpPr txBox="1"/>
          <p:nvPr/>
        </p:nvSpPr>
        <p:spPr>
          <a:xfrm>
            <a:off x="2719876" y="2126857"/>
            <a:ext cx="1667859" cy="369332"/>
          </a:xfrm>
          <a:prstGeom prst="rect">
            <a:avLst/>
          </a:prstGeom>
          <a:noFill/>
        </p:spPr>
        <p:txBody>
          <a:bodyPr wrap="square" rtlCol="0">
            <a:spAutoFit/>
          </a:bodyPr>
          <a:lstStyle/>
          <a:p>
            <a:pPr algn="ctr"/>
            <a:r>
              <a:rPr lang="en-GB" dirty="0" err="1"/>
              <a:t>h</a:t>
            </a:r>
            <a:r>
              <a:rPr lang="en-GB" i="1" dirty="0" err="1"/>
              <a:t>v</a:t>
            </a:r>
            <a:r>
              <a:rPr lang="en-GB" i="1" dirty="0"/>
              <a:t> </a:t>
            </a:r>
            <a:r>
              <a:rPr lang="en-GB" dirty="0"/>
              <a:t>&gt; Band gap</a:t>
            </a:r>
          </a:p>
        </p:txBody>
      </p:sp>
      <p:sp>
        <p:nvSpPr>
          <p:cNvPr id="31" name="Retângulo 30">
            <a:extLst>
              <a:ext uri="{FF2B5EF4-FFF2-40B4-BE49-F238E27FC236}">
                <a16:creationId xmlns:a16="http://schemas.microsoft.com/office/drawing/2014/main" id="{A04F47D5-30A4-4868-B9F1-A0DB2B01D6D1}"/>
              </a:ext>
            </a:extLst>
          </p:cNvPr>
          <p:cNvSpPr/>
          <p:nvPr/>
        </p:nvSpPr>
        <p:spPr>
          <a:xfrm>
            <a:off x="2232468" y="5484044"/>
            <a:ext cx="8890567" cy="9571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r>
              <a:rPr lang="en-US" sz="2000" dirty="0">
                <a:solidFill>
                  <a:schemeClr val="tx1"/>
                </a:solidFill>
              </a:rPr>
              <a:t>To develop a novel and economical treatment unit based on</a:t>
            </a:r>
          </a:p>
          <a:p>
            <a:pPr algn="ctr"/>
            <a:r>
              <a:rPr lang="en-US" sz="2000" b="1" dirty="0">
                <a:solidFill>
                  <a:srgbClr val="791E7E"/>
                </a:solidFill>
              </a:rPr>
              <a:t>photocatalysis</a:t>
            </a:r>
            <a:r>
              <a:rPr lang="en-US" sz="2000" dirty="0">
                <a:solidFill>
                  <a:schemeClr val="tx1"/>
                </a:solidFill>
              </a:rPr>
              <a:t> that can be applied for </a:t>
            </a:r>
            <a:r>
              <a:rPr lang="en-US" sz="2000" b="1" dirty="0">
                <a:solidFill>
                  <a:srgbClr val="791E7E"/>
                </a:solidFill>
              </a:rPr>
              <a:t>removal of pesticides</a:t>
            </a:r>
          </a:p>
          <a:p>
            <a:pPr algn="ctr"/>
            <a:r>
              <a:rPr lang="en-US" sz="2000" dirty="0">
                <a:solidFill>
                  <a:schemeClr val="tx1"/>
                </a:solidFill>
              </a:rPr>
              <a:t>in farms around Scotland</a:t>
            </a:r>
            <a:endParaRPr lang="pt-BR" sz="1050" dirty="0">
              <a:solidFill>
                <a:schemeClr val="tx1"/>
              </a:solidFill>
            </a:endParaRPr>
          </a:p>
        </p:txBody>
      </p:sp>
      <p:grpSp>
        <p:nvGrpSpPr>
          <p:cNvPr id="32" name="Agrupar 31">
            <a:extLst>
              <a:ext uri="{FF2B5EF4-FFF2-40B4-BE49-F238E27FC236}">
                <a16:creationId xmlns:a16="http://schemas.microsoft.com/office/drawing/2014/main" id="{B72EDA23-B3B1-478C-AD77-B18449A9F2F1}"/>
              </a:ext>
            </a:extLst>
          </p:cNvPr>
          <p:cNvGrpSpPr/>
          <p:nvPr/>
        </p:nvGrpSpPr>
        <p:grpSpPr>
          <a:xfrm>
            <a:off x="1492429" y="5291166"/>
            <a:ext cx="1480078" cy="1226457"/>
            <a:chOff x="2987601" y="3917950"/>
            <a:chExt cx="1152526" cy="1103313"/>
          </a:xfrm>
        </p:grpSpPr>
        <p:sp>
          <p:nvSpPr>
            <p:cNvPr id="33" name="Freeform 3342">
              <a:extLst>
                <a:ext uri="{FF2B5EF4-FFF2-40B4-BE49-F238E27FC236}">
                  <a16:creationId xmlns:a16="http://schemas.microsoft.com/office/drawing/2014/main" id="{72B43C90-0A34-4551-B0DF-715203899ED8}"/>
                </a:ext>
              </a:extLst>
            </p:cNvPr>
            <p:cNvSpPr>
              <a:spLocks/>
            </p:cNvSpPr>
            <p:nvPr/>
          </p:nvSpPr>
          <p:spPr bwMode="auto">
            <a:xfrm>
              <a:off x="2987601" y="3917950"/>
              <a:ext cx="1101725" cy="1103313"/>
            </a:xfrm>
            <a:custGeom>
              <a:avLst/>
              <a:gdLst>
                <a:gd name="T0" fmla="*/ 347 w 694"/>
                <a:gd name="T1" fmla="*/ 0 h 695"/>
                <a:gd name="T2" fmla="*/ 404 w 694"/>
                <a:gd name="T3" fmla="*/ 4 h 695"/>
                <a:gd name="T4" fmla="*/ 457 w 694"/>
                <a:gd name="T5" fmla="*/ 17 h 695"/>
                <a:gd name="T6" fmla="*/ 506 w 694"/>
                <a:gd name="T7" fmla="*/ 39 h 695"/>
                <a:gd name="T8" fmla="*/ 553 w 694"/>
                <a:gd name="T9" fmla="*/ 66 h 695"/>
                <a:gd name="T10" fmla="*/ 593 w 694"/>
                <a:gd name="T11" fmla="*/ 101 h 695"/>
                <a:gd name="T12" fmla="*/ 628 w 694"/>
                <a:gd name="T13" fmla="*/ 142 h 695"/>
                <a:gd name="T14" fmla="*/ 657 w 694"/>
                <a:gd name="T15" fmla="*/ 188 h 695"/>
                <a:gd name="T16" fmla="*/ 677 w 694"/>
                <a:gd name="T17" fmla="*/ 237 h 695"/>
                <a:gd name="T18" fmla="*/ 690 w 694"/>
                <a:gd name="T19" fmla="*/ 291 h 695"/>
                <a:gd name="T20" fmla="*/ 694 w 694"/>
                <a:gd name="T21" fmla="*/ 347 h 695"/>
                <a:gd name="T22" fmla="*/ 690 w 694"/>
                <a:gd name="T23" fmla="*/ 403 h 695"/>
                <a:gd name="T24" fmla="*/ 677 w 694"/>
                <a:gd name="T25" fmla="*/ 457 h 695"/>
                <a:gd name="T26" fmla="*/ 657 w 694"/>
                <a:gd name="T27" fmla="*/ 507 h 695"/>
                <a:gd name="T28" fmla="*/ 628 w 694"/>
                <a:gd name="T29" fmla="*/ 552 h 695"/>
                <a:gd name="T30" fmla="*/ 593 w 694"/>
                <a:gd name="T31" fmla="*/ 593 h 695"/>
                <a:gd name="T32" fmla="*/ 553 w 694"/>
                <a:gd name="T33" fmla="*/ 627 h 695"/>
                <a:gd name="T34" fmla="*/ 506 w 694"/>
                <a:gd name="T35" fmla="*/ 656 h 695"/>
                <a:gd name="T36" fmla="*/ 457 w 694"/>
                <a:gd name="T37" fmla="*/ 677 h 695"/>
                <a:gd name="T38" fmla="*/ 404 w 694"/>
                <a:gd name="T39" fmla="*/ 690 h 695"/>
                <a:gd name="T40" fmla="*/ 347 w 694"/>
                <a:gd name="T41" fmla="*/ 695 h 695"/>
                <a:gd name="T42" fmla="*/ 291 w 694"/>
                <a:gd name="T43" fmla="*/ 690 h 695"/>
                <a:gd name="T44" fmla="*/ 237 w 694"/>
                <a:gd name="T45" fmla="*/ 677 h 695"/>
                <a:gd name="T46" fmla="*/ 188 w 694"/>
                <a:gd name="T47" fmla="*/ 656 h 695"/>
                <a:gd name="T48" fmla="*/ 142 w 694"/>
                <a:gd name="T49" fmla="*/ 627 h 695"/>
                <a:gd name="T50" fmla="*/ 102 w 694"/>
                <a:gd name="T51" fmla="*/ 593 h 695"/>
                <a:gd name="T52" fmla="*/ 67 w 694"/>
                <a:gd name="T53" fmla="*/ 552 h 695"/>
                <a:gd name="T54" fmla="*/ 39 w 694"/>
                <a:gd name="T55" fmla="*/ 507 h 695"/>
                <a:gd name="T56" fmla="*/ 18 w 694"/>
                <a:gd name="T57" fmla="*/ 457 h 695"/>
                <a:gd name="T58" fmla="*/ 5 w 694"/>
                <a:gd name="T59" fmla="*/ 403 h 695"/>
                <a:gd name="T60" fmla="*/ 0 w 694"/>
                <a:gd name="T61" fmla="*/ 347 h 695"/>
                <a:gd name="T62" fmla="*/ 5 w 694"/>
                <a:gd name="T63" fmla="*/ 291 h 695"/>
                <a:gd name="T64" fmla="*/ 18 w 694"/>
                <a:gd name="T65" fmla="*/ 237 h 695"/>
                <a:gd name="T66" fmla="*/ 39 w 694"/>
                <a:gd name="T67" fmla="*/ 188 h 695"/>
                <a:gd name="T68" fmla="*/ 67 w 694"/>
                <a:gd name="T69" fmla="*/ 142 h 695"/>
                <a:gd name="T70" fmla="*/ 102 w 694"/>
                <a:gd name="T71" fmla="*/ 101 h 695"/>
                <a:gd name="T72" fmla="*/ 142 w 694"/>
                <a:gd name="T73" fmla="*/ 66 h 695"/>
                <a:gd name="T74" fmla="*/ 188 w 694"/>
                <a:gd name="T75" fmla="*/ 39 h 695"/>
                <a:gd name="T76" fmla="*/ 237 w 694"/>
                <a:gd name="T77" fmla="*/ 17 h 695"/>
                <a:gd name="T78" fmla="*/ 291 w 694"/>
                <a:gd name="T79" fmla="*/ 4 h 695"/>
                <a:gd name="T80" fmla="*/ 347 w 694"/>
                <a:gd name="T8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4" h="695">
                  <a:moveTo>
                    <a:pt x="347" y="0"/>
                  </a:moveTo>
                  <a:lnTo>
                    <a:pt x="404" y="4"/>
                  </a:lnTo>
                  <a:lnTo>
                    <a:pt x="457" y="17"/>
                  </a:lnTo>
                  <a:lnTo>
                    <a:pt x="506" y="39"/>
                  </a:lnTo>
                  <a:lnTo>
                    <a:pt x="553" y="66"/>
                  </a:lnTo>
                  <a:lnTo>
                    <a:pt x="593" y="101"/>
                  </a:lnTo>
                  <a:lnTo>
                    <a:pt x="628" y="142"/>
                  </a:lnTo>
                  <a:lnTo>
                    <a:pt x="657" y="188"/>
                  </a:lnTo>
                  <a:lnTo>
                    <a:pt x="677" y="237"/>
                  </a:lnTo>
                  <a:lnTo>
                    <a:pt x="690" y="291"/>
                  </a:lnTo>
                  <a:lnTo>
                    <a:pt x="694" y="347"/>
                  </a:lnTo>
                  <a:lnTo>
                    <a:pt x="690" y="403"/>
                  </a:lnTo>
                  <a:lnTo>
                    <a:pt x="677" y="457"/>
                  </a:lnTo>
                  <a:lnTo>
                    <a:pt x="657" y="507"/>
                  </a:lnTo>
                  <a:lnTo>
                    <a:pt x="628" y="552"/>
                  </a:lnTo>
                  <a:lnTo>
                    <a:pt x="593" y="593"/>
                  </a:lnTo>
                  <a:lnTo>
                    <a:pt x="553" y="627"/>
                  </a:lnTo>
                  <a:lnTo>
                    <a:pt x="506" y="656"/>
                  </a:lnTo>
                  <a:lnTo>
                    <a:pt x="457" y="677"/>
                  </a:lnTo>
                  <a:lnTo>
                    <a:pt x="404" y="690"/>
                  </a:lnTo>
                  <a:lnTo>
                    <a:pt x="347" y="695"/>
                  </a:lnTo>
                  <a:lnTo>
                    <a:pt x="291" y="690"/>
                  </a:lnTo>
                  <a:lnTo>
                    <a:pt x="237" y="677"/>
                  </a:lnTo>
                  <a:lnTo>
                    <a:pt x="188" y="656"/>
                  </a:lnTo>
                  <a:lnTo>
                    <a:pt x="142" y="627"/>
                  </a:lnTo>
                  <a:lnTo>
                    <a:pt x="102" y="593"/>
                  </a:lnTo>
                  <a:lnTo>
                    <a:pt x="67" y="552"/>
                  </a:lnTo>
                  <a:lnTo>
                    <a:pt x="39" y="507"/>
                  </a:lnTo>
                  <a:lnTo>
                    <a:pt x="18" y="457"/>
                  </a:lnTo>
                  <a:lnTo>
                    <a:pt x="5" y="403"/>
                  </a:lnTo>
                  <a:lnTo>
                    <a:pt x="0" y="347"/>
                  </a:lnTo>
                  <a:lnTo>
                    <a:pt x="5" y="291"/>
                  </a:lnTo>
                  <a:lnTo>
                    <a:pt x="18" y="237"/>
                  </a:lnTo>
                  <a:lnTo>
                    <a:pt x="39" y="188"/>
                  </a:lnTo>
                  <a:lnTo>
                    <a:pt x="67" y="142"/>
                  </a:lnTo>
                  <a:lnTo>
                    <a:pt x="102" y="101"/>
                  </a:lnTo>
                  <a:lnTo>
                    <a:pt x="142" y="66"/>
                  </a:lnTo>
                  <a:lnTo>
                    <a:pt x="188" y="39"/>
                  </a:lnTo>
                  <a:lnTo>
                    <a:pt x="237" y="17"/>
                  </a:lnTo>
                  <a:lnTo>
                    <a:pt x="291" y="4"/>
                  </a:lnTo>
                  <a:lnTo>
                    <a:pt x="347" y="0"/>
                  </a:lnTo>
                  <a:close/>
                </a:path>
              </a:pathLst>
            </a:custGeom>
            <a:solidFill>
              <a:srgbClr val="F2EFE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34" name="Freeform 3343">
              <a:extLst>
                <a:ext uri="{FF2B5EF4-FFF2-40B4-BE49-F238E27FC236}">
                  <a16:creationId xmlns:a16="http://schemas.microsoft.com/office/drawing/2014/main" id="{D7074555-A93D-4A23-B630-6C86B6FCDB38}"/>
                </a:ext>
              </a:extLst>
            </p:cNvPr>
            <p:cNvSpPr>
              <a:spLocks/>
            </p:cNvSpPr>
            <p:nvPr/>
          </p:nvSpPr>
          <p:spPr bwMode="auto">
            <a:xfrm>
              <a:off x="3022526" y="3952875"/>
              <a:ext cx="1033463" cy="1031875"/>
            </a:xfrm>
            <a:custGeom>
              <a:avLst/>
              <a:gdLst>
                <a:gd name="T0" fmla="*/ 325 w 651"/>
                <a:gd name="T1" fmla="*/ 0 h 650"/>
                <a:gd name="T2" fmla="*/ 379 w 651"/>
                <a:gd name="T3" fmla="*/ 4 h 650"/>
                <a:gd name="T4" fmla="*/ 428 w 651"/>
                <a:gd name="T5" fmla="*/ 17 h 650"/>
                <a:gd name="T6" fmla="*/ 474 w 651"/>
                <a:gd name="T7" fmla="*/ 36 h 650"/>
                <a:gd name="T8" fmla="*/ 518 w 651"/>
                <a:gd name="T9" fmla="*/ 63 h 650"/>
                <a:gd name="T10" fmla="*/ 555 w 651"/>
                <a:gd name="T11" fmla="*/ 95 h 650"/>
                <a:gd name="T12" fmla="*/ 588 w 651"/>
                <a:gd name="T13" fmla="*/ 133 h 650"/>
                <a:gd name="T14" fmla="*/ 614 w 651"/>
                <a:gd name="T15" fmla="*/ 176 h 650"/>
                <a:gd name="T16" fmla="*/ 635 w 651"/>
                <a:gd name="T17" fmla="*/ 222 h 650"/>
                <a:gd name="T18" fmla="*/ 646 w 651"/>
                <a:gd name="T19" fmla="*/ 273 h 650"/>
                <a:gd name="T20" fmla="*/ 651 w 651"/>
                <a:gd name="T21" fmla="*/ 325 h 650"/>
                <a:gd name="T22" fmla="*/ 646 w 651"/>
                <a:gd name="T23" fmla="*/ 378 h 650"/>
                <a:gd name="T24" fmla="*/ 635 w 651"/>
                <a:gd name="T25" fmla="*/ 428 h 650"/>
                <a:gd name="T26" fmla="*/ 614 w 651"/>
                <a:gd name="T27" fmla="*/ 475 h 650"/>
                <a:gd name="T28" fmla="*/ 588 w 651"/>
                <a:gd name="T29" fmla="*/ 517 h 650"/>
                <a:gd name="T30" fmla="*/ 555 w 651"/>
                <a:gd name="T31" fmla="*/ 555 h 650"/>
                <a:gd name="T32" fmla="*/ 518 w 651"/>
                <a:gd name="T33" fmla="*/ 588 h 650"/>
                <a:gd name="T34" fmla="*/ 474 w 651"/>
                <a:gd name="T35" fmla="*/ 614 h 650"/>
                <a:gd name="T36" fmla="*/ 428 w 651"/>
                <a:gd name="T37" fmla="*/ 634 h 650"/>
                <a:gd name="T38" fmla="*/ 379 w 651"/>
                <a:gd name="T39" fmla="*/ 646 h 650"/>
                <a:gd name="T40" fmla="*/ 325 w 651"/>
                <a:gd name="T41" fmla="*/ 650 h 650"/>
                <a:gd name="T42" fmla="*/ 273 w 651"/>
                <a:gd name="T43" fmla="*/ 646 h 650"/>
                <a:gd name="T44" fmla="*/ 223 w 651"/>
                <a:gd name="T45" fmla="*/ 634 h 650"/>
                <a:gd name="T46" fmla="*/ 176 w 651"/>
                <a:gd name="T47" fmla="*/ 614 h 650"/>
                <a:gd name="T48" fmla="*/ 133 w 651"/>
                <a:gd name="T49" fmla="*/ 588 h 650"/>
                <a:gd name="T50" fmla="*/ 96 w 651"/>
                <a:gd name="T51" fmla="*/ 555 h 650"/>
                <a:gd name="T52" fmla="*/ 62 w 651"/>
                <a:gd name="T53" fmla="*/ 517 h 650"/>
                <a:gd name="T54" fmla="*/ 36 w 651"/>
                <a:gd name="T55" fmla="*/ 475 h 650"/>
                <a:gd name="T56" fmla="*/ 17 w 651"/>
                <a:gd name="T57" fmla="*/ 428 h 650"/>
                <a:gd name="T58" fmla="*/ 4 w 651"/>
                <a:gd name="T59" fmla="*/ 378 h 650"/>
                <a:gd name="T60" fmla="*/ 0 w 651"/>
                <a:gd name="T61" fmla="*/ 325 h 650"/>
                <a:gd name="T62" fmla="*/ 4 w 651"/>
                <a:gd name="T63" fmla="*/ 273 h 650"/>
                <a:gd name="T64" fmla="*/ 17 w 651"/>
                <a:gd name="T65" fmla="*/ 222 h 650"/>
                <a:gd name="T66" fmla="*/ 36 w 651"/>
                <a:gd name="T67" fmla="*/ 176 h 650"/>
                <a:gd name="T68" fmla="*/ 62 w 651"/>
                <a:gd name="T69" fmla="*/ 133 h 650"/>
                <a:gd name="T70" fmla="*/ 96 w 651"/>
                <a:gd name="T71" fmla="*/ 95 h 650"/>
                <a:gd name="T72" fmla="*/ 133 w 651"/>
                <a:gd name="T73" fmla="*/ 63 h 650"/>
                <a:gd name="T74" fmla="*/ 176 w 651"/>
                <a:gd name="T75" fmla="*/ 36 h 650"/>
                <a:gd name="T76" fmla="*/ 223 w 651"/>
                <a:gd name="T77" fmla="*/ 17 h 650"/>
                <a:gd name="T78" fmla="*/ 273 w 651"/>
                <a:gd name="T79" fmla="*/ 4 h 650"/>
                <a:gd name="T80" fmla="*/ 325 w 651"/>
                <a:gd name="T81"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51" h="650">
                  <a:moveTo>
                    <a:pt x="325" y="0"/>
                  </a:moveTo>
                  <a:lnTo>
                    <a:pt x="379" y="4"/>
                  </a:lnTo>
                  <a:lnTo>
                    <a:pt x="428" y="17"/>
                  </a:lnTo>
                  <a:lnTo>
                    <a:pt x="474" y="36"/>
                  </a:lnTo>
                  <a:lnTo>
                    <a:pt x="518" y="63"/>
                  </a:lnTo>
                  <a:lnTo>
                    <a:pt x="555" y="95"/>
                  </a:lnTo>
                  <a:lnTo>
                    <a:pt x="588" y="133"/>
                  </a:lnTo>
                  <a:lnTo>
                    <a:pt x="614" y="176"/>
                  </a:lnTo>
                  <a:lnTo>
                    <a:pt x="635" y="222"/>
                  </a:lnTo>
                  <a:lnTo>
                    <a:pt x="646" y="273"/>
                  </a:lnTo>
                  <a:lnTo>
                    <a:pt x="651" y="325"/>
                  </a:lnTo>
                  <a:lnTo>
                    <a:pt x="646" y="378"/>
                  </a:lnTo>
                  <a:lnTo>
                    <a:pt x="635" y="428"/>
                  </a:lnTo>
                  <a:lnTo>
                    <a:pt x="614" y="475"/>
                  </a:lnTo>
                  <a:lnTo>
                    <a:pt x="588" y="517"/>
                  </a:lnTo>
                  <a:lnTo>
                    <a:pt x="555" y="555"/>
                  </a:lnTo>
                  <a:lnTo>
                    <a:pt x="518" y="588"/>
                  </a:lnTo>
                  <a:lnTo>
                    <a:pt x="474" y="614"/>
                  </a:lnTo>
                  <a:lnTo>
                    <a:pt x="428" y="634"/>
                  </a:lnTo>
                  <a:lnTo>
                    <a:pt x="379" y="646"/>
                  </a:lnTo>
                  <a:lnTo>
                    <a:pt x="325" y="650"/>
                  </a:lnTo>
                  <a:lnTo>
                    <a:pt x="273" y="646"/>
                  </a:lnTo>
                  <a:lnTo>
                    <a:pt x="223" y="634"/>
                  </a:lnTo>
                  <a:lnTo>
                    <a:pt x="176" y="614"/>
                  </a:lnTo>
                  <a:lnTo>
                    <a:pt x="133" y="588"/>
                  </a:lnTo>
                  <a:lnTo>
                    <a:pt x="96" y="555"/>
                  </a:lnTo>
                  <a:lnTo>
                    <a:pt x="62" y="517"/>
                  </a:lnTo>
                  <a:lnTo>
                    <a:pt x="36" y="475"/>
                  </a:lnTo>
                  <a:lnTo>
                    <a:pt x="17" y="428"/>
                  </a:lnTo>
                  <a:lnTo>
                    <a:pt x="4" y="378"/>
                  </a:lnTo>
                  <a:lnTo>
                    <a:pt x="0" y="325"/>
                  </a:lnTo>
                  <a:lnTo>
                    <a:pt x="4" y="273"/>
                  </a:lnTo>
                  <a:lnTo>
                    <a:pt x="17" y="222"/>
                  </a:lnTo>
                  <a:lnTo>
                    <a:pt x="36" y="176"/>
                  </a:lnTo>
                  <a:lnTo>
                    <a:pt x="62" y="133"/>
                  </a:lnTo>
                  <a:lnTo>
                    <a:pt x="96" y="95"/>
                  </a:lnTo>
                  <a:lnTo>
                    <a:pt x="133" y="63"/>
                  </a:lnTo>
                  <a:lnTo>
                    <a:pt x="176" y="36"/>
                  </a:lnTo>
                  <a:lnTo>
                    <a:pt x="223" y="17"/>
                  </a:lnTo>
                  <a:lnTo>
                    <a:pt x="273" y="4"/>
                  </a:lnTo>
                  <a:lnTo>
                    <a:pt x="325" y="0"/>
                  </a:lnTo>
                  <a:close/>
                </a:path>
              </a:pathLst>
            </a:custGeom>
            <a:solidFill>
              <a:srgbClr val="BF202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35" name="Freeform 3344">
              <a:extLst>
                <a:ext uri="{FF2B5EF4-FFF2-40B4-BE49-F238E27FC236}">
                  <a16:creationId xmlns:a16="http://schemas.microsoft.com/office/drawing/2014/main" id="{3CD9B905-66DF-42E3-B16C-19EEDC94F36D}"/>
                </a:ext>
              </a:extLst>
            </p:cNvPr>
            <p:cNvSpPr>
              <a:spLocks/>
            </p:cNvSpPr>
            <p:nvPr/>
          </p:nvSpPr>
          <p:spPr bwMode="auto">
            <a:xfrm>
              <a:off x="3151114" y="4081463"/>
              <a:ext cx="776288" cy="774700"/>
            </a:xfrm>
            <a:custGeom>
              <a:avLst/>
              <a:gdLst>
                <a:gd name="T0" fmla="*/ 244 w 489"/>
                <a:gd name="T1" fmla="*/ 0 h 488"/>
                <a:gd name="T2" fmla="*/ 288 w 489"/>
                <a:gd name="T3" fmla="*/ 4 h 488"/>
                <a:gd name="T4" fmla="*/ 330 w 489"/>
                <a:gd name="T5" fmla="*/ 16 h 488"/>
                <a:gd name="T6" fmla="*/ 367 w 489"/>
                <a:gd name="T7" fmla="*/ 34 h 488"/>
                <a:gd name="T8" fmla="*/ 402 w 489"/>
                <a:gd name="T9" fmla="*/ 57 h 488"/>
                <a:gd name="T10" fmla="*/ 431 w 489"/>
                <a:gd name="T11" fmla="*/ 88 h 488"/>
                <a:gd name="T12" fmla="*/ 455 w 489"/>
                <a:gd name="T13" fmla="*/ 121 h 488"/>
                <a:gd name="T14" fmla="*/ 473 w 489"/>
                <a:gd name="T15" fmla="*/ 159 h 488"/>
                <a:gd name="T16" fmla="*/ 484 w 489"/>
                <a:gd name="T17" fmla="*/ 201 h 488"/>
                <a:gd name="T18" fmla="*/ 489 w 489"/>
                <a:gd name="T19" fmla="*/ 244 h 488"/>
                <a:gd name="T20" fmla="*/ 484 w 489"/>
                <a:gd name="T21" fmla="*/ 289 h 488"/>
                <a:gd name="T22" fmla="*/ 473 w 489"/>
                <a:gd name="T23" fmla="*/ 329 h 488"/>
                <a:gd name="T24" fmla="*/ 455 w 489"/>
                <a:gd name="T25" fmla="*/ 367 h 488"/>
                <a:gd name="T26" fmla="*/ 431 w 489"/>
                <a:gd name="T27" fmla="*/ 402 h 488"/>
                <a:gd name="T28" fmla="*/ 402 w 489"/>
                <a:gd name="T29" fmla="*/ 430 h 488"/>
                <a:gd name="T30" fmla="*/ 367 w 489"/>
                <a:gd name="T31" fmla="*/ 455 h 488"/>
                <a:gd name="T32" fmla="*/ 330 w 489"/>
                <a:gd name="T33" fmla="*/ 472 h 488"/>
                <a:gd name="T34" fmla="*/ 288 w 489"/>
                <a:gd name="T35" fmla="*/ 484 h 488"/>
                <a:gd name="T36" fmla="*/ 244 w 489"/>
                <a:gd name="T37" fmla="*/ 488 h 488"/>
                <a:gd name="T38" fmla="*/ 201 w 489"/>
                <a:gd name="T39" fmla="*/ 484 h 488"/>
                <a:gd name="T40" fmla="*/ 159 w 489"/>
                <a:gd name="T41" fmla="*/ 472 h 488"/>
                <a:gd name="T42" fmla="*/ 121 w 489"/>
                <a:gd name="T43" fmla="*/ 455 h 488"/>
                <a:gd name="T44" fmla="*/ 87 w 489"/>
                <a:gd name="T45" fmla="*/ 430 h 488"/>
                <a:gd name="T46" fmla="*/ 58 w 489"/>
                <a:gd name="T47" fmla="*/ 402 h 488"/>
                <a:gd name="T48" fmla="*/ 33 w 489"/>
                <a:gd name="T49" fmla="*/ 367 h 488"/>
                <a:gd name="T50" fmla="*/ 16 w 489"/>
                <a:gd name="T51" fmla="*/ 329 h 488"/>
                <a:gd name="T52" fmla="*/ 4 w 489"/>
                <a:gd name="T53" fmla="*/ 289 h 488"/>
                <a:gd name="T54" fmla="*/ 0 w 489"/>
                <a:gd name="T55" fmla="*/ 244 h 488"/>
                <a:gd name="T56" fmla="*/ 4 w 489"/>
                <a:gd name="T57" fmla="*/ 201 h 488"/>
                <a:gd name="T58" fmla="*/ 16 w 489"/>
                <a:gd name="T59" fmla="*/ 159 h 488"/>
                <a:gd name="T60" fmla="*/ 33 w 489"/>
                <a:gd name="T61" fmla="*/ 121 h 488"/>
                <a:gd name="T62" fmla="*/ 58 w 489"/>
                <a:gd name="T63" fmla="*/ 88 h 488"/>
                <a:gd name="T64" fmla="*/ 87 w 489"/>
                <a:gd name="T65" fmla="*/ 57 h 488"/>
                <a:gd name="T66" fmla="*/ 121 w 489"/>
                <a:gd name="T67" fmla="*/ 34 h 488"/>
                <a:gd name="T68" fmla="*/ 159 w 489"/>
                <a:gd name="T69" fmla="*/ 16 h 488"/>
                <a:gd name="T70" fmla="*/ 201 w 489"/>
                <a:gd name="T71" fmla="*/ 4 h 488"/>
                <a:gd name="T72" fmla="*/ 244 w 489"/>
                <a:gd name="T73"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9" h="488">
                  <a:moveTo>
                    <a:pt x="244" y="0"/>
                  </a:moveTo>
                  <a:lnTo>
                    <a:pt x="288" y="4"/>
                  </a:lnTo>
                  <a:lnTo>
                    <a:pt x="330" y="16"/>
                  </a:lnTo>
                  <a:lnTo>
                    <a:pt x="367" y="34"/>
                  </a:lnTo>
                  <a:lnTo>
                    <a:pt x="402" y="57"/>
                  </a:lnTo>
                  <a:lnTo>
                    <a:pt x="431" y="88"/>
                  </a:lnTo>
                  <a:lnTo>
                    <a:pt x="455" y="121"/>
                  </a:lnTo>
                  <a:lnTo>
                    <a:pt x="473" y="159"/>
                  </a:lnTo>
                  <a:lnTo>
                    <a:pt x="484" y="201"/>
                  </a:lnTo>
                  <a:lnTo>
                    <a:pt x="489" y="244"/>
                  </a:lnTo>
                  <a:lnTo>
                    <a:pt x="484" y="289"/>
                  </a:lnTo>
                  <a:lnTo>
                    <a:pt x="473" y="329"/>
                  </a:lnTo>
                  <a:lnTo>
                    <a:pt x="455" y="367"/>
                  </a:lnTo>
                  <a:lnTo>
                    <a:pt x="431" y="402"/>
                  </a:lnTo>
                  <a:lnTo>
                    <a:pt x="402" y="430"/>
                  </a:lnTo>
                  <a:lnTo>
                    <a:pt x="367" y="455"/>
                  </a:lnTo>
                  <a:lnTo>
                    <a:pt x="330" y="472"/>
                  </a:lnTo>
                  <a:lnTo>
                    <a:pt x="288" y="484"/>
                  </a:lnTo>
                  <a:lnTo>
                    <a:pt x="244" y="488"/>
                  </a:lnTo>
                  <a:lnTo>
                    <a:pt x="201" y="484"/>
                  </a:lnTo>
                  <a:lnTo>
                    <a:pt x="159" y="472"/>
                  </a:lnTo>
                  <a:lnTo>
                    <a:pt x="121" y="455"/>
                  </a:lnTo>
                  <a:lnTo>
                    <a:pt x="87" y="430"/>
                  </a:lnTo>
                  <a:lnTo>
                    <a:pt x="58" y="402"/>
                  </a:lnTo>
                  <a:lnTo>
                    <a:pt x="33" y="367"/>
                  </a:lnTo>
                  <a:lnTo>
                    <a:pt x="16" y="329"/>
                  </a:lnTo>
                  <a:lnTo>
                    <a:pt x="4" y="289"/>
                  </a:lnTo>
                  <a:lnTo>
                    <a:pt x="0" y="244"/>
                  </a:lnTo>
                  <a:lnTo>
                    <a:pt x="4" y="201"/>
                  </a:lnTo>
                  <a:lnTo>
                    <a:pt x="16" y="159"/>
                  </a:lnTo>
                  <a:lnTo>
                    <a:pt x="33" y="121"/>
                  </a:lnTo>
                  <a:lnTo>
                    <a:pt x="58" y="88"/>
                  </a:lnTo>
                  <a:lnTo>
                    <a:pt x="87" y="57"/>
                  </a:lnTo>
                  <a:lnTo>
                    <a:pt x="121" y="34"/>
                  </a:lnTo>
                  <a:lnTo>
                    <a:pt x="159" y="16"/>
                  </a:lnTo>
                  <a:lnTo>
                    <a:pt x="201" y="4"/>
                  </a:lnTo>
                  <a:lnTo>
                    <a:pt x="244" y="0"/>
                  </a:lnTo>
                  <a:close/>
                </a:path>
              </a:pathLst>
            </a:custGeom>
            <a:solidFill>
              <a:srgbClr val="F2EFE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36" name="Freeform 3345">
              <a:extLst>
                <a:ext uri="{FF2B5EF4-FFF2-40B4-BE49-F238E27FC236}">
                  <a16:creationId xmlns:a16="http://schemas.microsoft.com/office/drawing/2014/main" id="{81536C43-04BB-4F3D-B35C-6492DBEEEA35}"/>
                </a:ext>
              </a:extLst>
            </p:cNvPr>
            <p:cNvSpPr>
              <a:spLocks/>
            </p:cNvSpPr>
            <p:nvPr/>
          </p:nvSpPr>
          <p:spPr bwMode="auto">
            <a:xfrm>
              <a:off x="3279701" y="4210050"/>
              <a:ext cx="519113" cy="517525"/>
            </a:xfrm>
            <a:custGeom>
              <a:avLst/>
              <a:gdLst>
                <a:gd name="T0" fmla="*/ 163 w 327"/>
                <a:gd name="T1" fmla="*/ 0 h 326"/>
                <a:gd name="T2" fmla="*/ 201 w 327"/>
                <a:gd name="T3" fmla="*/ 4 h 326"/>
                <a:gd name="T4" fmla="*/ 236 w 327"/>
                <a:gd name="T5" fmla="*/ 17 h 326"/>
                <a:gd name="T6" fmla="*/ 266 w 327"/>
                <a:gd name="T7" fmla="*/ 36 h 326"/>
                <a:gd name="T8" fmla="*/ 291 w 327"/>
                <a:gd name="T9" fmla="*/ 62 h 326"/>
                <a:gd name="T10" fmla="*/ 309 w 327"/>
                <a:gd name="T11" fmla="*/ 92 h 326"/>
                <a:gd name="T12" fmla="*/ 322 w 327"/>
                <a:gd name="T13" fmla="*/ 125 h 326"/>
                <a:gd name="T14" fmla="*/ 327 w 327"/>
                <a:gd name="T15" fmla="*/ 163 h 326"/>
                <a:gd name="T16" fmla="*/ 322 w 327"/>
                <a:gd name="T17" fmla="*/ 201 h 326"/>
                <a:gd name="T18" fmla="*/ 309 w 327"/>
                <a:gd name="T19" fmla="*/ 235 h 326"/>
                <a:gd name="T20" fmla="*/ 291 w 327"/>
                <a:gd name="T21" fmla="*/ 266 h 326"/>
                <a:gd name="T22" fmla="*/ 266 w 327"/>
                <a:gd name="T23" fmla="*/ 290 h 326"/>
                <a:gd name="T24" fmla="*/ 236 w 327"/>
                <a:gd name="T25" fmla="*/ 310 h 326"/>
                <a:gd name="T26" fmla="*/ 201 w 327"/>
                <a:gd name="T27" fmla="*/ 322 h 326"/>
                <a:gd name="T28" fmla="*/ 163 w 327"/>
                <a:gd name="T29" fmla="*/ 326 h 326"/>
                <a:gd name="T30" fmla="*/ 126 w 327"/>
                <a:gd name="T31" fmla="*/ 322 h 326"/>
                <a:gd name="T32" fmla="*/ 91 w 327"/>
                <a:gd name="T33" fmla="*/ 310 h 326"/>
                <a:gd name="T34" fmla="*/ 62 w 327"/>
                <a:gd name="T35" fmla="*/ 290 h 326"/>
                <a:gd name="T36" fmla="*/ 36 w 327"/>
                <a:gd name="T37" fmla="*/ 266 h 326"/>
                <a:gd name="T38" fmla="*/ 17 w 327"/>
                <a:gd name="T39" fmla="*/ 235 h 326"/>
                <a:gd name="T40" fmla="*/ 4 w 327"/>
                <a:gd name="T41" fmla="*/ 201 h 326"/>
                <a:gd name="T42" fmla="*/ 0 w 327"/>
                <a:gd name="T43" fmla="*/ 163 h 326"/>
                <a:gd name="T44" fmla="*/ 4 w 327"/>
                <a:gd name="T45" fmla="*/ 125 h 326"/>
                <a:gd name="T46" fmla="*/ 17 w 327"/>
                <a:gd name="T47" fmla="*/ 92 h 326"/>
                <a:gd name="T48" fmla="*/ 36 w 327"/>
                <a:gd name="T49" fmla="*/ 62 h 326"/>
                <a:gd name="T50" fmla="*/ 62 w 327"/>
                <a:gd name="T51" fmla="*/ 36 h 326"/>
                <a:gd name="T52" fmla="*/ 91 w 327"/>
                <a:gd name="T53" fmla="*/ 17 h 326"/>
                <a:gd name="T54" fmla="*/ 126 w 327"/>
                <a:gd name="T55" fmla="*/ 4 h 326"/>
                <a:gd name="T56" fmla="*/ 163 w 327"/>
                <a:gd name="T57"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7" h="326">
                  <a:moveTo>
                    <a:pt x="163" y="0"/>
                  </a:moveTo>
                  <a:lnTo>
                    <a:pt x="201" y="4"/>
                  </a:lnTo>
                  <a:lnTo>
                    <a:pt x="236" y="17"/>
                  </a:lnTo>
                  <a:lnTo>
                    <a:pt x="266" y="36"/>
                  </a:lnTo>
                  <a:lnTo>
                    <a:pt x="291" y="62"/>
                  </a:lnTo>
                  <a:lnTo>
                    <a:pt x="309" y="92"/>
                  </a:lnTo>
                  <a:lnTo>
                    <a:pt x="322" y="125"/>
                  </a:lnTo>
                  <a:lnTo>
                    <a:pt x="327" y="163"/>
                  </a:lnTo>
                  <a:lnTo>
                    <a:pt x="322" y="201"/>
                  </a:lnTo>
                  <a:lnTo>
                    <a:pt x="309" y="235"/>
                  </a:lnTo>
                  <a:lnTo>
                    <a:pt x="291" y="266"/>
                  </a:lnTo>
                  <a:lnTo>
                    <a:pt x="266" y="290"/>
                  </a:lnTo>
                  <a:lnTo>
                    <a:pt x="236" y="310"/>
                  </a:lnTo>
                  <a:lnTo>
                    <a:pt x="201" y="322"/>
                  </a:lnTo>
                  <a:lnTo>
                    <a:pt x="163" y="326"/>
                  </a:lnTo>
                  <a:lnTo>
                    <a:pt x="126" y="322"/>
                  </a:lnTo>
                  <a:lnTo>
                    <a:pt x="91" y="310"/>
                  </a:lnTo>
                  <a:lnTo>
                    <a:pt x="62" y="290"/>
                  </a:lnTo>
                  <a:lnTo>
                    <a:pt x="36" y="266"/>
                  </a:lnTo>
                  <a:lnTo>
                    <a:pt x="17" y="235"/>
                  </a:lnTo>
                  <a:lnTo>
                    <a:pt x="4" y="201"/>
                  </a:lnTo>
                  <a:lnTo>
                    <a:pt x="0" y="163"/>
                  </a:lnTo>
                  <a:lnTo>
                    <a:pt x="4" y="125"/>
                  </a:lnTo>
                  <a:lnTo>
                    <a:pt x="17" y="92"/>
                  </a:lnTo>
                  <a:lnTo>
                    <a:pt x="36" y="62"/>
                  </a:lnTo>
                  <a:lnTo>
                    <a:pt x="62" y="36"/>
                  </a:lnTo>
                  <a:lnTo>
                    <a:pt x="91" y="17"/>
                  </a:lnTo>
                  <a:lnTo>
                    <a:pt x="126" y="4"/>
                  </a:lnTo>
                  <a:lnTo>
                    <a:pt x="163" y="0"/>
                  </a:lnTo>
                  <a:close/>
                </a:path>
              </a:pathLst>
            </a:custGeom>
            <a:solidFill>
              <a:srgbClr val="72101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37" name="Freeform 3346">
              <a:extLst>
                <a:ext uri="{FF2B5EF4-FFF2-40B4-BE49-F238E27FC236}">
                  <a16:creationId xmlns:a16="http://schemas.microsoft.com/office/drawing/2014/main" id="{8DCB315B-A307-4A1F-BC50-0E2773EFD047}"/>
                </a:ext>
              </a:extLst>
            </p:cNvPr>
            <p:cNvSpPr>
              <a:spLocks/>
            </p:cNvSpPr>
            <p:nvPr/>
          </p:nvSpPr>
          <p:spPr bwMode="auto">
            <a:xfrm>
              <a:off x="3449564" y="4381500"/>
              <a:ext cx="179388" cy="176213"/>
            </a:xfrm>
            <a:custGeom>
              <a:avLst/>
              <a:gdLst>
                <a:gd name="T0" fmla="*/ 56 w 113"/>
                <a:gd name="T1" fmla="*/ 0 h 111"/>
                <a:gd name="T2" fmla="*/ 74 w 113"/>
                <a:gd name="T3" fmla="*/ 3 h 111"/>
                <a:gd name="T4" fmla="*/ 90 w 113"/>
                <a:gd name="T5" fmla="*/ 10 h 111"/>
                <a:gd name="T6" fmla="*/ 101 w 113"/>
                <a:gd name="T7" fmla="*/ 22 h 111"/>
                <a:gd name="T8" fmla="*/ 110 w 113"/>
                <a:gd name="T9" fmla="*/ 38 h 111"/>
                <a:gd name="T10" fmla="*/ 113 w 113"/>
                <a:gd name="T11" fmla="*/ 55 h 111"/>
                <a:gd name="T12" fmla="*/ 110 w 113"/>
                <a:gd name="T13" fmla="*/ 72 h 111"/>
                <a:gd name="T14" fmla="*/ 101 w 113"/>
                <a:gd name="T15" fmla="*/ 88 h 111"/>
                <a:gd name="T16" fmla="*/ 90 w 113"/>
                <a:gd name="T17" fmla="*/ 100 h 111"/>
                <a:gd name="T18" fmla="*/ 74 w 113"/>
                <a:gd name="T19" fmla="*/ 108 h 111"/>
                <a:gd name="T20" fmla="*/ 56 w 113"/>
                <a:gd name="T21" fmla="*/ 111 h 111"/>
                <a:gd name="T22" fmla="*/ 39 w 113"/>
                <a:gd name="T23" fmla="*/ 108 h 111"/>
                <a:gd name="T24" fmla="*/ 23 w 113"/>
                <a:gd name="T25" fmla="*/ 100 h 111"/>
                <a:gd name="T26" fmla="*/ 12 w 113"/>
                <a:gd name="T27" fmla="*/ 88 h 111"/>
                <a:gd name="T28" fmla="*/ 3 w 113"/>
                <a:gd name="T29" fmla="*/ 72 h 111"/>
                <a:gd name="T30" fmla="*/ 0 w 113"/>
                <a:gd name="T31" fmla="*/ 55 h 111"/>
                <a:gd name="T32" fmla="*/ 3 w 113"/>
                <a:gd name="T33" fmla="*/ 38 h 111"/>
                <a:gd name="T34" fmla="*/ 12 w 113"/>
                <a:gd name="T35" fmla="*/ 22 h 111"/>
                <a:gd name="T36" fmla="*/ 23 w 113"/>
                <a:gd name="T37" fmla="*/ 10 h 111"/>
                <a:gd name="T38" fmla="*/ 39 w 113"/>
                <a:gd name="T39" fmla="*/ 3 h 111"/>
                <a:gd name="T40" fmla="*/ 56 w 113"/>
                <a:gd name="T4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 h="111">
                  <a:moveTo>
                    <a:pt x="56" y="0"/>
                  </a:moveTo>
                  <a:lnTo>
                    <a:pt x="74" y="3"/>
                  </a:lnTo>
                  <a:lnTo>
                    <a:pt x="90" y="10"/>
                  </a:lnTo>
                  <a:lnTo>
                    <a:pt x="101" y="22"/>
                  </a:lnTo>
                  <a:lnTo>
                    <a:pt x="110" y="38"/>
                  </a:lnTo>
                  <a:lnTo>
                    <a:pt x="113" y="55"/>
                  </a:lnTo>
                  <a:lnTo>
                    <a:pt x="110" y="72"/>
                  </a:lnTo>
                  <a:lnTo>
                    <a:pt x="101" y="88"/>
                  </a:lnTo>
                  <a:lnTo>
                    <a:pt x="90" y="100"/>
                  </a:lnTo>
                  <a:lnTo>
                    <a:pt x="74" y="108"/>
                  </a:lnTo>
                  <a:lnTo>
                    <a:pt x="56" y="111"/>
                  </a:lnTo>
                  <a:lnTo>
                    <a:pt x="39" y="108"/>
                  </a:lnTo>
                  <a:lnTo>
                    <a:pt x="23" y="100"/>
                  </a:lnTo>
                  <a:lnTo>
                    <a:pt x="12" y="88"/>
                  </a:lnTo>
                  <a:lnTo>
                    <a:pt x="3" y="72"/>
                  </a:lnTo>
                  <a:lnTo>
                    <a:pt x="0" y="55"/>
                  </a:lnTo>
                  <a:lnTo>
                    <a:pt x="3" y="38"/>
                  </a:lnTo>
                  <a:lnTo>
                    <a:pt x="12" y="22"/>
                  </a:lnTo>
                  <a:lnTo>
                    <a:pt x="23" y="10"/>
                  </a:lnTo>
                  <a:lnTo>
                    <a:pt x="39" y="3"/>
                  </a:lnTo>
                  <a:lnTo>
                    <a:pt x="56" y="0"/>
                  </a:lnTo>
                  <a:close/>
                </a:path>
              </a:pathLst>
            </a:custGeom>
            <a:solidFill>
              <a:srgbClr val="F2EFE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38" name="Freeform 3347">
              <a:extLst>
                <a:ext uri="{FF2B5EF4-FFF2-40B4-BE49-F238E27FC236}">
                  <a16:creationId xmlns:a16="http://schemas.microsoft.com/office/drawing/2014/main" id="{24243A0A-560E-4FD1-BAD2-4BCBB63F3975}"/>
                </a:ext>
              </a:extLst>
            </p:cNvPr>
            <p:cNvSpPr>
              <a:spLocks/>
            </p:cNvSpPr>
            <p:nvPr/>
          </p:nvSpPr>
          <p:spPr bwMode="auto">
            <a:xfrm>
              <a:off x="3530526" y="4383088"/>
              <a:ext cx="150813" cy="106363"/>
            </a:xfrm>
            <a:custGeom>
              <a:avLst/>
              <a:gdLst>
                <a:gd name="T0" fmla="*/ 81 w 95"/>
                <a:gd name="T1" fmla="*/ 0 h 67"/>
                <a:gd name="T2" fmla="*/ 95 w 95"/>
                <a:gd name="T3" fmla="*/ 26 h 67"/>
                <a:gd name="T4" fmla="*/ 63 w 95"/>
                <a:gd name="T5" fmla="*/ 45 h 67"/>
                <a:gd name="T6" fmla="*/ 62 w 95"/>
                <a:gd name="T7" fmla="*/ 45 h 67"/>
                <a:gd name="T8" fmla="*/ 7 w 95"/>
                <a:gd name="T9" fmla="*/ 67 h 67"/>
                <a:gd name="T10" fmla="*/ 4 w 95"/>
                <a:gd name="T11" fmla="*/ 67 h 67"/>
                <a:gd name="T12" fmla="*/ 2 w 95"/>
                <a:gd name="T13" fmla="*/ 66 h 67"/>
                <a:gd name="T14" fmla="*/ 1 w 95"/>
                <a:gd name="T15" fmla="*/ 64 h 67"/>
                <a:gd name="T16" fmla="*/ 0 w 95"/>
                <a:gd name="T17" fmla="*/ 61 h 67"/>
                <a:gd name="T18" fmla="*/ 0 w 95"/>
                <a:gd name="T19" fmla="*/ 60 h 67"/>
                <a:gd name="T20" fmla="*/ 1 w 95"/>
                <a:gd name="T21" fmla="*/ 57 h 67"/>
                <a:gd name="T22" fmla="*/ 47 w 95"/>
                <a:gd name="T23" fmla="*/ 21 h 67"/>
                <a:gd name="T24" fmla="*/ 49 w 95"/>
                <a:gd name="T25" fmla="*/ 19 h 67"/>
                <a:gd name="T26" fmla="*/ 81 w 95"/>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67">
                  <a:moveTo>
                    <a:pt x="81" y="0"/>
                  </a:moveTo>
                  <a:lnTo>
                    <a:pt x="95" y="26"/>
                  </a:lnTo>
                  <a:lnTo>
                    <a:pt x="63" y="45"/>
                  </a:lnTo>
                  <a:lnTo>
                    <a:pt x="62" y="45"/>
                  </a:lnTo>
                  <a:lnTo>
                    <a:pt x="7" y="67"/>
                  </a:lnTo>
                  <a:lnTo>
                    <a:pt x="4" y="67"/>
                  </a:lnTo>
                  <a:lnTo>
                    <a:pt x="2" y="66"/>
                  </a:lnTo>
                  <a:lnTo>
                    <a:pt x="1" y="64"/>
                  </a:lnTo>
                  <a:lnTo>
                    <a:pt x="0" y="61"/>
                  </a:lnTo>
                  <a:lnTo>
                    <a:pt x="0" y="60"/>
                  </a:lnTo>
                  <a:lnTo>
                    <a:pt x="1" y="57"/>
                  </a:lnTo>
                  <a:lnTo>
                    <a:pt x="47" y="21"/>
                  </a:lnTo>
                  <a:lnTo>
                    <a:pt x="49" y="19"/>
                  </a:lnTo>
                  <a:lnTo>
                    <a:pt x="81" y="0"/>
                  </a:lnTo>
                  <a:close/>
                </a:path>
              </a:pathLst>
            </a:custGeom>
            <a:solidFill>
              <a:srgbClr val="3D39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39" name="Freeform 3348">
              <a:extLst>
                <a:ext uri="{FF2B5EF4-FFF2-40B4-BE49-F238E27FC236}">
                  <a16:creationId xmlns:a16="http://schemas.microsoft.com/office/drawing/2014/main" id="{68A731C8-1675-49E4-9AC7-4CC1DF5794A6}"/>
                </a:ext>
              </a:extLst>
            </p:cNvPr>
            <p:cNvSpPr>
              <a:spLocks/>
            </p:cNvSpPr>
            <p:nvPr/>
          </p:nvSpPr>
          <p:spPr bwMode="auto">
            <a:xfrm>
              <a:off x="3654351" y="4300538"/>
              <a:ext cx="152400" cy="136525"/>
            </a:xfrm>
            <a:custGeom>
              <a:avLst/>
              <a:gdLst>
                <a:gd name="T0" fmla="*/ 68 w 96"/>
                <a:gd name="T1" fmla="*/ 0 h 86"/>
                <a:gd name="T2" fmla="*/ 72 w 96"/>
                <a:gd name="T3" fmla="*/ 2 h 86"/>
                <a:gd name="T4" fmla="*/ 75 w 96"/>
                <a:gd name="T5" fmla="*/ 3 h 86"/>
                <a:gd name="T6" fmla="*/ 78 w 96"/>
                <a:gd name="T7" fmla="*/ 6 h 86"/>
                <a:gd name="T8" fmla="*/ 78 w 96"/>
                <a:gd name="T9" fmla="*/ 8 h 86"/>
                <a:gd name="T10" fmla="*/ 78 w 96"/>
                <a:gd name="T11" fmla="*/ 8 h 86"/>
                <a:gd name="T12" fmla="*/ 95 w 96"/>
                <a:gd name="T13" fmla="*/ 37 h 86"/>
                <a:gd name="T14" fmla="*/ 94 w 96"/>
                <a:gd name="T15" fmla="*/ 37 h 86"/>
                <a:gd name="T16" fmla="*/ 95 w 96"/>
                <a:gd name="T17" fmla="*/ 37 h 86"/>
                <a:gd name="T18" fmla="*/ 96 w 96"/>
                <a:gd name="T19" fmla="*/ 41 h 86"/>
                <a:gd name="T20" fmla="*/ 96 w 96"/>
                <a:gd name="T21" fmla="*/ 44 h 86"/>
                <a:gd name="T22" fmla="*/ 95 w 96"/>
                <a:gd name="T23" fmla="*/ 47 h 86"/>
                <a:gd name="T24" fmla="*/ 92 w 96"/>
                <a:gd name="T25" fmla="*/ 50 h 86"/>
                <a:gd name="T26" fmla="*/ 31 w 96"/>
                <a:gd name="T27" fmla="*/ 86 h 86"/>
                <a:gd name="T28" fmla="*/ 27 w 96"/>
                <a:gd name="T29" fmla="*/ 86 h 86"/>
                <a:gd name="T30" fmla="*/ 24 w 96"/>
                <a:gd name="T31" fmla="*/ 86 h 86"/>
                <a:gd name="T32" fmla="*/ 21 w 96"/>
                <a:gd name="T33" fmla="*/ 84 h 86"/>
                <a:gd name="T34" fmla="*/ 18 w 96"/>
                <a:gd name="T35" fmla="*/ 81 h 86"/>
                <a:gd name="T36" fmla="*/ 17 w 96"/>
                <a:gd name="T37" fmla="*/ 78 h 86"/>
                <a:gd name="T38" fmla="*/ 17 w 96"/>
                <a:gd name="T39" fmla="*/ 78 h 86"/>
                <a:gd name="T40" fmla="*/ 3 w 96"/>
                <a:gd name="T41" fmla="*/ 52 h 86"/>
                <a:gd name="T42" fmla="*/ 3 w 96"/>
                <a:gd name="T43" fmla="*/ 52 h 86"/>
                <a:gd name="T44" fmla="*/ 1 w 96"/>
                <a:gd name="T45" fmla="*/ 51 h 86"/>
                <a:gd name="T46" fmla="*/ 0 w 96"/>
                <a:gd name="T47" fmla="*/ 47 h 86"/>
                <a:gd name="T48" fmla="*/ 0 w 96"/>
                <a:gd name="T49" fmla="*/ 42 h 86"/>
                <a:gd name="T50" fmla="*/ 1 w 96"/>
                <a:gd name="T51" fmla="*/ 39 h 86"/>
                <a:gd name="T52" fmla="*/ 3 w 96"/>
                <a:gd name="T53" fmla="*/ 38 h 86"/>
                <a:gd name="T54" fmla="*/ 65 w 96"/>
                <a:gd name="T55" fmla="*/ 2 h 86"/>
                <a:gd name="T56" fmla="*/ 68 w 96"/>
                <a:gd name="T5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6" h="86">
                  <a:moveTo>
                    <a:pt x="68" y="0"/>
                  </a:moveTo>
                  <a:lnTo>
                    <a:pt x="72" y="2"/>
                  </a:lnTo>
                  <a:lnTo>
                    <a:pt x="75" y="3"/>
                  </a:lnTo>
                  <a:lnTo>
                    <a:pt x="78" y="6"/>
                  </a:lnTo>
                  <a:lnTo>
                    <a:pt x="78" y="8"/>
                  </a:lnTo>
                  <a:lnTo>
                    <a:pt x="78" y="8"/>
                  </a:lnTo>
                  <a:lnTo>
                    <a:pt x="95" y="37"/>
                  </a:lnTo>
                  <a:lnTo>
                    <a:pt x="94" y="37"/>
                  </a:lnTo>
                  <a:lnTo>
                    <a:pt x="95" y="37"/>
                  </a:lnTo>
                  <a:lnTo>
                    <a:pt x="96" y="41"/>
                  </a:lnTo>
                  <a:lnTo>
                    <a:pt x="96" y="44"/>
                  </a:lnTo>
                  <a:lnTo>
                    <a:pt x="95" y="47"/>
                  </a:lnTo>
                  <a:lnTo>
                    <a:pt x="92" y="50"/>
                  </a:lnTo>
                  <a:lnTo>
                    <a:pt x="31" y="86"/>
                  </a:lnTo>
                  <a:lnTo>
                    <a:pt x="27" y="86"/>
                  </a:lnTo>
                  <a:lnTo>
                    <a:pt x="24" y="86"/>
                  </a:lnTo>
                  <a:lnTo>
                    <a:pt x="21" y="84"/>
                  </a:lnTo>
                  <a:lnTo>
                    <a:pt x="18" y="81"/>
                  </a:lnTo>
                  <a:lnTo>
                    <a:pt x="17" y="78"/>
                  </a:lnTo>
                  <a:lnTo>
                    <a:pt x="17" y="78"/>
                  </a:lnTo>
                  <a:lnTo>
                    <a:pt x="3" y="52"/>
                  </a:lnTo>
                  <a:lnTo>
                    <a:pt x="3" y="52"/>
                  </a:lnTo>
                  <a:lnTo>
                    <a:pt x="1" y="51"/>
                  </a:lnTo>
                  <a:lnTo>
                    <a:pt x="0" y="47"/>
                  </a:lnTo>
                  <a:lnTo>
                    <a:pt x="0" y="42"/>
                  </a:lnTo>
                  <a:lnTo>
                    <a:pt x="1" y="39"/>
                  </a:lnTo>
                  <a:lnTo>
                    <a:pt x="3" y="38"/>
                  </a:lnTo>
                  <a:lnTo>
                    <a:pt x="65" y="2"/>
                  </a:lnTo>
                  <a:lnTo>
                    <a:pt x="68" y="0"/>
                  </a:lnTo>
                  <a:close/>
                </a:path>
              </a:pathLst>
            </a:custGeom>
            <a:solidFill>
              <a:srgbClr val="FAAB1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40" name="Freeform 3349">
              <a:extLst>
                <a:ext uri="{FF2B5EF4-FFF2-40B4-BE49-F238E27FC236}">
                  <a16:creationId xmlns:a16="http://schemas.microsoft.com/office/drawing/2014/main" id="{1C978DF3-3355-4F2F-AFA4-D36189CA77FA}"/>
                </a:ext>
              </a:extLst>
            </p:cNvPr>
            <p:cNvSpPr>
              <a:spLocks/>
            </p:cNvSpPr>
            <p:nvPr/>
          </p:nvSpPr>
          <p:spPr bwMode="auto">
            <a:xfrm>
              <a:off x="3778176" y="4230688"/>
              <a:ext cx="165100" cy="128588"/>
            </a:xfrm>
            <a:custGeom>
              <a:avLst/>
              <a:gdLst>
                <a:gd name="T0" fmla="*/ 85 w 104"/>
                <a:gd name="T1" fmla="*/ 0 h 81"/>
                <a:gd name="T2" fmla="*/ 84 w 104"/>
                <a:gd name="T3" fmla="*/ 5 h 81"/>
                <a:gd name="T4" fmla="*/ 84 w 104"/>
                <a:gd name="T5" fmla="*/ 11 h 81"/>
                <a:gd name="T6" fmla="*/ 85 w 104"/>
                <a:gd name="T7" fmla="*/ 15 h 81"/>
                <a:gd name="T8" fmla="*/ 86 w 104"/>
                <a:gd name="T9" fmla="*/ 20 h 81"/>
                <a:gd name="T10" fmla="*/ 89 w 104"/>
                <a:gd name="T11" fmla="*/ 24 h 81"/>
                <a:gd name="T12" fmla="*/ 94 w 104"/>
                <a:gd name="T13" fmla="*/ 27 h 81"/>
                <a:gd name="T14" fmla="*/ 97 w 104"/>
                <a:gd name="T15" fmla="*/ 30 h 81"/>
                <a:gd name="T16" fmla="*/ 104 w 104"/>
                <a:gd name="T17" fmla="*/ 31 h 81"/>
                <a:gd name="T18" fmla="*/ 17 w 104"/>
                <a:gd name="T19" fmla="*/ 81 h 81"/>
                <a:gd name="T20" fmla="*/ 0 w 104"/>
                <a:gd name="T21" fmla="*/ 52 h 81"/>
                <a:gd name="T22" fmla="*/ 85 w 104"/>
                <a:gd name="T23"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81">
                  <a:moveTo>
                    <a:pt x="85" y="0"/>
                  </a:moveTo>
                  <a:lnTo>
                    <a:pt x="84" y="5"/>
                  </a:lnTo>
                  <a:lnTo>
                    <a:pt x="84" y="11"/>
                  </a:lnTo>
                  <a:lnTo>
                    <a:pt x="85" y="15"/>
                  </a:lnTo>
                  <a:lnTo>
                    <a:pt x="86" y="20"/>
                  </a:lnTo>
                  <a:lnTo>
                    <a:pt x="89" y="24"/>
                  </a:lnTo>
                  <a:lnTo>
                    <a:pt x="94" y="27"/>
                  </a:lnTo>
                  <a:lnTo>
                    <a:pt x="97" y="30"/>
                  </a:lnTo>
                  <a:lnTo>
                    <a:pt x="104" y="31"/>
                  </a:lnTo>
                  <a:lnTo>
                    <a:pt x="17" y="81"/>
                  </a:lnTo>
                  <a:lnTo>
                    <a:pt x="0" y="52"/>
                  </a:lnTo>
                  <a:lnTo>
                    <a:pt x="85" y="0"/>
                  </a:lnTo>
                  <a:close/>
                </a:path>
              </a:pathLst>
            </a:custGeom>
            <a:solidFill>
              <a:srgbClr val="3D39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41" name="Freeform 3350">
              <a:extLst>
                <a:ext uri="{FF2B5EF4-FFF2-40B4-BE49-F238E27FC236}">
                  <a16:creationId xmlns:a16="http://schemas.microsoft.com/office/drawing/2014/main" id="{1C915FAF-795B-4446-81EF-40D65748C562}"/>
                </a:ext>
              </a:extLst>
            </p:cNvPr>
            <p:cNvSpPr>
              <a:spLocks/>
            </p:cNvSpPr>
            <p:nvPr/>
          </p:nvSpPr>
          <p:spPr bwMode="auto">
            <a:xfrm>
              <a:off x="3894064" y="4087813"/>
              <a:ext cx="246063" cy="225425"/>
            </a:xfrm>
            <a:custGeom>
              <a:avLst/>
              <a:gdLst>
                <a:gd name="T0" fmla="*/ 104 w 155"/>
                <a:gd name="T1" fmla="*/ 0 h 142"/>
                <a:gd name="T2" fmla="*/ 107 w 155"/>
                <a:gd name="T3" fmla="*/ 0 h 142"/>
                <a:gd name="T4" fmla="*/ 110 w 155"/>
                <a:gd name="T5" fmla="*/ 1 h 142"/>
                <a:gd name="T6" fmla="*/ 112 w 155"/>
                <a:gd name="T7" fmla="*/ 4 h 142"/>
                <a:gd name="T8" fmla="*/ 113 w 155"/>
                <a:gd name="T9" fmla="*/ 7 h 142"/>
                <a:gd name="T10" fmla="*/ 113 w 155"/>
                <a:gd name="T11" fmla="*/ 10 h 142"/>
                <a:gd name="T12" fmla="*/ 109 w 155"/>
                <a:gd name="T13" fmla="*/ 48 h 142"/>
                <a:gd name="T14" fmla="*/ 109 w 155"/>
                <a:gd name="T15" fmla="*/ 51 h 142"/>
                <a:gd name="T16" fmla="*/ 110 w 155"/>
                <a:gd name="T17" fmla="*/ 53 h 142"/>
                <a:gd name="T18" fmla="*/ 112 w 155"/>
                <a:gd name="T19" fmla="*/ 56 h 142"/>
                <a:gd name="T20" fmla="*/ 115 w 155"/>
                <a:gd name="T21" fmla="*/ 58 h 142"/>
                <a:gd name="T22" fmla="*/ 149 w 155"/>
                <a:gd name="T23" fmla="*/ 74 h 142"/>
                <a:gd name="T24" fmla="*/ 152 w 155"/>
                <a:gd name="T25" fmla="*/ 75 h 142"/>
                <a:gd name="T26" fmla="*/ 154 w 155"/>
                <a:gd name="T27" fmla="*/ 77 h 142"/>
                <a:gd name="T28" fmla="*/ 155 w 155"/>
                <a:gd name="T29" fmla="*/ 79 h 142"/>
                <a:gd name="T30" fmla="*/ 155 w 155"/>
                <a:gd name="T31" fmla="*/ 82 h 142"/>
                <a:gd name="T32" fmla="*/ 155 w 155"/>
                <a:gd name="T33" fmla="*/ 85 h 142"/>
                <a:gd name="T34" fmla="*/ 152 w 155"/>
                <a:gd name="T35" fmla="*/ 87 h 142"/>
                <a:gd name="T36" fmla="*/ 60 w 155"/>
                <a:gd name="T37" fmla="*/ 140 h 142"/>
                <a:gd name="T38" fmla="*/ 57 w 155"/>
                <a:gd name="T39" fmla="*/ 142 h 142"/>
                <a:gd name="T40" fmla="*/ 54 w 155"/>
                <a:gd name="T41" fmla="*/ 140 h 142"/>
                <a:gd name="T42" fmla="*/ 22 w 155"/>
                <a:gd name="T43" fmla="*/ 127 h 142"/>
                <a:gd name="T44" fmla="*/ 0 w 155"/>
                <a:gd name="T45" fmla="*/ 117 h 142"/>
                <a:gd name="T46" fmla="*/ 3 w 155"/>
                <a:gd name="T47" fmla="*/ 94 h 142"/>
                <a:gd name="T48" fmla="*/ 8 w 155"/>
                <a:gd name="T49" fmla="*/ 59 h 142"/>
                <a:gd name="T50" fmla="*/ 8 w 155"/>
                <a:gd name="T51" fmla="*/ 56 h 142"/>
                <a:gd name="T52" fmla="*/ 11 w 155"/>
                <a:gd name="T53" fmla="*/ 53 h 142"/>
                <a:gd name="T54" fmla="*/ 103 w 155"/>
                <a:gd name="T55" fmla="*/ 0 h 142"/>
                <a:gd name="T56" fmla="*/ 104 w 155"/>
                <a:gd name="T5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5" h="142">
                  <a:moveTo>
                    <a:pt x="104" y="0"/>
                  </a:moveTo>
                  <a:lnTo>
                    <a:pt x="107" y="0"/>
                  </a:lnTo>
                  <a:lnTo>
                    <a:pt x="110" y="1"/>
                  </a:lnTo>
                  <a:lnTo>
                    <a:pt x="112" y="4"/>
                  </a:lnTo>
                  <a:lnTo>
                    <a:pt x="113" y="7"/>
                  </a:lnTo>
                  <a:lnTo>
                    <a:pt x="113" y="10"/>
                  </a:lnTo>
                  <a:lnTo>
                    <a:pt x="109" y="48"/>
                  </a:lnTo>
                  <a:lnTo>
                    <a:pt x="109" y="51"/>
                  </a:lnTo>
                  <a:lnTo>
                    <a:pt x="110" y="53"/>
                  </a:lnTo>
                  <a:lnTo>
                    <a:pt x="112" y="56"/>
                  </a:lnTo>
                  <a:lnTo>
                    <a:pt x="115" y="58"/>
                  </a:lnTo>
                  <a:lnTo>
                    <a:pt x="149" y="74"/>
                  </a:lnTo>
                  <a:lnTo>
                    <a:pt x="152" y="75"/>
                  </a:lnTo>
                  <a:lnTo>
                    <a:pt x="154" y="77"/>
                  </a:lnTo>
                  <a:lnTo>
                    <a:pt x="155" y="79"/>
                  </a:lnTo>
                  <a:lnTo>
                    <a:pt x="155" y="82"/>
                  </a:lnTo>
                  <a:lnTo>
                    <a:pt x="155" y="85"/>
                  </a:lnTo>
                  <a:lnTo>
                    <a:pt x="152" y="87"/>
                  </a:lnTo>
                  <a:lnTo>
                    <a:pt x="60" y="140"/>
                  </a:lnTo>
                  <a:lnTo>
                    <a:pt x="57" y="142"/>
                  </a:lnTo>
                  <a:lnTo>
                    <a:pt x="54" y="140"/>
                  </a:lnTo>
                  <a:lnTo>
                    <a:pt x="22" y="127"/>
                  </a:lnTo>
                  <a:lnTo>
                    <a:pt x="0" y="117"/>
                  </a:lnTo>
                  <a:lnTo>
                    <a:pt x="3" y="94"/>
                  </a:lnTo>
                  <a:lnTo>
                    <a:pt x="8" y="59"/>
                  </a:lnTo>
                  <a:lnTo>
                    <a:pt x="8" y="56"/>
                  </a:lnTo>
                  <a:lnTo>
                    <a:pt x="11" y="53"/>
                  </a:lnTo>
                  <a:lnTo>
                    <a:pt x="103" y="0"/>
                  </a:lnTo>
                  <a:lnTo>
                    <a:pt x="104" y="0"/>
                  </a:lnTo>
                  <a:close/>
                </a:path>
              </a:pathLst>
            </a:custGeom>
            <a:solidFill>
              <a:srgbClr val="FAAB1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grpSp>
      <p:cxnSp>
        <p:nvCxnSpPr>
          <p:cNvPr id="43" name="Conector de Seta Reta 42">
            <a:extLst>
              <a:ext uri="{FF2B5EF4-FFF2-40B4-BE49-F238E27FC236}">
                <a16:creationId xmlns:a16="http://schemas.microsoft.com/office/drawing/2014/main" id="{91430376-DF42-0802-FE0E-D140FE584C1A}"/>
              </a:ext>
            </a:extLst>
          </p:cNvPr>
          <p:cNvCxnSpPr>
            <a:cxnSpLocks/>
          </p:cNvCxnSpPr>
          <p:nvPr/>
        </p:nvCxnSpPr>
        <p:spPr>
          <a:xfrm>
            <a:off x="8260798" y="2014966"/>
            <a:ext cx="1941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Conector de Seta Reta 44">
            <a:extLst>
              <a:ext uri="{FF2B5EF4-FFF2-40B4-BE49-F238E27FC236}">
                <a16:creationId xmlns:a16="http://schemas.microsoft.com/office/drawing/2014/main" id="{93F4E3E1-D302-40BA-433F-52BE996E4FDA}"/>
              </a:ext>
            </a:extLst>
          </p:cNvPr>
          <p:cNvCxnSpPr>
            <a:cxnSpLocks/>
          </p:cNvCxnSpPr>
          <p:nvPr/>
        </p:nvCxnSpPr>
        <p:spPr>
          <a:xfrm>
            <a:off x="9098998" y="2319766"/>
            <a:ext cx="1941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6686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44FCF738-6DCB-E784-F6C7-753D2C28A6E7}"/>
              </a:ext>
            </a:extLst>
          </p:cNvPr>
          <p:cNvGrpSpPr/>
          <p:nvPr/>
        </p:nvGrpSpPr>
        <p:grpSpPr>
          <a:xfrm>
            <a:off x="8466730" y="1945046"/>
            <a:ext cx="2969587" cy="2862482"/>
            <a:chOff x="-4284133" y="5703624"/>
            <a:chExt cx="2274183" cy="2209194"/>
          </a:xfrm>
        </p:grpSpPr>
        <p:sp>
          <p:nvSpPr>
            <p:cNvPr id="5" name="Elipse 4">
              <a:extLst>
                <a:ext uri="{FF2B5EF4-FFF2-40B4-BE49-F238E27FC236}">
                  <a16:creationId xmlns:a16="http://schemas.microsoft.com/office/drawing/2014/main" id="{6FC2779B-8448-FAC6-6C0F-530187138D44}"/>
                </a:ext>
              </a:extLst>
            </p:cNvPr>
            <p:cNvSpPr/>
            <p:nvPr/>
          </p:nvSpPr>
          <p:spPr>
            <a:xfrm>
              <a:off x="-4284133" y="5703624"/>
              <a:ext cx="2274183" cy="220919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m 9" descr="Garrafa de plástico&#10;&#10;Descrição gerada automaticamente com confiança média">
              <a:extLst>
                <a:ext uri="{FF2B5EF4-FFF2-40B4-BE49-F238E27FC236}">
                  <a16:creationId xmlns:a16="http://schemas.microsoft.com/office/drawing/2014/main" id="{4CFAD215-4796-2E0D-9C85-8A9DF0C29F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519" t="37375" r="25375" b="14728"/>
            <a:stretch/>
          </p:blipFill>
          <p:spPr>
            <a:xfrm>
              <a:off x="-3640667" y="5885890"/>
              <a:ext cx="920987" cy="1897497"/>
            </a:xfrm>
            <a:prstGeom prst="rect">
              <a:avLst/>
            </a:prstGeom>
            <a:ln>
              <a:noFill/>
            </a:ln>
          </p:spPr>
        </p:pic>
      </p:grpSp>
      <p:sp>
        <p:nvSpPr>
          <p:cNvPr id="6" name="Espaço Reservado para Número de Slide 5">
            <a:extLst>
              <a:ext uri="{FF2B5EF4-FFF2-40B4-BE49-F238E27FC236}">
                <a16:creationId xmlns:a16="http://schemas.microsoft.com/office/drawing/2014/main" id="{DDCFBDE3-350E-4A19-80BB-CDE659660A6B}"/>
              </a:ext>
            </a:extLst>
          </p:cNvPr>
          <p:cNvSpPr>
            <a:spLocks noGrp="1"/>
          </p:cNvSpPr>
          <p:nvPr>
            <p:ph type="sldNum" sz="quarter" idx="12"/>
          </p:nvPr>
        </p:nvSpPr>
        <p:spPr/>
        <p:txBody>
          <a:bodyPr/>
          <a:lstStyle/>
          <a:p>
            <a:fld id="{437794D7-DC86-9A4E-9C9F-0B324FE8876A}" type="slidenum">
              <a:rPr lang="en-US" smtClean="0"/>
              <a:pPr/>
              <a:t>4</a:t>
            </a:fld>
            <a:endParaRPr lang="en-US" dirty="0"/>
          </a:p>
        </p:txBody>
      </p:sp>
      <p:sp>
        <p:nvSpPr>
          <p:cNvPr id="7" name="Title 30">
            <a:extLst>
              <a:ext uri="{FF2B5EF4-FFF2-40B4-BE49-F238E27FC236}">
                <a16:creationId xmlns:a16="http://schemas.microsoft.com/office/drawing/2014/main" id="{0B3699E4-1928-4295-8328-7F56324A328C}"/>
              </a:ext>
            </a:extLst>
          </p:cNvPr>
          <p:cNvSpPr>
            <a:spLocks noGrp="1"/>
          </p:cNvSpPr>
          <p:nvPr>
            <p:ph type="title"/>
          </p:nvPr>
        </p:nvSpPr>
        <p:spPr>
          <a:xfrm>
            <a:off x="657828" y="488633"/>
            <a:ext cx="10515600" cy="757129"/>
          </a:xfrm>
        </p:spPr>
        <p:txBody>
          <a:bodyPr/>
          <a:lstStyle/>
          <a:p>
            <a:pPr algn="ctr"/>
            <a:r>
              <a:rPr lang="en-GB" dirty="0"/>
              <a:t>Catalyst</a:t>
            </a:r>
          </a:p>
        </p:txBody>
      </p:sp>
      <p:sp>
        <p:nvSpPr>
          <p:cNvPr id="8" name="CaixaDeTexto 7">
            <a:extLst>
              <a:ext uri="{FF2B5EF4-FFF2-40B4-BE49-F238E27FC236}">
                <a16:creationId xmlns:a16="http://schemas.microsoft.com/office/drawing/2014/main" id="{7AF707DA-81C8-466F-9520-DF743F4ED282}"/>
              </a:ext>
            </a:extLst>
          </p:cNvPr>
          <p:cNvSpPr txBox="1"/>
          <p:nvPr/>
        </p:nvSpPr>
        <p:spPr>
          <a:xfrm>
            <a:off x="4494818" y="5171223"/>
            <a:ext cx="2545377" cy="523220"/>
          </a:xfrm>
          <a:prstGeom prst="rect">
            <a:avLst/>
          </a:prstGeom>
          <a:noFill/>
        </p:spPr>
        <p:txBody>
          <a:bodyPr wrap="none" rtlCol="0">
            <a:spAutoFit/>
          </a:bodyPr>
          <a:lstStyle/>
          <a:p>
            <a:r>
              <a:rPr lang="pt-BR" sz="2800" dirty="0" err="1">
                <a:cs typeface="Arial" panose="020B0604020202020204" pitchFamily="34" charset="0"/>
              </a:rPr>
              <a:t>Uncoated</a:t>
            </a:r>
            <a:r>
              <a:rPr lang="pt-BR" sz="2800" dirty="0">
                <a:cs typeface="Arial" panose="020B0604020202020204" pitchFamily="34" charset="0"/>
              </a:rPr>
              <a:t> </a:t>
            </a:r>
            <a:r>
              <a:rPr lang="pt-BR" sz="2800" dirty="0" err="1">
                <a:cs typeface="Arial" panose="020B0604020202020204" pitchFamily="34" charset="0"/>
              </a:rPr>
              <a:t>beads</a:t>
            </a:r>
            <a:endParaRPr lang="pt-BR" sz="2800" dirty="0">
              <a:cs typeface="Arial" panose="020B0604020202020204" pitchFamily="34" charset="0"/>
            </a:endParaRPr>
          </a:p>
        </p:txBody>
      </p:sp>
      <p:pic>
        <p:nvPicPr>
          <p:cNvPr id="9" name="Picture 9">
            <a:extLst>
              <a:ext uri="{FF2B5EF4-FFF2-40B4-BE49-F238E27FC236}">
                <a16:creationId xmlns:a16="http://schemas.microsoft.com/office/drawing/2014/main" id="{04246785-DFB1-42FA-A539-C5A23CF4F22E}"/>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Effect>
                      <a14:brightnessContrast bright="20000" contrast="40000"/>
                    </a14:imgEffect>
                  </a14:imgLayer>
                </a14:imgProps>
              </a:ext>
            </a:extLst>
          </a:blip>
          <a:srcRect l="24086" t="10671" r="13117" b="6758"/>
          <a:stretch/>
        </p:blipFill>
        <p:spPr>
          <a:xfrm>
            <a:off x="4349602" y="1945046"/>
            <a:ext cx="3131405" cy="3088171"/>
          </a:xfrm>
          <a:prstGeom prst="ellipse">
            <a:avLst/>
          </a:prstGeom>
        </p:spPr>
      </p:pic>
      <p:pic>
        <p:nvPicPr>
          <p:cNvPr id="1026" name="Picture 2" descr="Titanium Dioxide-Chemical Pigment White Powder Titanium Dioxide 99.5% -  110218 - XS (China Trading Company) - Dyes &amp;amp; Pigment - Chemicals">
            <a:extLst>
              <a:ext uri="{FF2B5EF4-FFF2-40B4-BE49-F238E27FC236}">
                <a16:creationId xmlns:a16="http://schemas.microsoft.com/office/drawing/2014/main" id="{9929F72B-62E6-44A3-911F-B80D2E7EA0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151" y="2060381"/>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40F52E25-366B-4EC9-B4AC-13439412B3B3}"/>
              </a:ext>
            </a:extLst>
          </p:cNvPr>
          <p:cNvSpPr txBox="1"/>
          <p:nvPr/>
        </p:nvSpPr>
        <p:spPr>
          <a:xfrm>
            <a:off x="735816" y="5171223"/>
            <a:ext cx="2843214" cy="523220"/>
          </a:xfrm>
          <a:prstGeom prst="rect">
            <a:avLst/>
          </a:prstGeom>
          <a:noFill/>
        </p:spPr>
        <p:txBody>
          <a:bodyPr wrap="none" rtlCol="0">
            <a:spAutoFit/>
          </a:bodyPr>
          <a:lstStyle/>
          <a:p>
            <a:r>
              <a:rPr lang="pt-BR" sz="2800" dirty="0" err="1">
                <a:cs typeface="Arial" panose="020B0604020202020204" pitchFamily="34" charset="0"/>
              </a:rPr>
              <a:t>Powdered</a:t>
            </a:r>
            <a:r>
              <a:rPr lang="pt-BR" sz="2800" dirty="0">
                <a:cs typeface="Arial" panose="020B0604020202020204" pitchFamily="34" charset="0"/>
              </a:rPr>
              <a:t> </a:t>
            </a:r>
            <a:r>
              <a:rPr lang="pt-BR" sz="2800" dirty="0" err="1">
                <a:cs typeface="Arial" panose="020B0604020202020204" pitchFamily="34" charset="0"/>
              </a:rPr>
              <a:t>catalyst</a:t>
            </a:r>
            <a:endParaRPr lang="pt-BR" sz="2800" dirty="0">
              <a:cs typeface="Arial" panose="020B0604020202020204" pitchFamily="34" charset="0"/>
            </a:endParaRPr>
          </a:p>
        </p:txBody>
      </p:sp>
      <p:sp>
        <p:nvSpPr>
          <p:cNvPr id="2" name="Seta: para a Direita 1">
            <a:extLst>
              <a:ext uri="{FF2B5EF4-FFF2-40B4-BE49-F238E27FC236}">
                <a16:creationId xmlns:a16="http://schemas.microsoft.com/office/drawing/2014/main" id="{CC1B03A4-75C8-400B-9622-562189C4269A}"/>
              </a:ext>
            </a:extLst>
          </p:cNvPr>
          <p:cNvSpPr/>
          <p:nvPr/>
        </p:nvSpPr>
        <p:spPr>
          <a:xfrm>
            <a:off x="3442199" y="3419505"/>
            <a:ext cx="1416929" cy="4258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eta: para a Direita 12">
            <a:extLst>
              <a:ext uri="{FF2B5EF4-FFF2-40B4-BE49-F238E27FC236}">
                <a16:creationId xmlns:a16="http://schemas.microsoft.com/office/drawing/2014/main" id="{FB051B43-3669-4A41-946F-7A34631E8CA1}"/>
              </a:ext>
            </a:extLst>
          </p:cNvPr>
          <p:cNvSpPr/>
          <p:nvPr/>
        </p:nvSpPr>
        <p:spPr>
          <a:xfrm>
            <a:off x="6852003" y="3489131"/>
            <a:ext cx="1416929" cy="4258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ixaDeTexto 18">
            <a:extLst>
              <a:ext uri="{FF2B5EF4-FFF2-40B4-BE49-F238E27FC236}">
                <a16:creationId xmlns:a16="http://schemas.microsoft.com/office/drawing/2014/main" id="{50A47BE2-525B-430C-AAF4-282DA40CA0CC}"/>
              </a:ext>
            </a:extLst>
          </p:cNvPr>
          <p:cNvSpPr txBox="1"/>
          <p:nvPr/>
        </p:nvSpPr>
        <p:spPr>
          <a:xfrm>
            <a:off x="8391507" y="5169061"/>
            <a:ext cx="3152914" cy="523220"/>
          </a:xfrm>
          <a:prstGeom prst="rect">
            <a:avLst/>
          </a:prstGeom>
          <a:noFill/>
        </p:spPr>
        <p:txBody>
          <a:bodyPr wrap="none" rtlCol="0">
            <a:spAutoFit/>
          </a:bodyPr>
          <a:lstStyle/>
          <a:p>
            <a:r>
              <a:rPr lang="pt-BR" sz="2800" dirty="0">
                <a:cs typeface="Arial" panose="020B0604020202020204" pitchFamily="34" charset="0"/>
              </a:rPr>
              <a:t>g-C</a:t>
            </a:r>
            <a:r>
              <a:rPr lang="pt-BR" sz="2800" baseline="-25000" dirty="0">
                <a:cs typeface="Arial" panose="020B0604020202020204" pitchFamily="34" charset="0"/>
              </a:rPr>
              <a:t>3</a:t>
            </a:r>
            <a:r>
              <a:rPr lang="pt-BR" sz="2800" dirty="0">
                <a:cs typeface="Arial" panose="020B0604020202020204" pitchFamily="34" charset="0"/>
              </a:rPr>
              <a:t>N</a:t>
            </a:r>
            <a:r>
              <a:rPr lang="pt-BR" sz="2800" baseline="-25000" dirty="0">
                <a:cs typeface="Arial" panose="020B0604020202020204" pitchFamily="34" charset="0"/>
              </a:rPr>
              <a:t>4</a:t>
            </a:r>
            <a:r>
              <a:rPr lang="pt-BR" sz="2800" dirty="0">
                <a:cs typeface="Arial" panose="020B0604020202020204" pitchFamily="34" charset="0"/>
              </a:rPr>
              <a:t> </a:t>
            </a:r>
            <a:r>
              <a:rPr lang="pt-BR" sz="2800" dirty="0" err="1">
                <a:cs typeface="Arial" panose="020B0604020202020204" pitchFamily="34" charset="0"/>
              </a:rPr>
              <a:t>coated</a:t>
            </a:r>
            <a:r>
              <a:rPr lang="pt-BR" sz="2800" dirty="0">
                <a:cs typeface="Arial" panose="020B0604020202020204" pitchFamily="34" charset="0"/>
              </a:rPr>
              <a:t> </a:t>
            </a:r>
            <a:r>
              <a:rPr lang="pt-BR" sz="2800" dirty="0" err="1">
                <a:cs typeface="Arial" panose="020B0604020202020204" pitchFamily="34" charset="0"/>
              </a:rPr>
              <a:t>beads</a:t>
            </a:r>
            <a:endParaRPr lang="pt-BR" sz="2800" dirty="0">
              <a:cs typeface="Arial" panose="020B0604020202020204" pitchFamily="34" charset="0"/>
            </a:endParaRPr>
          </a:p>
        </p:txBody>
      </p:sp>
    </p:spTree>
    <p:extLst>
      <p:ext uri="{BB962C8B-B14F-4D97-AF65-F5344CB8AC3E}">
        <p14:creationId xmlns:p14="http://schemas.microsoft.com/office/powerpoint/2010/main" val="146705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 grpId="0" animBg="1"/>
      <p:bldP spid="13"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m 31" descr="Interface gráfica do usuário, Aplicativo, Excel&#10;&#10;Descrição gerada automaticamente">
            <a:extLst>
              <a:ext uri="{FF2B5EF4-FFF2-40B4-BE49-F238E27FC236}">
                <a16:creationId xmlns:a16="http://schemas.microsoft.com/office/drawing/2014/main" id="{E739E589-4D74-AB67-9FE1-9B1DE336D131}"/>
              </a:ext>
            </a:extLst>
          </p:cNvPr>
          <p:cNvPicPr>
            <a:picLocks noChangeAspect="1"/>
          </p:cNvPicPr>
          <p:nvPr/>
        </p:nvPicPr>
        <p:blipFill rotWithShape="1">
          <a:blip r:embed="rId3">
            <a:extLst>
              <a:ext uri="{28A0092B-C50C-407E-A947-70E740481C1C}">
                <a14:useLocalDpi xmlns:a14="http://schemas.microsoft.com/office/drawing/2010/main" val="0"/>
              </a:ext>
            </a:extLst>
          </a:blip>
          <a:srcRect t="8995" r="33617" b="6056"/>
          <a:stretch/>
        </p:blipFill>
        <p:spPr>
          <a:xfrm>
            <a:off x="2304056" y="1534934"/>
            <a:ext cx="5581500" cy="4464040"/>
          </a:xfrm>
          <a:prstGeom prst="rect">
            <a:avLst/>
          </a:prstGeom>
        </p:spPr>
      </p:pic>
      <p:sp>
        <p:nvSpPr>
          <p:cNvPr id="6" name="Espaço Reservado para Número de Slide 5">
            <a:extLst>
              <a:ext uri="{FF2B5EF4-FFF2-40B4-BE49-F238E27FC236}">
                <a16:creationId xmlns:a16="http://schemas.microsoft.com/office/drawing/2014/main" id="{DDCFBDE3-350E-4A19-80BB-CDE659660A6B}"/>
              </a:ext>
            </a:extLst>
          </p:cNvPr>
          <p:cNvSpPr>
            <a:spLocks noGrp="1"/>
          </p:cNvSpPr>
          <p:nvPr>
            <p:ph type="sldNum" sz="quarter" idx="12"/>
          </p:nvPr>
        </p:nvSpPr>
        <p:spPr/>
        <p:txBody>
          <a:bodyPr/>
          <a:lstStyle/>
          <a:p>
            <a:fld id="{437794D7-DC86-9A4E-9C9F-0B324FE8876A}" type="slidenum">
              <a:rPr lang="en-US" smtClean="0"/>
              <a:pPr/>
              <a:t>5</a:t>
            </a:fld>
            <a:endParaRPr lang="en-US" dirty="0"/>
          </a:p>
        </p:txBody>
      </p:sp>
      <p:sp>
        <p:nvSpPr>
          <p:cNvPr id="8" name="Title 30">
            <a:extLst>
              <a:ext uri="{FF2B5EF4-FFF2-40B4-BE49-F238E27FC236}">
                <a16:creationId xmlns:a16="http://schemas.microsoft.com/office/drawing/2014/main" id="{E732CAAF-C503-C6D4-15CF-D6C740CEF1C5}"/>
              </a:ext>
            </a:extLst>
          </p:cNvPr>
          <p:cNvSpPr>
            <a:spLocks noGrp="1"/>
          </p:cNvSpPr>
          <p:nvPr>
            <p:ph type="title"/>
          </p:nvPr>
        </p:nvSpPr>
        <p:spPr>
          <a:xfrm>
            <a:off x="4356100" y="397178"/>
            <a:ext cx="3793856" cy="757129"/>
          </a:xfrm>
        </p:spPr>
        <p:txBody>
          <a:bodyPr/>
          <a:lstStyle/>
          <a:p>
            <a:pPr algn="ctr"/>
            <a:r>
              <a:rPr lang="en-GB" dirty="0"/>
              <a:t>Light source</a:t>
            </a:r>
          </a:p>
        </p:txBody>
      </p:sp>
      <p:sp>
        <p:nvSpPr>
          <p:cNvPr id="15" name="CaixaDeTexto 14">
            <a:extLst>
              <a:ext uri="{FF2B5EF4-FFF2-40B4-BE49-F238E27FC236}">
                <a16:creationId xmlns:a16="http://schemas.microsoft.com/office/drawing/2014/main" id="{01EFAF8D-0B93-4699-B526-2E5A2520C81C}"/>
              </a:ext>
            </a:extLst>
          </p:cNvPr>
          <p:cNvSpPr txBox="1"/>
          <p:nvPr/>
        </p:nvSpPr>
        <p:spPr>
          <a:xfrm>
            <a:off x="219618" y="1534934"/>
            <a:ext cx="2447382" cy="584775"/>
          </a:xfrm>
          <a:prstGeom prst="rect">
            <a:avLst/>
          </a:prstGeom>
          <a:noFill/>
        </p:spPr>
        <p:txBody>
          <a:bodyPr wrap="square" rtlCol="0">
            <a:spAutoFit/>
          </a:bodyPr>
          <a:lstStyle/>
          <a:p>
            <a:r>
              <a:rPr lang="pt-BR" sz="3200" b="1" dirty="0">
                <a:cs typeface="Arial" panose="020B0604020202020204" pitchFamily="34" charset="0"/>
              </a:rPr>
              <a:t>UV-A LED</a:t>
            </a:r>
          </a:p>
        </p:txBody>
      </p:sp>
      <p:pic>
        <p:nvPicPr>
          <p:cNvPr id="16" name="Imagem 15" descr="Uma imagem contendo mesa, azul, relógio, computador&#10;&#10;Descrição gerada automaticamente">
            <a:extLst>
              <a:ext uri="{FF2B5EF4-FFF2-40B4-BE49-F238E27FC236}">
                <a16:creationId xmlns:a16="http://schemas.microsoft.com/office/drawing/2014/main" id="{5E1B1BB1-05AD-7F56-2908-6363D4F438A0}"/>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rcRect l="17487" t="10036" b="13835"/>
          <a:stretch/>
        </p:blipFill>
        <p:spPr>
          <a:xfrm>
            <a:off x="6691756" y="2008089"/>
            <a:ext cx="3569844" cy="3128114"/>
          </a:xfrm>
          <a:prstGeom prst="ellipse">
            <a:avLst/>
          </a:prstGeom>
        </p:spPr>
      </p:pic>
    </p:spTree>
    <p:extLst>
      <p:ext uri="{BB962C8B-B14F-4D97-AF65-F5344CB8AC3E}">
        <p14:creationId xmlns:p14="http://schemas.microsoft.com/office/powerpoint/2010/main" val="1519185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7BDA76A5-9A5E-403A-8354-913DA155AE41}"/>
              </a:ext>
            </a:extLst>
          </p:cNvPr>
          <p:cNvSpPr/>
          <p:nvPr/>
        </p:nvSpPr>
        <p:spPr>
          <a:xfrm>
            <a:off x="1" y="4707082"/>
            <a:ext cx="12191999" cy="2150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5" name="Imagem 64" descr="Chemical structures of imidacloprid and clothianidin. | Download Scientific  Diagram">
            <a:extLst>
              <a:ext uri="{FF2B5EF4-FFF2-40B4-BE49-F238E27FC236}">
                <a16:creationId xmlns:a16="http://schemas.microsoft.com/office/drawing/2014/main" id="{D8AF9F3B-77A6-4B3F-A075-9E7865E043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327" t="7818" r="2543" b="41663"/>
          <a:stretch/>
        </p:blipFill>
        <p:spPr bwMode="auto">
          <a:xfrm>
            <a:off x="4438773" y="4813391"/>
            <a:ext cx="2528777" cy="150650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0">
            <a:extLst>
              <a:ext uri="{FF2B5EF4-FFF2-40B4-BE49-F238E27FC236}">
                <a16:creationId xmlns:a16="http://schemas.microsoft.com/office/drawing/2014/main" id="{0B3699E4-1928-4295-8328-7F56324A328C}"/>
              </a:ext>
            </a:extLst>
          </p:cNvPr>
          <p:cNvSpPr>
            <a:spLocks noGrp="1"/>
          </p:cNvSpPr>
          <p:nvPr>
            <p:ph type="title"/>
          </p:nvPr>
        </p:nvSpPr>
        <p:spPr>
          <a:xfrm>
            <a:off x="1203766" y="488633"/>
            <a:ext cx="9969661" cy="757129"/>
          </a:xfrm>
        </p:spPr>
        <p:txBody>
          <a:bodyPr/>
          <a:lstStyle/>
          <a:p>
            <a:pPr algn="ctr"/>
            <a:r>
              <a:rPr lang="en-GB" dirty="0"/>
              <a:t>Pesticide selection</a:t>
            </a:r>
          </a:p>
        </p:txBody>
      </p:sp>
      <p:grpSp>
        <p:nvGrpSpPr>
          <p:cNvPr id="22" name="Group 3">
            <a:extLst>
              <a:ext uri="{FF2B5EF4-FFF2-40B4-BE49-F238E27FC236}">
                <a16:creationId xmlns:a16="http://schemas.microsoft.com/office/drawing/2014/main" id="{913DB39F-CDA1-4867-8EF5-DEB948920268}"/>
              </a:ext>
            </a:extLst>
          </p:cNvPr>
          <p:cNvGrpSpPr/>
          <p:nvPr/>
        </p:nvGrpSpPr>
        <p:grpSpPr>
          <a:xfrm rot="5400000">
            <a:off x="375569" y="1578358"/>
            <a:ext cx="3851402" cy="4575636"/>
            <a:chOff x="2799733" y="1950411"/>
            <a:chExt cx="4011280" cy="2224442"/>
          </a:xfrm>
        </p:grpSpPr>
        <p:grpSp>
          <p:nvGrpSpPr>
            <p:cNvPr id="23" name="Group 92">
              <a:extLst>
                <a:ext uri="{FF2B5EF4-FFF2-40B4-BE49-F238E27FC236}">
                  <a16:creationId xmlns:a16="http://schemas.microsoft.com/office/drawing/2014/main" id="{EC07D456-0C52-4633-BB1A-86C6A3B57AB5}"/>
                </a:ext>
              </a:extLst>
            </p:cNvPr>
            <p:cNvGrpSpPr/>
            <p:nvPr/>
          </p:nvGrpSpPr>
          <p:grpSpPr>
            <a:xfrm rot="16200000" flipH="1">
              <a:off x="5700100" y="2499182"/>
              <a:ext cx="1071700" cy="1150127"/>
              <a:chOff x="1789498" y="2066926"/>
              <a:chExt cx="5330806" cy="1009650"/>
            </a:xfrm>
          </p:grpSpPr>
          <p:sp>
            <p:nvSpPr>
              <p:cNvPr id="40" name="Freeform 6">
                <a:extLst>
                  <a:ext uri="{FF2B5EF4-FFF2-40B4-BE49-F238E27FC236}">
                    <a16:creationId xmlns:a16="http://schemas.microsoft.com/office/drawing/2014/main" id="{BE9974D4-28BB-4BF0-95D8-8FB2E744C815}"/>
                  </a:ext>
                </a:extLst>
              </p:cNvPr>
              <p:cNvSpPr>
                <a:spLocks noEditPoints="1"/>
              </p:cNvSpPr>
              <p:nvPr/>
            </p:nvSpPr>
            <p:spPr bwMode="auto">
              <a:xfrm>
                <a:off x="1789498" y="2066926"/>
                <a:ext cx="5330806" cy="1009650"/>
              </a:xfrm>
              <a:custGeom>
                <a:avLst/>
                <a:gdLst/>
                <a:ahLst/>
                <a:cxnLst>
                  <a:cxn ang="0">
                    <a:pos x="24" y="114"/>
                  </a:cxn>
                  <a:cxn ang="0">
                    <a:pos x="26" y="112"/>
                  </a:cxn>
                  <a:cxn ang="0">
                    <a:pos x="37" y="102"/>
                  </a:cxn>
                  <a:cxn ang="0">
                    <a:pos x="80" y="83"/>
                  </a:cxn>
                  <a:cxn ang="0">
                    <a:pos x="235" y="50"/>
                  </a:cxn>
                  <a:cxn ang="0">
                    <a:pos x="747" y="21"/>
                  </a:cxn>
                  <a:cxn ang="0">
                    <a:pos x="747" y="21"/>
                  </a:cxn>
                  <a:cxn ang="0">
                    <a:pos x="1340" y="64"/>
                  </a:cxn>
                  <a:cxn ang="0">
                    <a:pos x="1440" y="93"/>
                  </a:cxn>
                  <a:cxn ang="0">
                    <a:pos x="1467" y="112"/>
                  </a:cxn>
                  <a:cxn ang="0">
                    <a:pos x="1472" y="124"/>
                  </a:cxn>
                  <a:cxn ang="0">
                    <a:pos x="1467" y="135"/>
                  </a:cxn>
                  <a:cxn ang="0">
                    <a:pos x="1456" y="146"/>
                  </a:cxn>
                  <a:cxn ang="0">
                    <a:pos x="1413" y="165"/>
                  </a:cxn>
                  <a:cxn ang="0">
                    <a:pos x="1258" y="197"/>
                  </a:cxn>
                  <a:cxn ang="0">
                    <a:pos x="747" y="227"/>
                  </a:cxn>
                  <a:cxn ang="0">
                    <a:pos x="153" y="183"/>
                  </a:cxn>
                  <a:cxn ang="0">
                    <a:pos x="53" y="154"/>
                  </a:cxn>
                  <a:cxn ang="0">
                    <a:pos x="26" y="135"/>
                  </a:cxn>
                  <a:cxn ang="0">
                    <a:pos x="24" y="133"/>
                  </a:cxn>
                  <a:cxn ang="0">
                    <a:pos x="21" y="124"/>
                  </a:cxn>
                  <a:cxn ang="0">
                    <a:pos x="21" y="124"/>
                  </a:cxn>
                  <a:cxn ang="0">
                    <a:pos x="24" y="114"/>
                  </a:cxn>
                  <a:cxn ang="0">
                    <a:pos x="748" y="0"/>
                  </a:cxn>
                  <a:cxn ang="0">
                    <a:pos x="748" y="0"/>
                  </a:cxn>
                  <a:cxn ang="0">
                    <a:pos x="643" y="1"/>
                  </a:cxn>
                  <a:cxn ang="0">
                    <a:pos x="88" y="66"/>
                  </a:cxn>
                  <a:cxn ang="0">
                    <a:pos x="12" y="102"/>
                  </a:cxn>
                  <a:cxn ang="0">
                    <a:pos x="0" y="124"/>
                  </a:cxn>
                  <a:cxn ang="0">
                    <a:pos x="7" y="140"/>
                  </a:cxn>
                  <a:cxn ang="0">
                    <a:pos x="355" y="473"/>
                  </a:cxn>
                  <a:cxn ang="0">
                    <a:pos x="355" y="473"/>
                  </a:cxn>
                  <a:cxn ang="0">
                    <a:pos x="359" y="475"/>
                  </a:cxn>
                  <a:cxn ang="0">
                    <a:pos x="369" y="478"/>
                  </a:cxn>
                  <a:cxn ang="0">
                    <a:pos x="404" y="482"/>
                  </a:cxn>
                  <a:cxn ang="0">
                    <a:pos x="510" y="491"/>
                  </a:cxn>
                  <a:cxn ang="0">
                    <a:pos x="721" y="500"/>
                  </a:cxn>
                  <a:cxn ang="0">
                    <a:pos x="751" y="500"/>
                  </a:cxn>
                  <a:cxn ang="0">
                    <a:pos x="751" y="500"/>
                  </a:cxn>
                  <a:cxn ang="0">
                    <a:pos x="1108" y="481"/>
                  </a:cxn>
                  <a:cxn ang="0">
                    <a:pos x="1130" y="476"/>
                  </a:cxn>
                  <a:cxn ang="0">
                    <a:pos x="1134" y="473"/>
                  </a:cxn>
                  <a:cxn ang="0">
                    <a:pos x="1134" y="473"/>
                  </a:cxn>
                  <a:cxn ang="0">
                    <a:pos x="1486" y="140"/>
                  </a:cxn>
                  <a:cxn ang="0">
                    <a:pos x="1493" y="124"/>
                  </a:cxn>
                  <a:cxn ang="0">
                    <a:pos x="1486" y="107"/>
                  </a:cxn>
                  <a:cxn ang="0">
                    <a:pos x="1401" y="65"/>
                  </a:cxn>
                  <a:cxn ang="0">
                    <a:pos x="1235" y="30"/>
                  </a:cxn>
                  <a:cxn ang="0">
                    <a:pos x="748" y="0"/>
                  </a:cxn>
                </a:cxnLst>
                <a:rect l="0" t="0" r="r" b="b"/>
                <a:pathLst>
                  <a:path w="1493" h="500">
                    <a:moveTo>
                      <a:pt x="24" y="114"/>
                    </a:moveTo>
                    <a:cubicBezTo>
                      <a:pt x="25" y="114"/>
                      <a:pt x="25" y="113"/>
                      <a:pt x="26" y="112"/>
                    </a:cubicBezTo>
                    <a:cubicBezTo>
                      <a:pt x="28" y="109"/>
                      <a:pt x="32" y="105"/>
                      <a:pt x="37" y="102"/>
                    </a:cubicBezTo>
                    <a:cubicBezTo>
                      <a:pt x="47" y="95"/>
                      <a:pt x="61" y="89"/>
                      <a:pt x="80" y="83"/>
                    </a:cubicBezTo>
                    <a:cubicBezTo>
                      <a:pt x="117" y="70"/>
                      <a:pt x="170" y="60"/>
                      <a:pt x="235" y="50"/>
                    </a:cubicBezTo>
                    <a:cubicBezTo>
                      <a:pt x="366" y="32"/>
                      <a:pt x="547" y="21"/>
                      <a:pt x="747" y="21"/>
                    </a:cubicBezTo>
                    <a:cubicBezTo>
                      <a:pt x="747" y="21"/>
                      <a:pt x="747" y="21"/>
                      <a:pt x="747" y="21"/>
                    </a:cubicBezTo>
                    <a:cubicBezTo>
                      <a:pt x="992" y="21"/>
                      <a:pt x="1209" y="38"/>
                      <a:pt x="1340" y="64"/>
                    </a:cubicBezTo>
                    <a:cubicBezTo>
                      <a:pt x="1384" y="73"/>
                      <a:pt x="1418" y="83"/>
                      <a:pt x="1440" y="93"/>
                    </a:cubicBezTo>
                    <a:cubicBezTo>
                      <a:pt x="1453" y="99"/>
                      <a:pt x="1462" y="105"/>
                      <a:pt x="1467" y="112"/>
                    </a:cubicBezTo>
                    <a:cubicBezTo>
                      <a:pt x="1470" y="116"/>
                      <a:pt x="1472" y="120"/>
                      <a:pt x="1472" y="124"/>
                    </a:cubicBezTo>
                    <a:cubicBezTo>
                      <a:pt x="1472" y="128"/>
                      <a:pt x="1470" y="132"/>
                      <a:pt x="1467" y="135"/>
                    </a:cubicBezTo>
                    <a:cubicBezTo>
                      <a:pt x="1465" y="139"/>
                      <a:pt x="1461" y="142"/>
                      <a:pt x="1456" y="146"/>
                    </a:cubicBezTo>
                    <a:cubicBezTo>
                      <a:pt x="1446" y="152"/>
                      <a:pt x="1432" y="159"/>
                      <a:pt x="1413" y="165"/>
                    </a:cubicBezTo>
                    <a:cubicBezTo>
                      <a:pt x="1377" y="177"/>
                      <a:pt x="1324" y="188"/>
                      <a:pt x="1258" y="197"/>
                    </a:cubicBezTo>
                    <a:cubicBezTo>
                      <a:pt x="1127" y="215"/>
                      <a:pt x="946" y="227"/>
                      <a:pt x="747" y="227"/>
                    </a:cubicBezTo>
                    <a:cubicBezTo>
                      <a:pt x="501" y="227"/>
                      <a:pt x="284" y="209"/>
                      <a:pt x="153" y="183"/>
                    </a:cubicBezTo>
                    <a:cubicBezTo>
                      <a:pt x="109" y="175"/>
                      <a:pt x="75" y="165"/>
                      <a:pt x="53" y="154"/>
                    </a:cubicBezTo>
                    <a:cubicBezTo>
                      <a:pt x="40" y="148"/>
                      <a:pt x="31" y="142"/>
                      <a:pt x="26" y="135"/>
                    </a:cubicBezTo>
                    <a:cubicBezTo>
                      <a:pt x="25" y="135"/>
                      <a:pt x="25" y="134"/>
                      <a:pt x="24" y="133"/>
                    </a:cubicBezTo>
                    <a:cubicBezTo>
                      <a:pt x="22" y="130"/>
                      <a:pt x="21" y="127"/>
                      <a:pt x="21" y="124"/>
                    </a:cubicBezTo>
                    <a:cubicBezTo>
                      <a:pt x="21" y="124"/>
                      <a:pt x="21" y="124"/>
                      <a:pt x="21" y="124"/>
                    </a:cubicBezTo>
                    <a:cubicBezTo>
                      <a:pt x="21" y="121"/>
                      <a:pt x="22" y="117"/>
                      <a:pt x="24" y="114"/>
                    </a:cubicBezTo>
                    <a:moveTo>
                      <a:pt x="748" y="0"/>
                    </a:moveTo>
                    <a:cubicBezTo>
                      <a:pt x="748" y="0"/>
                      <a:pt x="748" y="0"/>
                      <a:pt x="748" y="0"/>
                    </a:cubicBezTo>
                    <a:cubicBezTo>
                      <a:pt x="713" y="0"/>
                      <a:pt x="678" y="0"/>
                      <a:pt x="643" y="1"/>
                    </a:cubicBezTo>
                    <a:cubicBezTo>
                      <a:pt x="397" y="7"/>
                      <a:pt x="197" y="32"/>
                      <a:pt x="88" y="66"/>
                    </a:cubicBezTo>
                    <a:cubicBezTo>
                      <a:pt x="52" y="77"/>
                      <a:pt x="26" y="90"/>
                      <a:pt x="12" y="102"/>
                    </a:cubicBezTo>
                    <a:cubicBezTo>
                      <a:pt x="4" y="110"/>
                      <a:pt x="0" y="117"/>
                      <a:pt x="0" y="124"/>
                    </a:cubicBezTo>
                    <a:cubicBezTo>
                      <a:pt x="0" y="129"/>
                      <a:pt x="2" y="134"/>
                      <a:pt x="7" y="140"/>
                    </a:cubicBezTo>
                    <a:cubicBezTo>
                      <a:pt x="355" y="473"/>
                      <a:pt x="355" y="473"/>
                      <a:pt x="355" y="473"/>
                    </a:cubicBezTo>
                    <a:cubicBezTo>
                      <a:pt x="355" y="473"/>
                      <a:pt x="355" y="473"/>
                      <a:pt x="355" y="473"/>
                    </a:cubicBezTo>
                    <a:cubicBezTo>
                      <a:pt x="355" y="474"/>
                      <a:pt x="357" y="475"/>
                      <a:pt x="359" y="475"/>
                    </a:cubicBezTo>
                    <a:cubicBezTo>
                      <a:pt x="362" y="476"/>
                      <a:pt x="365" y="477"/>
                      <a:pt x="369" y="478"/>
                    </a:cubicBezTo>
                    <a:cubicBezTo>
                      <a:pt x="378" y="479"/>
                      <a:pt x="390" y="481"/>
                      <a:pt x="404" y="482"/>
                    </a:cubicBezTo>
                    <a:cubicBezTo>
                      <a:pt x="433" y="486"/>
                      <a:pt x="470" y="488"/>
                      <a:pt x="510" y="491"/>
                    </a:cubicBezTo>
                    <a:cubicBezTo>
                      <a:pt x="590" y="495"/>
                      <a:pt x="679" y="499"/>
                      <a:pt x="721" y="500"/>
                    </a:cubicBezTo>
                    <a:cubicBezTo>
                      <a:pt x="729" y="500"/>
                      <a:pt x="740" y="500"/>
                      <a:pt x="751" y="500"/>
                    </a:cubicBezTo>
                    <a:cubicBezTo>
                      <a:pt x="751" y="500"/>
                      <a:pt x="751" y="500"/>
                      <a:pt x="751" y="500"/>
                    </a:cubicBezTo>
                    <a:cubicBezTo>
                      <a:pt x="851" y="500"/>
                      <a:pt x="1037" y="492"/>
                      <a:pt x="1108" y="481"/>
                    </a:cubicBezTo>
                    <a:cubicBezTo>
                      <a:pt x="1118" y="479"/>
                      <a:pt x="1125" y="477"/>
                      <a:pt x="1130" y="476"/>
                    </a:cubicBezTo>
                    <a:cubicBezTo>
                      <a:pt x="1132" y="475"/>
                      <a:pt x="1134" y="474"/>
                      <a:pt x="1134" y="473"/>
                    </a:cubicBezTo>
                    <a:cubicBezTo>
                      <a:pt x="1134" y="473"/>
                      <a:pt x="1134" y="473"/>
                      <a:pt x="1134" y="473"/>
                    </a:cubicBezTo>
                    <a:cubicBezTo>
                      <a:pt x="1486" y="140"/>
                      <a:pt x="1486" y="140"/>
                      <a:pt x="1486" y="140"/>
                    </a:cubicBezTo>
                    <a:cubicBezTo>
                      <a:pt x="1491" y="134"/>
                      <a:pt x="1493" y="129"/>
                      <a:pt x="1493" y="124"/>
                    </a:cubicBezTo>
                    <a:cubicBezTo>
                      <a:pt x="1493" y="118"/>
                      <a:pt x="1491" y="113"/>
                      <a:pt x="1486" y="107"/>
                    </a:cubicBezTo>
                    <a:cubicBezTo>
                      <a:pt x="1473" y="92"/>
                      <a:pt x="1444" y="78"/>
                      <a:pt x="1401" y="65"/>
                    </a:cubicBezTo>
                    <a:cubicBezTo>
                      <a:pt x="1358" y="52"/>
                      <a:pt x="1301" y="40"/>
                      <a:pt x="1235" y="30"/>
                    </a:cubicBezTo>
                    <a:cubicBezTo>
                      <a:pt x="1103" y="11"/>
                      <a:pt x="931" y="0"/>
                      <a:pt x="748" y="0"/>
                    </a:cubicBezTo>
                  </a:path>
                </a:pathLst>
              </a:custGeom>
              <a:solidFill>
                <a:srgbClr val="CDB9D5"/>
              </a:solidFill>
              <a:ln w="9525">
                <a:noFill/>
                <a:round/>
                <a:headEnd/>
                <a:tailEnd/>
              </a:ln>
            </p:spPr>
            <p:txBody>
              <a:bodyPr vert="horz" wrap="square" lIns="68580" tIns="34290" rIns="68580" bIns="3429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41" name="Freeform 7">
                <a:extLst>
                  <a:ext uri="{FF2B5EF4-FFF2-40B4-BE49-F238E27FC236}">
                    <a16:creationId xmlns:a16="http://schemas.microsoft.com/office/drawing/2014/main" id="{F3FDFF1B-EF26-453E-80BC-8211C9A34683}"/>
                  </a:ext>
                </a:extLst>
              </p:cNvPr>
              <p:cNvSpPr>
                <a:spLocks/>
              </p:cNvSpPr>
              <p:nvPr/>
            </p:nvSpPr>
            <p:spPr bwMode="auto">
              <a:xfrm>
                <a:off x="3113088" y="2297113"/>
                <a:ext cx="6350" cy="38100"/>
              </a:xfrm>
              <a:custGeom>
                <a:avLst/>
                <a:gdLst/>
                <a:ahLst/>
                <a:cxnLst>
                  <a:cxn ang="0">
                    <a:pos x="3" y="0"/>
                  </a:cxn>
                  <a:cxn ang="0">
                    <a:pos x="0" y="10"/>
                  </a:cxn>
                  <a:cxn ang="0">
                    <a:pos x="0" y="10"/>
                  </a:cxn>
                  <a:cxn ang="0">
                    <a:pos x="3" y="19"/>
                  </a:cxn>
                  <a:cxn ang="0">
                    <a:pos x="1" y="10"/>
                  </a:cxn>
                  <a:cxn ang="0">
                    <a:pos x="3" y="10"/>
                  </a:cxn>
                  <a:cxn ang="0">
                    <a:pos x="3" y="10"/>
                  </a:cxn>
                  <a:cxn ang="0">
                    <a:pos x="1" y="10"/>
                  </a:cxn>
                  <a:cxn ang="0">
                    <a:pos x="3" y="0"/>
                  </a:cxn>
                </a:cxnLst>
                <a:rect l="0" t="0" r="r" b="b"/>
                <a:pathLst>
                  <a:path w="3" h="19">
                    <a:moveTo>
                      <a:pt x="3" y="0"/>
                    </a:moveTo>
                    <a:cubicBezTo>
                      <a:pt x="1" y="3"/>
                      <a:pt x="0" y="7"/>
                      <a:pt x="0" y="10"/>
                    </a:cubicBezTo>
                    <a:cubicBezTo>
                      <a:pt x="0" y="10"/>
                      <a:pt x="0" y="10"/>
                      <a:pt x="0" y="10"/>
                    </a:cubicBezTo>
                    <a:cubicBezTo>
                      <a:pt x="0" y="13"/>
                      <a:pt x="1" y="16"/>
                      <a:pt x="3" y="19"/>
                    </a:cubicBezTo>
                    <a:cubicBezTo>
                      <a:pt x="2" y="16"/>
                      <a:pt x="1" y="13"/>
                      <a:pt x="1" y="10"/>
                    </a:cubicBezTo>
                    <a:cubicBezTo>
                      <a:pt x="3" y="10"/>
                      <a:pt x="3" y="10"/>
                      <a:pt x="3" y="10"/>
                    </a:cubicBezTo>
                    <a:cubicBezTo>
                      <a:pt x="3" y="10"/>
                      <a:pt x="3" y="10"/>
                      <a:pt x="3" y="10"/>
                    </a:cubicBezTo>
                    <a:cubicBezTo>
                      <a:pt x="1" y="10"/>
                      <a:pt x="1" y="10"/>
                      <a:pt x="1" y="10"/>
                    </a:cubicBezTo>
                    <a:cubicBezTo>
                      <a:pt x="1" y="6"/>
                      <a:pt x="2" y="3"/>
                      <a:pt x="3" y="0"/>
                    </a:cubicBezTo>
                  </a:path>
                </a:pathLst>
              </a:custGeom>
              <a:solidFill>
                <a:srgbClr val="D1B4A7"/>
              </a:solidFill>
              <a:ln w="9525">
                <a:noFill/>
                <a:round/>
                <a:headEnd/>
                <a:tailEnd/>
              </a:ln>
            </p:spPr>
            <p:txBody>
              <a:bodyPr vert="horz" wrap="square" lIns="68580" tIns="34290" rIns="68580" bIns="3429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42" name="Freeform 5">
                <a:extLst>
                  <a:ext uri="{FF2B5EF4-FFF2-40B4-BE49-F238E27FC236}">
                    <a16:creationId xmlns:a16="http://schemas.microsoft.com/office/drawing/2014/main" id="{6BEEAE19-2EE3-4692-AD37-E53CB77AD76A}"/>
                  </a:ext>
                </a:extLst>
              </p:cNvPr>
              <p:cNvSpPr>
                <a:spLocks/>
              </p:cNvSpPr>
              <p:nvPr/>
            </p:nvSpPr>
            <p:spPr bwMode="auto">
              <a:xfrm>
                <a:off x="1885878" y="2117725"/>
                <a:ext cx="5147676" cy="400050"/>
              </a:xfrm>
              <a:custGeom>
                <a:avLst/>
                <a:gdLst/>
                <a:ahLst/>
                <a:cxnLst>
                  <a:cxn ang="0">
                    <a:pos x="721" y="0"/>
                  </a:cxn>
                  <a:cxn ang="0">
                    <a:pos x="721" y="0"/>
                  </a:cxn>
                  <a:cxn ang="0">
                    <a:pos x="721" y="0"/>
                  </a:cxn>
                  <a:cxn ang="0">
                    <a:pos x="128" y="43"/>
                  </a:cxn>
                  <a:cxn ang="0">
                    <a:pos x="28" y="72"/>
                  </a:cxn>
                  <a:cxn ang="0">
                    <a:pos x="3" y="90"/>
                  </a:cxn>
                  <a:cxn ang="0">
                    <a:pos x="0" y="99"/>
                  </a:cxn>
                  <a:cxn ang="0">
                    <a:pos x="3" y="108"/>
                  </a:cxn>
                  <a:cxn ang="0">
                    <a:pos x="13" y="117"/>
                  </a:cxn>
                  <a:cxn ang="0">
                    <a:pos x="55" y="136"/>
                  </a:cxn>
                  <a:cxn ang="0">
                    <a:pos x="210" y="168"/>
                  </a:cxn>
                  <a:cxn ang="0">
                    <a:pos x="721" y="198"/>
                  </a:cxn>
                  <a:cxn ang="0">
                    <a:pos x="721" y="198"/>
                  </a:cxn>
                  <a:cxn ang="0">
                    <a:pos x="1314" y="154"/>
                  </a:cxn>
                  <a:cxn ang="0">
                    <a:pos x="1413" y="126"/>
                  </a:cxn>
                  <a:cxn ang="0">
                    <a:pos x="1438" y="108"/>
                  </a:cxn>
                  <a:cxn ang="0">
                    <a:pos x="1442" y="99"/>
                  </a:cxn>
                  <a:cxn ang="0">
                    <a:pos x="1438" y="90"/>
                  </a:cxn>
                  <a:cxn ang="0">
                    <a:pos x="1428" y="80"/>
                  </a:cxn>
                  <a:cxn ang="0">
                    <a:pos x="1386" y="61"/>
                  </a:cxn>
                  <a:cxn ang="0">
                    <a:pos x="1232" y="29"/>
                  </a:cxn>
                  <a:cxn ang="0">
                    <a:pos x="721" y="0"/>
                  </a:cxn>
                </a:cxnLst>
                <a:rect l="0" t="0" r="r" b="b"/>
                <a:pathLst>
                  <a:path w="1442" h="198">
                    <a:moveTo>
                      <a:pt x="721" y="0"/>
                    </a:moveTo>
                    <a:cubicBezTo>
                      <a:pt x="721" y="0"/>
                      <a:pt x="721" y="0"/>
                      <a:pt x="721" y="0"/>
                    </a:cubicBezTo>
                    <a:cubicBezTo>
                      <a:pt x="721" y="0"/>
                      <a:pt x="721" y="0"/>
                      <a:pt x="721" y="0"/>
                    </a:cubicBezTo>
                    <a:cubicBezTo>
                      <a:pt x="475" y="0"/>
                      <a:pt x="258" y="17"/>
                      <a:pt x="128" y="43"/>
                    </a:cubicBezTo>
                    <a:cubicBezTo>
                      <a:pt x="84" y="52"/>
                      <a:pt x="50" y="61"/>
                      <a:pt x="28" y="72"/>
                    </a:cubicBezTo>
                    <a:cubicBezTo>
                      <a:pt x="16" y="78"/>
                      <a:pt x="7" y="84"/>
                      <a:pt x="3" y="90"/>
                    </a:cubicBezTo>
                    <a:cubicBezTo>
                      <a:pt x="1" y="93"/>
                      <a:pt x="0" y="96"/>
                      <a:pt x="0" y="99"/>
                    </a:cubicBezTo>
                    <a:cubicBezTo>
                      <a:pt x="0" y="102"/>
                      <a:pt x="1" y="105"/>
                      <a:pt x="3" y="108"/>
                    </a:cubicBezTo>
                    <a:cubicBezTo>
                      <a:pt x="5" y="111"/>
                      <a:pt x="9" y="114"/>
                      <a:pt x="13" y="117"/>
                    </a:cubicBezTo>
                    <a:cubicBezTo>
                      <a:pt x="23" y="124"/>
                      <a:pt x="37" y="130"/>
                      <a:pt x="55" y="136"/>
                    </a:cubicBezTo>
                    <a:cubicBezTo>
                      <a:pt x="91" y="148"/>
                      <a:pt x="144" y="159"/>
                      <a:pt x="210" y="168"/>
                    </a:cubicBezTo>
                    <a:cubicBezTo>
                      <a:pt x="340" y="186"/>
                      <a:pt x="521" y="198"/>
                      <a:pt x="721" y="198"/>
                    </a:cubicBezTo>
                    <a:cubicBezTo>
                      <a:pt x="721" y="198"/>
                      <a:pt x="721" y="198"/>
                      <a:pt x="721" y="198"/>
                    </a:cubicBezTo>
                    <a:cubicBezTo>
                      <a:pt x="966" y="198"/>
                      <a:pt x="1183" y="180"/>
                      <a:pt x="1314" y="154"/>
                    </a:cubicBezTo>
                    <a:cubicBezTo>
                      <a:pt x="1357" y="146"/>
                      <a:pt x="1391" y="136"/>
                      <a:pt x="1413" y="126"/>
                    </a:cubicBezTo>
                    <a:cubicBezTo>
                      <a:pt x="1425" y="120"/>
                      <a:pt x="1434" y="114"/>
                      <a:pt x="1438" y="108"/>
                    </a:cubicBezTo>
                    <a:cubicBezTo>
                      <a:pt x="1440" y="105"/>
                      <a:pt x="1442" y="102"/>
                      <a:pt x="1442" y="99"/>
                    </a:cubicBezTo>
                    <a:cubicBezTo>
                      <a:pt x="1442" y="96"/>
                      <a:pt x="1440" y="93"/>
                      <a:pt x="1438" y="90"/>
                    </a:cubicBezTo>
                    <a:cubicBezTo>
                      <a:pt x="1436" y="86"/>
                      <a:pt x="1432" y="83"/>
                      <a:pt x="1428" y="80"/>
                    </a:cubicBezTo>
                    <a:cubicBezTo>
                      <a:pt x="1418" y="74"/>
                      <a:pt x="1404" y="67"/>
                      <a:pt x="1386" y="61"/>
                    </a:cubicBezTo>
                    <a:cubicBezTo>
                      <a:pt x="1350" y="49"/>
                      <a:pt x="1297" y="39"/>
                      <a:pt x="1232" y="29"/>
                    </a:cubicBezTo>
                    <a:cubicBezTo>
                      <a:pt x="1101" y="11"/>
                      <a:pt x="920" y="0"/>
                      <a:pt x="721" y="0"/>
                    </a:cubicBezTo>
                  </a:path>
                </a:pathLst>
              </a:custGeom>
              <a:solidFill>
                <a:srgbClr val="AE8CBA"/>
              </a:solidFill>
              <a:ln w="9525">
                <a:noFill/>
                <a:round/>
                <a:headEnd/>
                <a:tailEnd/>
              </a:ln>
            </p:spPr>
            <p:txBody>
              <a:bodyPr vert="horz" wrap="square" lIns="68580" tIns="34290" rIns="68580" bIns="3429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grpSp>
        <p:grpSp>
          <p:nvGrpSpPr>
            <p:cNvPr id="24" name="Group 88">
              <a:extLst>
                <a:ext uri="{FF2B5EF4-FFF2-40B4-BE49-F238E27FC236}">
                  <a16:creationId xmlns:a16="http://schemas.microsoft.com/office/drawing/2014/main" id="{49680F2E-5502-4987-896E-0D6079ACA79E}"/>
                </a:ext>
              </a:extLst>
            </p:cNvPr>
            <p:cNvGrpSpPr/>
            <p:nvPr/>
          </p:nvGrpSpPr>
          <p:grpSpPr>
            <a:xfrm rot="16200000" flipH="1">
              <a:off x="4837555" y="2487295"/>
              <a:ext cx="1361089" cy="1155786"/>
              <a:chOff x="2105714" y="2066925"/>
              <a:chExt cx="4706446" cy="1009650"/>
            </a:xfrm>
            <a:effectLst>
              <a:outerShdw blurRad="50800" dist="38100" algn="l" rotWithShape="0">
                <a:prstClr val="black">
                  <a:alpha val="40000"/>
                </a:prstClr>
              </a:outerShdw>
            </a:effectLst>
          </p:grpSpPr>
          <p:sp>
            <p:nvSpPr>
              <p:cNvPr id="37" name="Freeform 6">
                <a:extLst>
                  <a:ext uri="{FF2B5EF4-FFF2-40B4-BE49-F238E27FC236}">
                    <a16:creationId xmlns:a16="http://schemas.microsoft.com/office/drawing/2014/main" id="{4C591CD3-51FA-442F-988E-F3A140DB91DA}"/>
                  </a:ext>
                </a:extLst>
              </p:cNvPr>
              <p:cNvSpPr>
                <a:spLocks noEditPoints="1"/>
              </p:cNvSpPr>
              <p:nvPr/>
            </p:nvSpPr>
            <p:spPr bwMode="auto">
              <a:xfrm>
                <a:off x="2105714" y="2066925"/>
                <a:ext cx="4706446" cy="1009650"/>
              </a:xfrm>
              <a:custGeom>
                <a:avLst/>
                <a:gdLst/>
                <a:ahLst/>
                <a:cxnLst>
                  <a:cxn ang="0">
                    <a:pos x="24" y="114"/>
                  </a:cxn>
                  <a:cxn ang="0">
                    <a:pos x="26" y="112"/>
                  </a:cxn>
                  <a:cxn ang="0">
                    <a:pos x="37" y="102"/>
                  </a:cxn>
                  <a:cxn ang="0">
                    <a:pos x="80" y="83"/>
                  </a:cxn>
                  <a:cxn ang="0">
                    <a:pos x="235" y="50"/>
                  </a:cxn>
                  <a:cxn ang="0">
                    <a:pos x="747" y="21"/>
                  </a:cxn>
                  <a:cxn ang="0">
                    <a:pos x="747" y="21"/>
                  </a:cxn>
                  <a:cxn ang="0">
                    <a:pos x="1340" y="64"/>
                  </a:cxn>
                  <a:cxn ang="0">
                    <a:pos x="1440" y="93"/>
                  </a:cxn>
                  <a:cxn ang="0">
                    <a:pos x="1467" y="112"/>
                  </a:cxn>
                  <a:cxn ang="0">
                    <a:pos x="1472" y="124"/>
                  </a:cxn>
                  <a:cxn ang="0">
                    <a:pos x="1467" y="135"/>
                  </a:cxn>
                  <a:cxn ang="0">
                    <a:pos x="1456" y="146"/>
                  </a:cxn>
                  <a:cxn ang="0">
                    <a:pos x="1413" y="165"/>
                  </a:cxn>
                  <a:cxn ang="0">
                    <a:pos x="1258" y="197"/>
                  </a:cxn>
                  <a:cxn ang="0">
                    <a:pos x="747" y="227"/>
                  </a:cxn>
                  <a:cxn ang="0">
                    <a:pos x="153" y="183"/>
                  </a:cxn>
                  <a:cxn ang="0">
                    <a:pos x="53" y="154"/>
                  </a:cxn>
                  <a:cxn ang="0">
                    <a:pos x="26" y="135"/>
                  </a:cxn>
                  <a:cxn ang="0">
                    <a:pos x="24" y="133"/>
                  </a:cxn>
                  <a:cxn ang="0">
                    <a:pos x="21" y="124"/>
                  </a:cxn>
                  <a:cxn ang="0">
                    <a:pos x="21" y="124"/>
                  </a:cxn>
                  <a:cxn ang="0">
                    <a:pos x="24" y="114"/>
                  </a:cxn>
                  <a:cxn ang="0">
                    <a:pos x="748" y="0"/>
                  </a:cxn>
                  <a:cxn ang="0">
                    <a:pos x="748" y="0"/>
                  </a:cxn>
                  <a:cxn ang="0">
                    <a:pos x="643" y="1"/>
                  </a:cxn>
                  <a:cxn ang="0">
                    <a:pos x="88" y="66"/>
                  </a:cxn>
                  <a:cxn ang="0">
                    <a:pos x="12" y="102"/>
                  </a:cxn>
                  <a:cxn ang="0">
                    <a:pos x="0" y="124"/>
                  </a:cxn>
                  <a:cxn ang="0">
                    <a:pos x="7" y="140"/>
                  </a:cxn>
                  <a:cxn ang="0">
                    <a:pos x="355" y="473"/>
                  </a:cxn>
                  <a:cxn ang="0">
                    <a:pos x="355" y="473"/>
                  </a:cxn>
                  <a:cxn ang="0">
                    <a:pos x="359" y="475"/>
                  </a:cxn>
                  <a:cxn ang="0">
                    <a:pos x="369" y="478"/>
                  </a:cxn>
                  <a:cxn ang="0">
                    <a:pos x="404" y="482"/>
                  </a:cxn>
                  <a:cxn ang="0">
                    <a:pos x="510" y="491"/>
                  </a:cxn>
                  <a:cxn ang="0">
                    <a:pos x="721" y="500"/>
                  </a:cxn>
                  <a:cxn ang="0">
                    <a:pos x="751" y="500"/>
                  </a:cxn>
                  <a:cxn ang="0">
                    <a:pos x="751" y="500"/>
                  </a:cxn>
                  <a:cxn ang="0">
                    <a:pos x="1108" y="481"/>
                  </a:cxn>
                  <a:cxn ang="0">
                    <a:pos x="1130" y="476"/>
                  </a:cxn>
                  <a:cxn ang="0">
                    <a:pos x="1134" y="473"/>
                  </a:cxn>
                  <a:cxn ang="0">
                    <a:pos x="1134" y="473"/>
                  </a:cxn>
                  <a:cxn ang="0">
                    <a:pos x="1486" y="140"/>
                  </a:cxn>
                  <a:cxn ang="0">
                    <a:pos x="1493" y="124"/>
                  </a:cxn>
                  <a:cxn ang="0">
                    <a:pos x="1486" y="107"/>
                  </a:cxn>
                  <a:cxn ang="0">
                    <a:pos x="1401" y="65"/>
                  </a:cxn>
                  <a:cxn ang="0">
                    <a:pos x="1235" y="30"/>
                  </a:cxn>
                  <a:cxn ang="0">
                    <a:pos x="748" y="0"/>
                  </a:cxn>
                </a:cxnLst>
                <a:rect l="0" t="0" r="r" b="b"/>
                <a:pathLst>
                  <a:path w="1493" h="500">
                    <a:moveTo>
                      <a:pt x="24" y="114"/>
                    </a:moveTo>
                    <a:cubicBezTo>
                      <a:pt x="25" y="114"/>
                      <a:pt x="25" y="113"/>
                      <a:pt x="26" y="112"/>
                    </a:cubicBezTo>
                    <a:cubicBezTo>
                      <a:pt x="28" y="109"/>
                      <a:pt x="32" y="105"/>
                      <a:pt x="37" y="102"/>
                    </a:cubicBezTo>
                    <a:cubicBezTo>
                      <a:pt x="47" y="95"/>
                      <a:pt x="61" y="89"/>
                      <a:pt x="80" y="83"/>
                    </a:cubicBezTo>
                    <a:cubicBezTo>
                      <a:pt x="117" y="70"/>
                      <a:pt x="170" y="60"/>
                      <a:pt x="235" y="50"/>
                    </a:cubicBezTo>
                    <a:cubicBezTo>
                      <a:pt x="366" y="32"/>
                      <a:pt x="547" y="21"/>
                      <a:pt x="747" y="21"/>
                    </a:cubicBezTo>
                    <a:cubicBezTo>
                      <a:pt x="747" y="21"/>
                      <a:pt x="747" y="21"/>
                      <a:pt x="747" y="21"/>
                    </a:cubicBezTo>
                    <a:cubicBezTo>
                      <a:pt x="992" y="21"/>
                      <a:pt x="1209" y="38"/>
                      <a:pt x="1340" y="64"/>
                    </a:cubicBezTo>
                    <a:cubicBezTo>
                      <a:pt x="1384" y="73"/>
                      <a:pt x="1418" y="83"/>
                      <a:pt x="1440" y="93"/>
                    </a:cubicBezTo>
                    <a:cubicBezTo>
                      <a:pt x="1453" y="99"/>
                      <a:pt x="1462" y="105"/>
                      <a:pt x="1467" y="112"/>
                    </a:cubicBezTo>
                    <a:cubicBezTo>
                      <a:pt x="1470" y="116"/>
                      <a:pt x="1472" y="120"/>
                      <a:pt x="1472" y="124"/>
                    </a:cubicBezTo>
                    <a:cubicBezTo>
                      <a:pt x="1472" y="128"/>
                      <a:pt x="1470" y="132"/>
                      <a:pt x="1467" y="135"/>
                    </a:cubicBezTo>
                    <a:cubicBezTo>
                      <a:pt x="1465" y="139"/>
                      <a:pt x="1461" y="142"/>
                      <a:pt x="1456" y="146"/>
                    </a:cubicBezTo>
                    <a:cubicBezTo>
                      <a:pt x="1446" y="152"/>
                      <a:pt x="1432" y="159"/>
                      <a:pt x="1413" y="165"/>
                    </a:cubicBezTo>
                    <a:cubicBezTo>
                      <a:pt x="1377" y="177"/>
                      <a:pt x="1324" y="188"/>
                      <a:pt x="1258" y="197"/>
                    </a:cubicBezTo>
                    <a:cubicBezTo>
                      <a:pt x="1127" y="215"/>
                      <a:pt x="946" y="227"/>
                      <a:pt x="747" y="227"/>
                    </a:cubicBezTo>
                    <a:cubicBezTo>
                      <a:pt x="501" y="227"/>
                      <a:pt x="284" y="209"/>
                      <a:pt x="153" y="183"/>
                    </a:cubicBezTo>
                    <a:cubicBezTo>
                      <a:pt x="109" y="175"/>
                      <a:pt x="75" y="165"/>
                      <a:pt x="53" y="154"/>
                    </a:cubicBezTo>
                    <a:cubicBezTo>
                      <a:pt x="40" y="148"/>
                      <a:pt x="31" y="142"/>
                      <a:pt x="26" y="135"/>
                    </a:cubicBezTo>
                    <a:cubicBezTo>
                      <a:pt x="25" y="135"/>
                      <a:pt x="25" y="134"/>
                      <a:pt x="24" y="133"/>
                    </a:cubicBezTo>
                    <a:cubicBezTo>
                      <a:pt x="22" y="130"/>
                      <a:pt x="21" y="127"/>
                      <a:pt x="21" y="124"/>
                    </a:cubicBezTo>
                    <a:cubicBezTo>
                      <a:pt x="21" y="124"/>
                      <a:pt x="21" y="124"/>
                      <a:pt x="21" y="124"/>
                    </a:cubicBezTo>
                    <a:cubicBezTo>
                      <a:pt x="21" y="121"/>
                      <a:pt x="22" y="117"/>
                      <a:pt x="24" y="114"/>
                    </a:cubicBezTo>
                    <a:moveTo>
                      <a:pt x="748" y="0"/>
                    </a:moveTo>
                    <a:cubicBezTo>
                      <a:pt x="748" y="0"/>
                      <a:pt x="748" y="0"/>
                      <a:pt x="748" y="0"/>
                    </a:cubicBezTo>
                    <a:cubicBezTo>
                      <a:pt x="713" y="0"/>
                      <a:pt x="678" y="0"/>
                      <a:pt x="643" y="1"/>
                    </a:cubicBezTo>
                    <a:cubicBezTo>
                      <a:pt x="397" y="7"/>
                      <a:pt x="197" y="32"/>
                      <a:pt x="88" y="66"/>
                    </a:cubicBezTo>
                    <a:cubicBezTo>
                      <a:pt x="52" y="77"/>
                      <a:pt x="26" y="90"/>
                      <a:pt x="12" y="102"/>
                    </a:cubicBezTo>
                    <a:cubicBezTo>
                      <a:pt x="4" y="110"/>
                      <a:pt x="0" y="117"/>
                      <a:pt x="0" y="124"/>
                    </a:cubicBezTo>
                    <a:cubicBezTo>
                      <a:pt x="0" y="129"/>
                      <a:pt x="2" y="134"/>
                      <a:pt x="7" y="140"/>
                    </a:cubicBezTo>
                    <a:cubicBezTo>
                      <a:pt x="355" y="473"/>
                      <a:pt x="355" y="473"/>
                      <a:pt x="355" y="473"/>
                    </a:cubicBezTo>
                    <a:cubicBezTo>
                      <a:pt x="355" y="473"/>
                      <a:pt x="355" y="473"/>
                      <a:pt x="355" y="473"/>
                    </a:cubicBezTo>
                    <a:cubicBezTo>
                      <a:pt x="355" y="474"/>
                      <a:pt x="357" y="475"/>
                      <a:pt x="359" y="475"/>
                    </a:cubicBezTo>
                    <a:cubicBezTo>
                      <a:pt x="362" y="476"/>
                      <a:pt x="365" y="477"/>
                      <a:pt x="369" y="478"/>
                    </a:cubicBezTo>
                    <a:cubicBezTo>
                      <a:pt x="378" y="479"/>
                      <a:pt x="390" y="481"/>
                      <a:pt x="404" y="482"/>
                    </a:cubicBezTo>
                    <a:cubicBezTo>
                      <a:pt x="433" y="486"/>
                      <a:pt x="470" y="488"/>
                      <a:pt x="510" y="491"/>
                    </a:cubicBezTo>
                    <a:cubicBezTo>
                      <a:pt x="590" y="495"/>
                      <a:pt x="679" y="499"/>
                      <a:pt x="721" y="500"/>
                    </a:cubicBezTo>
                    <a:cubicBezTo>
                      <a:pt x="729" y="500"/>
                      <a:pt x="740" y="500"/>
                      <a:pt x="751" y="500"/>
                    </a:cubicBezTo>
                    <a:cubicBezTo>
                      <a:pt x="751" y="500"/>
                      <a:pt x="751" y="500"/>
                      <a:pt x="751" y="500"/>
                    </a:cubicBezTo>
                    <a:cubicBezTo>
                      <a:pt x="851" y="500"/>
                      <a:pt x="1037" y="492"/>
                      <a:pt x="1108" y="481"/>
                    </a:cubicBezTo>
                    <a:cubicBezTo>
                      <a:pt x="1118" y="479"/>
                      <a:pt x="1125" y="477"/>
                      <a:pt x="1130" y="476"/>
                    </a:cubicBezTo>
                    <a:cubicBezTo>
                      <a:pt x="1132" y="475"/>
                      <a:pt x="1134" y="474"/>
                      <a:pt x="1134" y="473"/>
                    </a:cubicBezTo>
                    <a:cubicBezTo>
                      <a:pt x="1134" y="473"/>
                      <a:pt x="1134" y="473"/>
                      <a:pt x="1134" y="473"/>
                    </a:cubicBezTo>
                    <a:cubicBezTo>
                      <a:pt x="1486" y="140"/>
                      <a:pt x="1486" y="140"/>
                      <a:pt x="1486" y="140"/>
                    </a:cubicBezTo>
                    <a:cubicBezTo>
                      <a:pt x="1491" y="134"/>
                      <a:pt x="1493" y="129"/>
                      <a:pt x="1493" y="124"/>
                    </a:cubicBezTo>
                    <a:cubicBezTo>
                      <a:pt x="1493" y="118"/>
                      <a:pt x="1491" y="113"/>
                      <a:pt x="1486" y="107"/>
                    </a:cubicBezTo>
                    <a:cubicBezTo>
                      <a:pt x="1473" y="92"/>
                      <a:pt x="1444" y="78"/>
                      <a:pt x="1401" y="65"/>
                    </a:cubicBezTo>
                    <a:cubicBezTo>
                      <a:pt x="1358" y="52"/>
                      <a:pt x="1301" y="40"/>
                      <a:pt x="1235" y="30"/>
                    </a:cubicBezTo>
                    <a:cubicBezTo>
                      <a:pt x="1103" y="11"/>
                      <a:pt x="931" y="0"/>
                      <a:pt x="748" y="0"/>
                    </a:cubicBezTo>
                  </a:path>
                </a:pathLst>
              </a:custGeom>
              <a:solidFill>
                <a:srgbClr val="885A98"/>
              </a:solidFill>
              <a:ln w="9525">
                <a:noFill/>
                <a:round/>
                <a:headEnd/>
                <a:tailEnd/>
              </a:ln>
            </p:spPr>
            <p:txBody>
              <a:bodyPr vert="horz" wrap="square" lIns="68580" tIns="34290" rIns="68580" bIns="34290" numCol="1" anchor="t" anchorCtr="0" compatLnSpc="1">
                <a:prstTxWarp prst="textNoShape">
                  <a:avLst/>
                </a:prstTxWarp>
              </a:bodyPr>
              <a:lstStyle/>
              <a:p>
                <a:endParaRPr lang="en-US" sz="1200" dirty="0">
                  <a:latin typeface="Arial" panose="020B0604020202020204" pitchFamily="34" charset="0"/>
                  <a:cs typeface="Arial" panose="020B0604020202020204" pitchFamily="34" charset="0"/>
                </a:endParaRPr>
              </a:p>
            </p:txBody>
          </p:sp>
          <p:sp>
            <p:nvSpPr>
              <p:cNvPr id="38" name="Freeform 7">
                <a:extLst>
                  <a:ext uri="{FF2B5EF4-FFF2-40B4-BE49-F238E27FC236}">
                    <a16:creationId xmlns:a16="http://schemas.microsoft.com/office/drawing/2014/main" id="{BC8DBB28-1AA2-4B3A-8930-8799FBAB0A86}"/>
                  </a:ext>
                </a:extLst>
              </p:cNvPr>
              <p:cNvSpPr>
                <a:spLocks/>
              </p:cNvSpPr>
              <p:nvPr/>
            </p:nvSpPr>
            <p:spPr bwMode="auto">
              <a:xfrm>
                <a:off x="3113088" y="2297113"/>
                <a:ext cx="6350" cy="38100"/>
              </a:xfrm>
              <a:custGeom>
                <a:avLst/>
                <a:gdLst/>
                <a:ahLst/>
                <a:cxnLst>
                  <a:cxn ang="0">
                    <a:pos x="3" y="0"/>
                  </a:cxn>
                  <a:cxn ang="0">
                    <a:pos x="0" y="10"/>
                  </a:cxn>
                  <a:cxn ang="0">
                    <a:pos x="0" y="10"/>
                  </a:cxn>
                  <a:cxn ang="0">
                    <a:pos x="3" y="19"/>
                  </a:cxn>
                  <a:cxn ang="0">
                    <a:pos x="1" y="10"/>
                  </a:cxn>
                  <a:cxn ang="0">
                    <a:pos x="3" y="10"/>
                  </a:cxn>
                  <a:cxn ang="0">
                    <a:pos x="3" y="10"/>
                  </a:cxn>
                  <a:cxn ang="0">
                    <a:pos x="1" y="10"/>
                  </a:cxn>
                  <a:cxn ang="0">
                    <a:pos x="3" y="0"/>
                  </a:cxn>
                </a:cxnLst>
                <a:rect l="0" t="0" r="r" b="b"/>
                <a:pathLst>
                  <a:path w="3" h="19">
                    <a:moveTo>
                      <a:pt x="3" y="0"/>
                    </a:moveTo>
                    <a:cubicBezTo>
                      <a:pt x="1" y="3"/>
                      <a:pt x="0" y="7"/>
                      <a:pt x="0" y="10"/>
                    </a:cubicBezTo>
                    <a:cubicBezTo>
                      <a:pt x="0" y="10"/>
                      <a:pt x="0" y="10"/>
                      <a:pt x="0" y="10"/>
                    </a:cubicBezTo>
                    <a:cubicBezTo>
                      <a:pt x="0" y="13"/>
                      <a:pt x="1" y="16"/>
                      <a:pt x="3" y="19"/>
                    </a:cubicBezTo>
                    <a:cubicBezTo>
                      <a:pt x="2" y="16"/>
                      <a:pt x="1" y="13"/>
                      <a:pt x="1" y="10"/>
                    </a:cubicBezTo>
                    <a:cubicBezTo>
                      <a:pt x="3" y="10"/>
                      <a:pt x="3" y="10"/>
                      <a:pt x="3" y="10"/>
                    </a:cubicBezTo>
                    <a:cubicBezTo>
                      <a:pt x="3" y="10"/>
                      <a:pt x="3" y="10"/>
                      <a:pt x="3" y="10"/>
                    </a:cubicBezTo>
                    <a:cubicBezTo>
                      <a:pt x="1" y="10"/>
                      <a:pt x="1" y="10"/>
                      <a:pt x="1" y="10"/>
                    </a:cubicBezTo>
                    <a:cubicBezTo>
                      <a:pt x="1" y="6"/>
                      <a:pt x="2" y="3"/>
                      <a:pt x="3" y="0"/>
                    </a:cubicBezTo>
                  </a:path>
                </a:pathLst>
              </a:custGeom>
              <a:solidFill>
                <a:srgbClr val="D1B4A7"/>
              </a:solidFill>
              <a:ln w="9525">
                <a:noFill/>
                <a:round/>
                <a:headEnd/>
                <a:tailEnd/>
              </a:ln>
            </p:spPr>
            <p:txBody>
              <a:bodyPr vert="horz" wrap="square" lIns="68580" tIns="34290" rIns="68580" bIns="3429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39" name="Freeform 5">
                <a:extLst>
                  <a:ext uri="{FF2B5EF4-FFF2-40B4-BE49-F238E27FC236}">
                    <a16:creationId xmlns:a16="http://schemas.microsoft.com/office/drawing/2014/main" id="{8EB736C2-A52F-4039-8E44-7F2BAAC674DE}"/>
                  </a:ext>
                </a:extLst>
              </p:cNvPr>
              <p:cNvSpPr>
                <a:spLocks/>
              </p:cNvSpPr>
              <p:nvPr/>
            </p:nvSpPr>
            <p:spPr bwMode="auto">
              <a:xfrm>
                <a:off x="2191233" y="2117725"/>
                <a:ext cx="4544754" cy="400050"/>
              </a:xfrm>
              <a:custGeom>
                <a:avLst/>
                <a:gdLst/>
                <a:ahLst/>
                <a:cxnLst>
                  <a:cxn ang="0">
                    <a:pos x="721" y="0"/>
                  </a:cxn>
                  <a:cxn ang="0">
                    <a:pos x="721" y="0"/>
                  </a:cxn>
                  <a:cxn ang="0">
                    <a:pos x="721" y="0"/>
                  </a:cxn>
                  <a:cxn ang="0">
                    <a:pos x="128" y="43"/>
                  </a:cxn>
                  <a:cxn ang="0">
                    <a:pos x="28" y="72"/>
                  </a:cxn>
                  <a:cxn ang="0">
                    <a:pos x="3" y="90"/>
                  </a:cxn>
                  <a:cxn ang="0">
                    <a:pos x="0" y="99"/>
                  </a:cxn>
                  <a:cxn ang="0">
                    <a:pos x="3" y="108"/>
                  </a:cxn>
                  <a:cxn ang="0">
                    <a:pos x="13" y="117"/>
                  </a:cxn>
                  <a:cxn ang="0">
                    <a:pos x="55" y="136"/>
                  </a:cxn>
                  <a:cxn ang="0">
                    <a:pos x="210" y="168"/>
                  </a:cxn>
                  <a:cxn ang="0">
                    <a:pos x="721" y="198"/>
                  </a:cxn>
                  <a:cxn ang="0">
                    <a:pos x="721" y="198"/>
                  </a:cxn>
                  <a:cxn ang="0">
                    <a:pos x="1314" y="154"/>
                  </a:cxn>
                  <a:cxn ang="0">
                    <a:pos x="1413" y="126"/>
                  </a:cxn>
                  <a:cxn ang="0">
                    <a:pos x="1438" y="108"/>
                  </a:cxn>
                  <a:cxn ang="0">
                    <a:pos x="1442" y="99"/>
                  </a:cxn>
                  <a:cxn ang="0">
                    <a:pos x="1438" y="90"/>
                  </a:cxn>
                  <a:cxn ang="0">
                    <a:pos x="1428" y="80"/>
                  </a:cxn>
                  <a:cxn ang="0">
                    <a:pos x="1386" y="61"/>
                  </a:cxn>
                  <a:cxn ang="0">
                    <a:pos x="1232" y="29"/>
                  </a:cxn>
                  <a:cxn ang="0">
                    <a:pos x="721" y="0"/>
                  </a:cxn>
                </a:cxnLst>
                <a:rect l="0" t="0" r="r" b="b"/>
                <a:pathLst>
                  <a:path w="1442" h="198">
                    <a:moveTo>
                      <a:pt x="721" y="0"/>
                    </a:moveTo>
                    <a:cubicBezTo>
                      <a:pt x="721" y="0"/>
                      <a:pt x="721" y="0"/>
                      <a:pt x="721" y="0"/>
                    </a:cubicBezTo>
                    <a:cubicBezTo>
                      <a:pt x="721" y="0"/>
                      <a:pt x="721" y="0"/>
                      <a:pt x="721" y="0"/>
                    </a:cubicBezTo>
                    <a:cubicBezTo>
                      <a:pt x="475" y="0"/>
                      <a:pt x="258" y="17"/>
                      <a:pt x="128" y="43"/>
                    </a:cubicBezTo>
                    <a:cubicBezTo>
                      <a:pt x="84" y="52"/>
                      <a:pt x="50" y="61"/>
                      <a:pt x="28" y="72"/>
                    </a:cubicBezTo>
                    <a:cubicBezTo>
                      <a:pt x="16" y="78"/>
                      <a:pt x="7" y="84"/>
                      <a:pt x="3" y="90"/>
                    </a:cubicBezTo>
                    <a:cubicBezTo>
                      <a:pt x="1" y="93"/>
                      <a:pt x="0" y="96"/>
                      <a:pt x="0" y="99"/>
                    </a:cubicBezTo>
                    <a:cubicBezTo>
                      <a:pt x="0" y="102"/>
                      <a:pt x="1" y="105"/>
                      <a:pt x="3" y="108"/>
                    </a:cubicBezTo>
                    <a:cubicBezTo>
                      <a:pt x="5" y="111"/>
                      <a:pt x="9" y="114"/>
                      <a:pt x="13" y="117"/>
                    </a:cubicBezTo>
                    <a:cubicBezTo>
                      <a:pt x="23" y="124"/>
                      <a:pt x="37" y="130"/>
                      <a:pt x="55" y="136"/>
                    </a:cubicBezTo>
                    <a:cubicBezTo>
                      <a:pt x="91" y="148"/>
                      <a:pt x="144" y="159"/>
                      <a:pt x="210" y="168"/>
                    </a:cubicBezTo>
                    <a:cubicBezTo>
                      <a:pt x="340" y="186"/>
                      <a:pt x="521" y="198"/>
                      <a:pt x="721" y="198"/>
                    </a:cubicBezTo>
                    <a:cubicBezTo>
                      <a:pt x="721" y="198"/>
                      <a:pt x="721" y="198"/>
                      <a:pt x="721" y="198"/>
                    </a:cubicBezTo>
                    <a:cubicBezTo>
                      <a:pt x="966" y="198"/>
                      <a:pt x="1183" y="180"/>
                      <a:pt x="1314" y="154"/>
                    </a:cubicBezTo>
                    <a:cubicBezTo>
                      <a:pt x="1357" y="146"/>
                      <a:pt x="1391" y="136"/>
                      <a:pt x="1413" y="126"/>
                    </a:cubicBezTo>
                    <a:cubicBezTo>
                      <a:pt x="1425" y="120"/>
                      <a:pt x="1434" y="114"/>
                      <a:pt x="1438" y="108"/>
                    </a:cubicBezTo>
                    <a:cubicBezTo>
                      <a:pt x="1440" y="105"/>
                      <a:pt x="1442" y="102"/>
                      <a:pt x="1442" y="99"/>
                    </a:cubicBezTo>
                    <a:cubicBezTo>
                      <a:pt x="1442" y="96"/>
                      <a:pt x="1440" y="93"/>
                      <a:pt x="1438" y="90"/>
                    </a:cubicBezTo>
                    <a:cubicBezTo>
                      <a:pt x="1436" y="86"/>
                      <a:pt x="1432" y="83"/>
                      <a:pt x="1428" y="80"/>
                    </a:cubicBezTo>
                    <a:cubicBezTo>
                      <a:pt x="1418" y="74"/>
                      <a:pt x="1404" y="67"/>
                      <a:pt x="1386" y="61"/>
                    </a:cubicBezTo>
                    <a:cubicBezTo>
                      <a:pt x="1350" y="49"/>
                      <a:pt x="1297" y="39"/>
                      <a:pt x="1232" y="29"/>
                    </a:cubicBezTo>
                    <a:cubicBezTo>
                      <a:pt x="1101" y="11"/>
                      <a:pt x="920" y="0"/>
                      <a:pt x="721" y="0"/>
                    </a:cubicBezTo>
                  </a:path>
                </a:pathLst>
              </a:custGeom>
              <a:solidFill>
                <a:srgbClr val="791E7E"/>
              </a:solidFill>
              <a:ln w="9525">
                <a:noFill/>
                <a:round/>
                <a:headEnd/>
                <a:tailEnd/>
              </a:ln>
            </p:spPr>
            <p:txBody>
              <a:bodyPr vert="horz" wrap="square" lIns="68580" tIns="34290" rIns="68580" bIns="3429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grpSp>
        <p:grpSp>
          <p:nvGrpSpPr>
            <p:cNvPr id="25" name="Group 73">
              <a:extLst>
                <a:ext uri="{FF2B5EF4-FFF2-40B4-BE49-F238E27FC236}">
                  <a16:creationId xmlns:a16="http://schemas.microsoft.com/office/drawing/2014/main" id="{B538F1B0-20CD-41A1-AEA4-241D0FF1DC90}"/>
                </a:ext>
              </a:extLst>
            </p:cNvPr>
            <p:cNvGrpSpPr/>
            <p:nvPr/>
          </p:nvGrpSpPr>
          <p:grpSpPr>
            <a:xfrm rot="16200000" flipH="1">
              <a:off x="3929712" y="2509354"/>
              <a:ext cx="1721845" cy="1142189"/>
              <a:chOff x="2291425" y="2066925"/>
              <a:chExt cx="4470607" cy="1009650"/>
            </a:xfrm>
            <a:effectLst>
              <a:outerShdw blurRad="50800" dist="38100" algn="l" rotWithShape="0">
                <a:prstClr val="black">
                  <a:alpha val="40000"/>
                </a:prstClr>
              </a:outerShdw>
            </a:effectLst>
          </p:grpSpPr>
          <p:sp>
            <p:nvSpPr>
              <p:cNvPr id="34" name="Freeform 6">
                <a:extLst>
                  <a:ext uri="{FF2B5EF4-FFF2-40B4-BE49-F238E27FC236}">
                    <a16:creationId xmlns:a16="http://schemas.microsoft.com/office/drawing/2014/main" id="{DBCD43F3-D955-4E39-B881-52B49297C453}"/>
                  </a:ext>
                </a:extLst>
              </p:cNvPr>
              <p:cNvSpPr>
                <a:spLocks noEditPoints="1"/>
              </p:cNvSpPr>
              <p:nvPr/>
            </p:nvSpPr>
            <p:spPr bwMode="auto">
              <a:xfrm>
                <a:off x="2291425" y="2066925"/>
                <a:ext cx="4470607" cy="1009650"/>
              </a:xfrm>
              <a:custGeom>
                <a:avLst/>
                <a:gdLst/>
                <a:ahLst/>
                <a:cxnLst>
                  <a:cxn ang="0">
                    <a:pos x="24" y="114"/>
                  </a:cxn>
                  <a:cxn ang="0">
                    <a:pos x="26" y="112"/>
                  </a:cxn>
                  <a:cxn ang="0">
                    <a:pos x="37" y="102"/>
                  </a:cxn>
                  <a:cxn ang="0">
                    <a:pos x="80" y="83"/>
                  </a:cxn>
                  <a:cxn ang="0">
                    <a:pos x="235" y="50"/>
                  </a:cxn>
                  <a:cxn ang="0">
                    <a:pos x="747" y="21"/>
                  </a:cxn>
                  <a:cxn ang="0">
                    <a:pos x="747" y="21"/>
                  </a:cxn>
                  <a:cxn ang="0">
                    <a:pos x="1340" y="64"/>
                  </a:cxn>
                  <a:cxn ang="0">
                    <a:pos x="1440" y="93"/>
                  </a:cxn>
                  <a:cxn ang="0">
                    <a:pos x="1467" y="112"/>
                  </a:cxn>
                  <a:cxn ang="0">
                    <a:pos x="1472" y="124"/>
                  </a:cxn>
                  <a:cxn ang="0">
                    <a:pos x="1467" y="135"/>
                  </a:cxn>
                  <a:cxn ang="0">
                    <a:pos x="1456" y="146"/>
                  </a:cxn>
                  <a:cxn ang="0">
                    <a:pos x="1413" y="165"/>
                  </a:cxn>
                  <a:cxn ang="0">
                    <a:pos x="1258" y="197"/>
                  </a:cxn>
                  <a:cxn ang="0">
                    <a:pos x="747" y="227"/>
                  </a:cxn>
                  <a:cxn ang="0">
                    <a:pos x="153" y="183"/>
                  </a:cxn>
                  <a:cxn ang="0">
                    <a:pos x="53" y="154"/>
                  </a:cxn>
                  <a:cxn ang="0">
                    <a:pos x="26" y="135"/>
                  </a:cxn>
                  <a:cxn ang="0">
                    <a:pos x="24" y="133"/>
                  </a:cxn>
                  <a:cxn ang="0">
                    <a:pos x="21" y="124"/>
                  </a:cxn>
                  <a:cxn ang="0">
                    <a:pos x="21" y="124"/>
                  </a:cxn>
                  <a:cxn ang="0">
                    <a:pos x="24" y="114"/>
                  </a:cxn>
                  <a:cxn ang="0">
                    <a:pos x="748" y="0"/>
                  </a:cxn>
                  <a:cxn ang="0">
                    <a:pos x="748" y="0"/>
                  </a:cxn>
                  <a:cxn ang="0">
                    <a:pos x="643" y="1"/>
                  </a:cxn>
                  <a:cxn ang="0">
                    <a:pos x="88" y="66"/>
                  </a:cxn>
                  <a:cxn ang="0">
                    <a:pos x="12" y="102"/>
                  </a:cxn>
                  <a:cxn ang="0">
                    <a:pos x="0" y="124"/>
                  </a:cxn>
                  <a:cxn ang="0">
                    <a:pos x="7" y="140"/>
                  </a:cxn>
                  <a:cxn ang="0">
                    <a:pos x="355" y="473"/>
                  </a:cxn>
                  <a:cxn ang="0">
                    <a:pos x="355" y="473"/>
                  </a:cxn>
                  <a:cxn ang="0">
                    <a:pos x="359" y="475"/>
                  </a:cxn>
                  <a:cxn ang="0">
                    <a:pos x="369" y="478"/>
                  </a:cxn>
                  <a:cxn ang="0">
                    <a:pos x="404" y="482"/>
                  </a:cxn>
                  <a:cxn ang="0">
                    <a:pos x="510" y="491"/>
                  </a:cxn>
                  <a:cxn ang="0">
                    <a:pos x="721" y="500"/>
                  </a:cxn>
                  <a:cxn ang="0">
                    <a:pos x="751" y="500"/>
                  </a:cxn>
                  <a:cxn ang="0">
                    <a:pos x="751" y="500"/>
                  </a:cxn>
                  <a:cxn ang="0">
                    <a:pos x="1108" y="481"/>
                  </a:cxn>
                  <a:cxn ang="0">
                    <a:pos x="1130" y="476"/>
                  </a:cxn>
                  <a:cxn ang="0">
                    <a:pos x="1134" y="473"/>
                  </a:cxn>
                  <a:cxn ang="0">
                    <a:pos x="1134" y="473"/>
                  </a:cxn>
                  <a:cxn ang="0">
                    <a:pos x="1486" y="140"/>
                  </a:cxn>
                  <a:cxn ang="0">
                    <a:pos x="1493" y="124"/>
                  </a:cxn>
                  <a:cxn ang="0">
                    <a:pos x="1486" y="107"/>
                  </a:cxn>
                  <a:cxn ang="0">
                    <a:pos x="1401" y="65"/>
                  </a:cxn>
                  <a:cxn ang="0">
                    <a:pos x="1235" y="30"/>
                  </a:cxn>
                  <a:cxn ang="0">
                    <a:pos x="748" y="0"/>
                  </a:cxn>
                </a:cxnLst>
                <a:rect l="0" t="0" r="r" b="b"/>
                <a:pathLst>
                  <a:path w="1493" h="500">
                    <a:moveTo>
                      <a:pt x="24" y="114"/>
                    </a:moveTo>
                    <a:cubicBezTo>
                      <a:pt x="25" y="114"/>
                      <a:pt x="25" y="113"/>
                      <a:pt x="26" y="112"/>
                    </a:cubicBezTo>
                    <a:cubicBezTo>
                      <a:pt x="28" y="109"/>
                      <a:pt x="32" y="105"/>
                      <a:pt x="37" y="102"/>
                    </a:cubicBezTo>
                    <a:cubicBezTo>
                      <a:pt x="47" y="95"/>
                      <a:pt x="61" y="89"/>
                      <a:pt x="80" y="83"/>
                    </a:cubicBezTo>
                    <a:cubicBezTo>
                      <a:pt x="117" y="70"/>
                      <a:pt x="170" y="60"/>
                      <a:pt x="235" y="50"/>
                    </a:cubicBezTo>
                    <a:cubicBezTo>
                      <a:pt x="366" y="32"/>
                      <a:pt x="547" y="21"/>
                      <a:pt x="747" y="21"/>
                    </a:cubicBezTo>
                    <a:cubicBezTo>
                      <a:pt x="747" y="21"/>
                      <a:pt x="747" y="21"/>
                      <a:pt x="747" y="21"/>
                    </a:cubicBezTo>
                    <a:cubicBezTo>
                      <a:pt x="992" y="21"/>
                      <a:pt x="1209" y="38"/>
                      <a:pt x="1340" y="64"/>
                    </a:cubicBezTo>
                    <a:cubicBezTo>
                      <a:pt x="1384" y="73"/>
                      <a:pt x="1418" y="83"/>
                      <a:pt x="1440" y="93"/>
                    </a:cubicBezTo>
                    <a:cubicBezTo>
                      <a:pt x="1453" y="99"/>
                      <a:pt x="1462" y="105"/>
                      <a:pt x="1467" y="112"/>
                    </a:cubicBezTo>
                    <a:cubicBezTo>
                      <a:pt x="1470" y="116"/>
                      <a:pt x="1472" y="120"/>
                      <a:pt x="1472" y="124"/>
                    </a:cubicBezTo>
                    <a:cubicBezTo>
                      <a:pt x="1472" y="128"/>
                      <a:pt x="1470" y="132"/>
                      <a:pt x="1467" y="135"/>
                    </a:cubicBezTo>
                    <a:cubicBezTo>
                      <a:pt x="1465" y="139"/>
                      <a:pt x="1461" y="142"/>
                      <a:pt x="1456" y="146"/>
                    </a:cubicBezTo>
                    <a:cubicBezTo>
                      <a:pt x="1446" y="152"/>
                      <a:pt x="1432" y="159"/>
                      <a:pt x="1413" y="165"/>
                    </a:cubicBezTo>
                    <a:cubicBezTo>
                      <a:pt x="1377" y="177"/>
                      <a:pt x="1324" y="188"/>
                      <a:pt x="1258" y="197"/>
                    </a:cubicBezTo>
                    <a:cubicBezTo>
                      <a:pt x="1127" y="215"/>
                      <a:pt x="946" y="227"/>
                      <a:pt x="747" y="227"/>
                    </a:cubicBezTo>
                    <a:cubicBezTo>
                      <a:pt x="501" y="227"/>
                      <a:pt x="284" y="209"/>
                      <a:pt x="153" y="183"/>
                    </a:cubicBezTo>
                    <a:cubicBezTo>
                      <a:pt x="109" y="175"/>
                      <a:pt x="75" y="165"/>
                      <a:pt x="53" y="154"/>
                    </a:cubicBezTo>
                    <a:cubicBezTo>
                      <a:pt x="40" y="148"/>
                      <a:pt x="31" y="142"/>
                      <a:pt x="26" y="135"/>
                    </a:cubicBezTo>
                    <a:cubicBezTo>
                      <a:pt x="25" y="135"/>
                      <a:pt x="25" y="134"/>
                      <a:pt x="24" y="133"/>
                    </a:cubicBezTo>
                    <a:cubicBezTo>
                      <a:pt x="22" y="130"/>
                      <a:pt x="21" y="127"/>
                      <a:pt x="21" y="124"/>
                    </a:cubicBezTo>
                    <a:cubicBezTo>
                      <a:pt x="21" y="124"/>
                      <a:pt x="21" y="124"/>
                      <a:pt x="21" y="124"/>
                    </a:cubicBezTo>
                    <a:cubicBezTo>
                      <a:pt x="21" y="121"/>
                      <a:pt x="22" y="117"/>
                      <a:pt x="24" y="114"/>
                    </a:cubicBezTo>
                    <a:moveTo>
                      <a:pt x="748" y="0"/>
                    </a:moveTo>
                    <a:cubicBezTo>
                      <a:pt x="748" y="0"/>
                      <a:pt x="748" y="0"/>
                      <a:pt x="748" y="0"/>
                    </a:cubicBezTo>
                    <a:cubicBezTo>
                      <a:pt x="713" y="0"/>
                      <a:pt x="678" y="0"/>
                      <a:pt x="643" y="1"/>
                    </a:cubicBezTo>
                    <a:cubicBezTo>
                      <a:pt x="397" y="7"/>
                      <a:pt x="197" y="32"/>
                      <a:pt x="88" y="66"/>
                    </a:cubicBezTo>
                    <a:cubicBezTo>
                      <a:pt x="52" y="77"/>
                      <a:pt x="26" y="90"/>
                      <a:pt x="12" y="102"/>
                    </a:cubicBezTo>
                    <a:cubicBezTo>
                      <a:pt x="4" y="110"/>
                      <a:pt x="0" y="117"/>
                      <a:pt x="0" y="124"/>
                    </a:cubicBezTo>
                    <a:cubicBezTo>
                      <a:pt x="0" y="129"/>
                      <a:pt x="2" y="134"/>
                      <a:pt x="7" y="140"/>
                    </a:cubicBezTo>
                    <a:cubicBezTo>
                      <a:pt x="355" y="473"/>
                      <a:pt x="355" y="473"/>
                      <a:pt x="355" y="473"/>
                    </a:cubicBezTo>
                    <a:cubicBezTo>
                      <a:pt x="355" y="473"/>
                      <a:pt x="355" y="473"/>
                      <a:pt x="355" y="473"/>
                    </a:cubicBezTo>
                    <a:cubicBezTo>
                      <a:pt x="355" y="474"/>
                      <a:pt x="357" y="475"/>
                      <a:pt x="359" y="475"/>
                    </a:cubicBezTo>
                    <a:cubicBezTo>
                      <a:pt x="362" y="476"/>
                      <a:pt x="365" y="477"/>
                      <a:pt x="369" y="478"/>
                    </a:cubicBezTo>
                    <a:cubicBezTo>
                      <a:pt x="378" y="479"/>
                      <a:pt x="390" y="481"/>
                      <a:pt x="404" y="482"/>
                    </a:cubicBezTo>
                    <a:cubicBezTo>
                      <a:pt x="433" y="486"/>
                      <a:pt x="470" y="488"/>
                      <a:pt x="510" y="491"/>
                    </a:cubicBezTo>
                    <a:cubicBezTo>
                      <a:pt x="590" y="495"/>
                      <a:pt x="679" y="499"/>
                      <a:pt x="721" y="500"/>
                    </a:cubicBezTo>
                    <a:cubicBezTo>
                      <a:pt x="729" y="500"/>
                      <a:pt x="740" y="500"/>
                      <a:pt x="751" y="500"/>
                    </a:cubicBezTo>
                    <a:cubicBezTo>
                      <a:pt x="751" y="500"/>
                      <a:pt x="751" y="500"/>
                      <a:pt x="751" y="500"/>
                    </a:cubicBezTo>
                    <a:cubicBezTo>
                      <a:pt x="851" y="500"/>
                      <a:pt x="1037" y="492"/>
                      <a:pt x="1108" y="481"/>
                    </a:cubicBezTo>
                    <a:cubicBezTo>
                      <a:pt x="1118" y="479"/>
                      <a:pt x="1125" y="477"/>
                      <a:pt x="1130" y="476"/>
                    </a:cubicBezTo>
                    <a:cubicBezTo>
                      <a:pt x="1132" y="475"/>
                      <a:pt x="1134" y="474"/>
                      <a:pt x="1134" y="473"/>
                    </a:cubicBezTo>
                    <a:cubicBezTo>
                      <a:pt x="1134" y="473"/>
                      <a:pt x="1134" y="473"/>
                      <a:pt x="1134" y="473"/>
                    </a:cubicBezTo>
                    <a:cubicBezTo>
                      <a:pt x="1486" y="140"/>
                      <a:pt x="1486" y="140"/>
                      <a:pt x="1486" y="140"/>
                    </a:cubicBezTo>
                    <a:cubicBezTo>
                      <a:pt x="1491" y="134"/>
                      <a:pt x="1493" y="129"/>
                      <a:pt x="1493" y="124"/>
                    </a:cubicBezTo>
                    <a:cubicBezTo>
                      <a:pt x="1493" y="118"/>
                      <a:pt x="1491" y="113"/>
                      <a:pt x="1486" y="107"/>
                    </a:cubicBezTo>
                    <a:cubicBezTo>
                      <a:pt x="1473" y="92"/>
                      <a:pt x="1444" y="78"/>
                      <a:pt x="1401" y="65"/>
                    </a:cubicBezTo>
                    <a:cubicBezTo>
                      <a:pt x="1358" y="52"/>
                      <a:pt x="1301" y="40"/>
                      <a:pt x="1235" y="30"/>
                    </a:cubicBezTo>
                    <a:cubicBezTo>
                      <a:pt x="1103" y="11"/>
                      <a:pt x="931" y="0"/>
                      <a:pt x="748" y="0"/>
                    </a:cubicBezTo>
                  </a:path>
                </a:pathLst>
              </a:custGeom>
              <a:solidFill>
                <a:schemeClr val="accent1">
                  <a:lumMod val="75000"/>
                  <a:alpha val="94902"/>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200" dirty="0">
                  <a:latin typeface="Arial" panose="020B0604020202020204" pitchFamily="34" charset="0"/>
                  <a:cs typeface="Arial" panose="020B0604020202020204" pitchFamily="34" charset="0"/>
                </a:endParaRPr>
              </a:p>
            </p:txBody>
          </p:sp>
          <p:sp>
            <p:nvSpPr>
              <p:cNvPr id="35" name="Freeform 7">
                <a:extLst>
                  <a:ext uri="{FF2B5EF4-FFF2-40B4-BE49-F238E27FC236}">
                    <a16:creationId xmlns:a16="http://schemas.microsoft.com/office/drawing/2014/main" id="{81D21D68-08B3-4718-B46F-D74FF0260817}"/>
                  </a:ext>
                </a:extLst>
              </p:cNvPr>
              <p:cNvSpPr>
                <a:spLocks/>
              </p:cNvSpPr>
              <p:nvPr/>
            </p:nvSpPr>
            <p:spPr bwMode="auto">
              <a:xfrm>
                <a:off x="3113088" y="2297113"/>
                <a:ext cx="6350" cy="38100"/>
              </a:xfrm>
              <a:custGeom>
                <a:avLst/>
                <a:gdLst/>
                <a:ahLst/>
                <a:cxnLst>
                  <a:cxn ang="0">
                    <a:pos x="3" y="0"/>
                  </a:cxn>
                  <a:cxn ang="0">
                    <a:pos x="0" y="10"/>
                  </a:cxn>
                  <a:cxn ang="0">
                    <a:pos x="0" y="10"/>
                  </a:cxn>
                  <a:cxn ang="0">
                    <a:pos x="3" y="19"/>
                  </a:cxn>
                  <a:cxn ang="0">
                    <a:pos x="1" y="10"/>
                  </a:cxn>
                  <a:cxn ang="0">
                    <a:pos x="3" y="10"/>
                  </a:cxn>
                  <a:cxn ang="0">
                    <a:pos x="3" y="10"/>
                  </a:cxn>
                  <a:cxn ang="0">
                    <a:pos x="1" y="10"/>
                  </a:cxn>
                  <a:cxn ang="0">
                    <a:pos x="3" y="0"/>
                  </a:cxn>
                </a:cxnLst>
                <a:rect l="0" t="0" r="r" b="b"/>
                <a:pathLst>
                  <a:path w="3" h="19">
                    <a:moveTo>
                      <a:pt x="3" y="0"/>
                    </a:moveTo>
                    <a:cubicBezTo>
                      <a:pt x="1" y="3"/>
                      <a:pt x="0" y="7"/>
                      <a:pt x="0" y="10"/>
                    </a:cubicBezTo>
                    <a:cubicBezTo>
                      <a:pt x="0" y="10"/>
                      <a:pt x="0" y="10"/>
                      <a:pt x="0" y="10"/>
                    </a:cubicBezTo>
                    <a:cubicBezTo>
                      <a:pt x="0" y="13"/>
                      <a:pt x="1" y="16"/>
                      <a:pt x="3" y="19"/>
                    </a:cubicBezTo>
                    <a:cubicBezTo>
                      <a:pt x="2" y="16"/>
                      <a:pt x="1" y="13"/>
                      <a:pt x="1" y="10"/>
                    </a:cubicBezTo>
                    <a:cubicBezTo>
                      <a:pt x="3" y="10"/>
                      <a:pt x="3" y="10"/>
                      <a:pt x="3" y="10"/>
                    </a:cubicBezTo>
                    <a:cubicBezTo>
                      <a:pt x="3" y="10"/>
                      <a:pt x="3" y="10"/>
                      <a:pt x="3" y="10"/>
                    </a:cubicBezTo>
                    <a:cubicBezTo>
                      <a:pt x="1" y="10"/>
                      <a:pt x="1" y="10"/>
                      <a:pt x="1" y="10"/>
                    </a:cubicBezTo>
                    <a:cubicBezTo>
                      <a:pt x="1" y="6"/>
                      <a:pt x="2" y="3"/>
                      <a:pt x="3" y="0"/>
                    </a:cubicBezTo>
                  </a:path>
                </a:pathLst>
              </a:custGeom>
              <a:solidFill>
                <a:srgbClr val="D1B4A7"/>
              </a:solidFill>
              <a:ln w="9525">
                <a:noFill/>
                <a:round/>
                <a:headEnd/>
                <a:tailEnd/>
              </a:ln>
            </p:spPr>
            <p:txBody>
              <a:bodyPr vert="horz" wrap="square" lIns="68580" tIns="34290" rIns="68580" bIns="3429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36" name="Freeform 5">
                <a:extLst>
                  <a:ext uri="{FF2B5EF4-FFF2-40B4-BE49-F238E27FC236}">
                    <a16:creationId xmlns:a16="http://schemas.microsoft.com/office/drawing/2014/main" id="{B67B98A5-D6E3-4205-8720-B2B58F02A329}"/>
                  </a:ext>
                </a:extLst>
              </p:cNvPr>
              <p:cNvSpPr>
                <a:spLocks/>
              </p:cNvSpPr>
              <p:nvPr/>
            </p:nvSpPr>
            <p:spPr bwMode="auto">
              <a:xfrm>
                <a:off x="2370565" y="2117725"/>
                <a:ext cx="4317020" cy="400050"/>
              </a:xfrm>
              <a:custGeom>
                <a:avLst/>
                <a:gdLst/>
                <a:ahLst/>
                <a:cxnLst>
                  <a:cxn ang="0">
                    <a:pos x="721" y="0"/>
                  </a:cxn>
                  <a:cxn ang="0">
                    <a:pos x="721" y="0"/>
                  </a:cxn>
                  <a:cxn ang="0">
                    <a:pos x="721" y="0"/>
                  </a:cxn>
                  <a:cxn ang="0">
                    <a:pos x="128" y="43"/>
                  </a:cxn>
                  <a:cxn ang="0">
                    <a:pos x="28" y="72"/>
                  </a:cxn>
                  <a:cxn ang="0">
                    <a:pos x="3" y="90"/>
                  </a:cxn>
                  <a:cxn ang="0">
                    <a:pos x="0" y="99"/>
                  </a:cxn>
                  <a:cxn ang="0">
                    <a:pos x="3" y="108"/>
                  </a:cxn>
                  <a:cxn ang="0">
                    <a:pos x="13" y="117"/>
                  </a:cxn>
                  <a:cxn ang="0">
                    <a:pos x="55" y="136"/>
                  </a:cxn>
                  <a:cxn ang="0">
                    <a:pos x="210" y="168"/>
                  </a:cxn>
                  <a:cxn ang="0">
                    <a:pos x="721" y="198"/>
                  </a:cxn>
                  <a:cxn ang="0">
                    <a:pos x="721" y="198"/>
                  </a:cxn>
                  <a:cxn ang="0">
                    <a:pos x="1314" y="154"/>
                  </a:cxn>
                  <a:cxn ang="0">
                    <a:pos x="1413" y="126"/>
                  </a:cxn>
                  <a:cxn ang="0">
                    <a:pos x="1438" y="108"/>
                  </a:cxn>
                  <a:cxn ang="0">
                    <a:pos x="1442" y="99"/>
                  </a:cxn>
                  <a:cxn ang="0">
                    <a:pos x="1438" y="90"/>
                  </a:cxn>
                  <a:cxn ang="0">
                    <a:pos x="1428" y="80"/>
                  </a:cxn>
                  <a:cxn ang="0">
                    <a:pos x="1386" y="61"/>
                  </a:cxn>
                  <a:cxn ang="0">
                    <a:pos x="1232" y="29"/>
                  </a:cxn>
                  <a:cxn ang="0">
                    <a:pos x="721" y="0"/>
                  </a:cxn>
                </a:cxnLst>
                <a:rect l="0" t="0" r="r" b="b"/>
                <a:pathLst>
                  <a:path w="1442" h="198">
                    <a:moveTo>
                      <a:pt x="721" y="0"/>
                    </a:moveTo>
                    <a:cubicBezTo>
                      <a:pt x="721" y="0"/>
                      <a:pt x="721" y="0"/>
                      <a:pt x="721" y="0"/>
                    </a:cubicBezTo>
                    <a:cubicBezTo>
                      <a:pt x="721" y="0"/>
                      <a:pt x="721" y="0"/>
                      <a:pt x="721" y="0"/>
                    </a:cubicBezTo>
                    <a:cubicBezTo>
                      <a:pt x="475" y="0"/>
                      <a:pt x="258" y="17"/>
                      <a:pt x="128" y="43"/>
                    </a:cubicBezTo>
                    <a:cubicBezTo>
                      <a:pt x="84" y="52"/>
                      <a:pt x="50" y="61"/>
                      <a:pt x="28" y="72"/>
                    </a:cubicBezTo>
                    <a:cubicBezTo>
                      <a:pt x="16" y="78"/>
                      <a:pt x="7" y="84"/>
                      <a:pt x="3" y="90"/>
                    </a:cubicBezTo>
                    <a:cubicBezTo>
                      <a:pt x="1" y="93"/>
                      <a:pt x="0" y="96"/>
                      <a:pt x="0" y="99"/>
                    </a:cubicBezTo>
                    <a:cubicBezTo>
                      <a:pt x="0" y="102"/>
                      <a:pt x="1" y="105"/>
                      <a:pt x="3" y="108"/>
                    </a:cubicBezTo>
                    <a:cubicBezTo>
                      <a:pt x="5" y="111"/>
                      <a:pt x="9" y="114"/>
                      <a:pt x="13" y="117"/>
                    </a:cubicBezTo>
                    <a:cubicBezTo>
                      <a:pt x="23" y="124"/>
                      <a:pt x="37" y="130"/>
                      <a:pt x="55" y="136"/>
                    </a:cubicBezTo>
                    <a:cubicBezTo>
                      <a:pt x="91" y="148"/>
                      <a:pt x="144" y="159"/>
                      <a:pt x="210" y="168"/>
                    </a:cubicBezTo>
                    <a:cubicBezTo>
                      <a:pt x="340" y="186"/>
                      <a:pt x="521" y="198"/>
                      <a:pt x="721" y="198"/>
                    </a:cubicBezTo>
                    <a:cubicBezTo>
                      <a:pt x="721" y="198"/>
                      <a:pt x="721" y="198"/>
                      <a:pt x="721" y="198"/>
                    </a:cubicBezTo>
                    <a:cubicBezTo>
                      <a:pt x="966" y="198"/>
                      <a:pt x="1183" y="180"/>
                      <a:pt x="1314" y="154"/>
                    </a:cubicBezTo>
                    <a:cubicBezTo>
                      <a:pt x="1357" y="146"/>
                      <a:pt x="1391" y="136"/>
                      <a:pt x="1413" y="126"/>
                    </a:cubicBezTo>
                    <a:cubicBezTo>
                      <a:pt x="1425" y="120"/>
                      <a:pt x="1434" y="114"/>
                      <a:pt x="1438" y="108"/>
                    </a:cubicBezTo>
                    <a:cubicBezTo>
                      <a:pt x="1440" y="105"/>
                      <a:pt x="1442" y="102"/>
                      <a:pt x="1442" y="99"/>
                    </a:cubicBezTo>
                    <a:cubicBezTo>
                      <a:pt x="1442" y="96"/>
                      <a:pt x="1440" y="93"/>
                      <a:pt x="1438" y="90"/>
                    </a:cubicBezTo>
                    <a:cubicBezTo>
                      <a:pt x="1436" y="86"/>
                      <a:pt x="1432" y="83"/>
                      <a:pt x="1428" y="80"/>
                    </a:cubicBezTo>
                    <a:cubicBezTo>
                      <a:pt x="1418" y="74"/>
                      <a:pt x="1404" y="67"/>
                      <a:pt x="1386" y="61"/>
                    </a:cubicBezTo>
                    <a:cubicBezTo>
                      <a:pt x="1350" y="49"/>
                      <a:pt x="1297" y="39"/>
                      <a:pt x="1232" y="29"/>
                    </a:cubicBezTo>
                    <a:cubicBezTo>
                      <a:pt x="1101" y="11"/>
                      <a:pt x="920" y="0"/>
                      <a:pt x="721" y="0"/>
                    </a:cubicBezTo>
                  </a:path>
                </a:pathLst>
              </a:custGeom>
              <a:solidFill>
                <a:schemeClr val="accent1">
                  <a:lumMod val="5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grpSp>
        <p:grpSp>
          <p:nvGrpSpPr>
            <p:cNvPr id="26" name="Group 69">
              <a:extLst>
                <a:ext uri="{FF2B5EF4-FFF2-40B4-BE49-F238E27FC236}">
                  <a16:creationId xmlns:a16="http://schemas.microsoft.com/office/drawing/2014/main" id="{FD8AD324-E029-4A66-9902-CFD2554A4F5E}"/>
                </a:ext>
              </a:extLst>
            </p:cNvPr>
            <p:cNvGrpSpPr/>
            <p:nvPr/>
          </p:nvGrpSpPr>
          <p:grpSpPr>
            <a:xfrm rot="16200000" flipH="1">
              <a:off x="3089135" y="2511453"/>
              <a:ext cx="1980696" cy="1138790"/>
              <a:chOff x="2583163" y="2058783"/>
              <a:chExt cx="3910399" cy="1009650"/>
            </a:xfrm>
            <a:effectLst>
              <a:outerShdw blurRad="50800" dist="38100" algn="l" rotWithShape="0">
                <a:prstClr val="black">
                  <a:alpha val="40000"/>
                </a:prstClr>
              </a:outerShdw>
            </a:effectLst>
          </p:grpSpPr>
          <p:sp>
            <p:nvSpPr>
              <p:cNvPr id="31" name="Freeform 6">
                <a:extLst>
                  <a:ext uri="{FF2B5EF4-FFF2-40B4-BE49-F238E27FC236}">
                    <a16:creationId xmlns:a16="http://schemas.microsoft.com/office/drawing/2014/main" id="{A426A6BF-7FFF-464E-860E-59F9F0958570}"/>
                  </a:ext>
                </a:extLst>
              </p:cNvPr>
              <p:cNvSpPr>
                <a:spLocks noEditPoints="1"/>
              </p:cNvSpPr>
              <p:nvPr/>
            </p:nvSpPr>
            <p:spPr bwMode="auto">
              <a:xfrm>
                <a:off x="2583163" y="2058783"/>
                <a:ext cx="3910399" cy="1009650"/>
              </a:xfrm>
              <a:custGeom>
                <a:avLst/>
                <a:gdLst/>
                <a:ahLst/>
                <a:cxnLst>
                  <a:cxn ang="0">
                    <a:pos x="24" y="114"/>
                  </a:cxn>
                  <a:cxn ang="0">
                    <a:pos x="26" y="112"/>
                  </a:cxn>
                  <a:cxn ang="0">
                    <a:pos x="37" y="102"/>
                  </a:cxn>
                  <a:cxn ang="0">
                    <a:pos x="80" y="83"/>
                  </a:cxn>
                  <a:cxn ang="0">
                    <a:pos x="235" y="50"/>
                  </a:cxn>
                  <a:cxn ang="0">
                    <a:pos x="747" y="21"/>
                  </a:cxn>
                  <a:cxn ang="0">
                    <a:pos x="747" y="21"/>
                  </a:cxn>
                  <a:cxn ang="0">
                    <a:pos x="1340" y="64"/>
                  </a:cxn>
                  <a:cxn ang="0">
                    <a:pos x="1440" y="93"/>
                  </a:cxn>
                  <a:cxn ang="0">
                    <a:pos x="1467" y="112"/>
                  </a:cxn>
                  <a:cxn ang="0">
                    <a:pos x="1472" y="124"/>
                  </a:cxn>
                  <a:cxn ang="0">
                    <a:pos x="1467" y="135"/>
                  </a:cxn>
                  <a:cxn ang="0">
                    <a:pos x="1456" y="146"/>
                  </a:cxn>
                  <a:cxn ang="0">
                    <a:pos x="1413" y="165"/>
                  </a:cxn>
                  <a:cxn ang="0">
                    <a:pos x="1258" y="197"/>
                  </a:cxn>
                  <a:cxn ang="0">
                    <a:pos x="747" y="227"/>
                  </a:cxn>
                  <a:cxn ang="0">
                    <a:pos x="153" y="183"/>
                  </a:cxn>
                  <a:cxn ang="0">
                    <a:pos x="53" y="154"/>
                  </a:cxn>
                  <a:cxn ang="0">
                    <a:pos x="26" y="135"/>
                  </a:cxn>
                  <a:cxn ang="0">
                    <a:pos x="24" y="133"/>
                  </a:cxn>
                  <a:cxn ang="0">
                    <a:pos x="21" y="124"/>
                  </a:cxn>
                  <a:cxn ang="0">
                    <a:pos x="21" y="124"/>
                  </a:cxn>
                  <a:cxn ang="0">
                    <a:pos x="24" y="114"/>
                  </a:cxn>
                  <a:cxn ang="0">
                    <a:pos x="748" y="0"/>
                  </a:cxn>
                  <a:cxn ang="0">
                    <a:pos x="748" y="0"/>
                  </a:cxn>
                  <a:cxn ang="0">
                    <a:pos x="643" y="1"/>
                  </a:cxn>
                  <a:cxn ang="0">
                    <a:pos x="88" y="66"/>
                  </a:cxn>
                  <a:cxn ang="0">
                    <a:pos x="12" y="102"/>
                  </a:cxn>
                  <a:cxn ang="0">
                    <a:pos x="0" y="124"/>
                  </a:cxn>
                  <a:cxn ang="0">
                    <a:pos x="7" y="140"/>
                  </a:cxn>
                  <a:cxn ang="0">
                    <a:pos x="355" y="473"/>
                  </a:cxn>
                  <a:cxn ang="0">
                    <a:pos x="355" y="473"/>
                  </a:cxn>
                  <a:cxn ang="0">
                    <a:pos x="359" y="475"/>
                  </a:cxn>
                  <a:cxn ang="0">
                    <a:pos x="369" y="478"/>
                  </a:cxn>
                  <a:cxn ang="0">
                    <a:pos x="404" y="482"/>
                  </a:cxn>
                  <a:cxn ang="0">
                    <a:pos x="510" y="491"/>
                  </a:cxn>
                  <a:cxn ang="0">
                    <a:pos x="721" y="500"/>
                  </a:cxn>
                  <a:cxn ang="0">
                    <a:pos x="751" y="500"/>
                  </a:cxn>
                  <a:cxn ang="0">
                    <a:pos x="751" y="500"/>
                  </a:cxn>
                  <a:cxn ang="0">
                    <a:pos x="1108" y="481"/>
                  </a:cxn>
                  <a:cxn ang="0">
                    <a:pos x="1130" y="476"/>
                  </a:cxn>
                  <a:cxn ang="0">
                    <a:pos x="1134" y="473"/>
                  </a:cxn>
                  <a:cxn ang="0">
                    <a:pos x="1134" y="473"/>
                  </a:cxn>
                  <a:cxn ang="0">
                    <a:pos x="1486" y="140"/>
                  </a:cxn>
                  <a:cxn ang="0">
                    <a:pos x="1493" y="124"/>
                  </a:cxn>
                  <a:cxn ang="0">
                    <a:pos x="1486" y="107"/>
                  </a:cxn>
                  <a:cxn ang="0">
                    <a:pos x="1401" y="65"/>
                  </a:cxn>
                  <a:cxn ang="0">
                    <a:pos x="1235" y="30"/>
                  </a:cxn>
                  <a:cxn ang="0">
                    <a:pos x="748" y="0"/>
                  </a:cxn>
                </a:cxnLst>
                <a:rect l="0" t="0" r="r" b="b"/>
                <a:pathLst>
                  <a:path w="1493" h="500">
                    <a:moveTo>
                      <a:pt x="24" y="114"/>
                    </a:moveTo>
                    <a:cubicBezTo>
                      <a:pt x="25" y="114"/>
                      <a:pt x="25" y="113"/>
                      <a:pt x="26" y="112"/>
                    </a:cubicBezTo>
                    <a:cubicBezTo>
                      <a:pt x="28" y="109"/>
                      <a:pt x="32" y="105"/>
                      <a:pt x="37" y="102"/>
                    </a:cubicBezTo>
                    <a:cubicBezTo>
                      <a:pt x="47" y="95"/>
                      <a:pt x="61" y="89"/>
                      <a:pt x="80" y="83"/>
                    </a:cubicBezTo>
                    <a:cubicBezTo>
                      <a:pt x="117" y="70"/>
                      <a:pt x="170" y="60"/>
                      <a:pt x="235" y="50"/>
                    </a:cubicBezTo>
                    <a:cubicBezTo>
                      <a:pt x="366" y="32"/>
                      <a:pt x="547" y="21"/>
                      <a:pt x="747" y="21"/>
                    </a:cubicBezTo>
                    <a:cubicBezTo>
                      <a:pt x="747" y="21"/>
                      <a:pt x="747" y="21"/>
                      <a:pt x="747" y="21"/>
                    </a:cubicBezTo>
                    <a:cubicBezTo>
                      <a:pt x="992" y="21"/>
                      <a:pt x="1209" y="38"/>
                      <a:pt x="1340" y="64"/>
                    </a:cubicBezTo>
                    <a:cubicBezTo>
                      <a:pt x="1384" y="73"/>
                      <a:pt x="1418" y="83"/>
                      <a:pt x="1440" y="93"/>
                    </a:cubicBezTo>
                    <a:cubicBezTo>
                      <a:pt x="1453" y="99"/>
                      <a:pt x="1462" y="105"/>
                      <a:pt x="1467" y="112"/>
                    </a:cubicBezTo>
                    <a:cubicBezTo>
                      <a:pt x="1470" y="116"/>
                      <a:pt x="1472" y="120"/>
                      <a:pt x="1472" y="124"/>
                    </a:cubicBezTo>
                    <a:cubicBezTo>
                      <a:pt x="1472" y="128"/>
                      <a:pt x="1470" y="132"/>
                      <a:pt x="1467" y="135"/>
                    </a:cubicBezTo>
                    <a:cubicBezTo>
                      <a:pt x="1465" y="139"/>
                      <a:pt x="1461" y="142"/>
                      <a:pt x="1456" y="146"/>
                    </a:cubicBezTo>
                    <a:cubicBezTo>
                      <a:pt x="1446" y="152"/>
                      <a:pt x="1432" y="159"/>
                      <a:pt x="1413" y="165"/>
                    </a:cubicBezTo>
                    <a:cubicBezTo>
                      <a:pt x="1377" y="177"/>
                      <a:pt x="1324" y="188"/>
                      <a:pt x="1258" y="197"/>
                    </a:cubicBezTo>
                    <a:cubicBezTo>
                      <a:pt x="1127" y="215"/>
                      <a:pt x="946" y="227"/>
                      <a:pt x="747" y="227"/>
                    </a:cubicBezTo>
                    <a:cubicBezTo>
                      <a:pt x="501" y="227"/>
                      <a:pt x="284" y="209"/>
                      <a:pt x="153" y="183"/>
                    </a:cubicBezTo>
                    <a:cubicBezTo>
                      <a:pt x="109" y="175"/>
                      <a:pt x="75" y="165"/>
                      <a:pt x="53" y="154"/>
                    </a:cubicBezTo>
                    <a:cubicBezTo>
                      <a:pt x="40" y="148"/>
                      <a:pt x="31" y="142"/>
                      <a:pt x="26" y="135"/>
                    </a:cubicBezTo>
                    <a:cubicBezTo>
                      <a:pt x="25" y="135"/>
                      <a:pt x="25" y="134"/>
                      <a:pt x="24" y="133"/>
                    </a:cubicBezTo>
                    <a:cubicBezTo>
                      <a:pt x="22" y="130"/>
                      <a:pt x="21" y="127"/>
                      <a:pt x="21" y="124"/>
                    </a:cubicBezTo>
                    <a:cubicBezTo>
                      <a:pt x="21" y="124"/>
                      <a:pt x="21" y="124"/>
                      <a:pt x="21" y="124"/>
                    </a:cubicBezTo>
                    <a:cubicBezTo>
                      <a:pt x="21" y="121"/>
                      <a:pt x="22" y="117"/>
                      <a:pt x="24" y="114"/>
                    </a:cubicBezTo>
                    <a:moveTo>
                      <a:pt x="748" y="0"/>
                    </a:moveTo>
                    <a:cubicBezTo>
                      <a:pt x="748" y="0"/>
                      <a:pt x="748" y="0"/>
                      <a:pt x="748" y="0"/>
                    </a:cubicBezTo>
                    <a:cubicBezTo>
                      <a:pt x="713" y="0"/>
                      <a:pt x="678" y="0"/>
                      <a:pt x="643" y="1"/>
                    </a:cubicBezTo>
                    <a:cubicBezTo>
                      <a:pt x="397" y="7"/>
                      <a:pt x="197" y="32"/>
                      <a:pt x="88" y="66"/>
                    </a:cubicBezTo>
                    <a:cubicBezTo>
                      <a:pt x="52" y="77"/>
                      <a:pt x="26" y="90"/>
                      <a:pt x="12" y="102"/>
                    </a:cubicBezTo>
                    <a:cubicBezTo>
                      <a:pt x="4" y="110"/>
                      <a:pt x="0" y="117"/>
                      <a:pt x="0" y="124"/>
                    </a:cubicBezTo>
                    <a:cubicBezTo>
                      <a:pt x="0" y="129"/>
                      <a:pt x="2" y="134"/>
                      <a:pt x="7" y="140"/>
                    </a:cubicBezTo>
                    <a:cubicBezTo>
                      <a:pt x="355" y="473"/>
                      <a:pt x="355" y="473"/>
                      <a:pt x="355" y="473"/>
                    </a:cubicBezTo>
                    <a:cubicBezTo>
                      <a:pt x="355" y="473"/>
                      <a:pt x="355" y="473"/>
                      <a:pt x="355" y="473"/>
                    </a:cubicBezTo>
                    <a:cubicBezTo>
                      <a:pt x="355" y="474"/>
                      <a:pt x="357" y="475"/>
                      <a:pt x="359" y="475"/>
                    </a:cubicBezTo>
                    <a:cubicBezTo>
                      <a:pt x="362" y="476"/>
                      <a:pt x="365" y="477"/>
                      <a:pt x="369" y="478"/>
                    </a:cubicBezTo>
                    <a:cubicBezTo>
                      <a:pt x="378" y="479"/>
                      <a:pt x="390" y="481"/>
                      <a:pt x="404" y="482"/>
                    </a:cubicBezTo>
                    <a:cubicBezTo>
                      <a:pt x="433" y="486"/>
                      <a:pt x="470" y="488"/>
                      <a:pt x="510" y="491"/>
                    </a:cubicBezTo>
                    <a:cubicBezTo>
                      <a:pt x="590" y="495"/>
                      <a:pt x="679" y="499"/>
                      <a:pt x="721" y="500"/>
                    </a:cubicBezTo>
                    <a:cubicBezTo>
                      <a:pt x="729" y="500"/>
                      <a:pt x="740" y="500"/>
                      <a:pt x="751" y="500"/>
                    </a:cubicBezTo>
                    <a:cubicBezTo>
                      <a:pt x="751" y="500"/>
                      <a:pt x="751" y="500"/>
                      <a:pt x="751" y="500"/>
                    </a:cubicBezTo>
                    <a:cubicBezTo>
                      <a:pt x="851" y="500"/>
                      <a:pt x="1037" y="492"/>
                      <a:pt x="1108" y="481"/>
                    </a:cubicBezTo>
                    <a:cubicBezTo>
                      <a:pt x="1118" y="479"/>
                      <a:pt x="1125" y="477"/>
                      <a:pt x="1130" y="476"/>
                    </a:cubicBezTo>
                    <a:cubicBezTo>
                      <a:pt x="1132" y="475"/>
                      <a:pt x="1134" y="474"/>
                      <a:pt x="1134" y="473"/>
                    </a:cubicBezTo>
                    <a:cubicBezTo>
                      <a:pt x="1134" y="473"/>
                      <a:pt x="1134" y="473"/>
                      <a:pt x="1134" y="473"/>
                    </a:cubicBezTo>
                    <a:cubicBezTo>
                      <a:pt x="1486" y="140"/>
                      <a:pt x="1486" y="140"/>
                      <a:pt x="1486" y="140"/>
                    </a:cubicBezTo>
                    <a:cubicBezTo>
                      <a:pt x="1491" y="134"/>
                      <a:pt x="1493" y="129"/>
                      <a:pt x="1493" y="124"/>
                    </a:cubicBezTo>
                    <a:cubicBezTo>
                      <a:pt x="1493" y="118"/>
                      <a:pt x="1491" y="113"/>
                      <a:pt x="1486" y="107"/>
                    </a:cubicBezTo>
                    <a:cubicBezTo>
                      <a:pt x="1473" y="92"/>
                      <a:pt x="1444" y="78"/>
                      <a:pt x="1401" y="65"/>
                    </a:cubicBezTo>
                    <a:cubicBezTo>
                      <a:pt x="1358" y="52"/>
                      <a:pt x="1301" y="40"/>
                      <a:pt x="1235" y="30"/>
                    </a:cubicBezTo>
                    <a:cubicBezTo>
                      <a:pt x="1103" y="11"/>
                      <a:pt x="931" y="0"/>
                      <a:pt x="748" y="0"/>
                    </a:cubicBezTo>
                  </a:path>
                </a:pathLst>
              </a:custGeom>
              <a:solidFill>
                <a:schemeClr val="bg2">
                  <a:lumMod val="7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32" name="Freeform 7">
                <a:extLst>
                  <a:ext uri="{FF2B5EF4-FFF2-40B4-BE49-F238E27FC236}">
                    <a16:creationId xmlns:a16="http://schemas.microsoft.com/office/drawing/2014/main" id="{E8B4244D-BBD2-4538-A9BF-726AAF11EBB3}"/>
                  </a:ext>
                </a:extLst>
              </p:cNvPr>
              <p:cNvSpPr>
                <a:spLocks/>
              </p:cNvSpPr>
              <p:nvPr/>
            </p:nvSpPr>
            <p:spPr bwMode="auto">
              <a:xfrm>
                <a:off x="3113088" y="2297113"/>
                <a:ext cx="6350" cy="38100"/>
              </a:xfrm>
              <a:custGeom>
                <a:avLst/>
                <a:gdLst/>
                <a:ahLst/>
                <a:cxnLst>
                  <a:cxn ang="0">
                    <a:pos x="3" y="0"/>
                  </a:cxn>
                  <a:cxn ang="0">
                    <a:pos x="0" y="10"/>
                  </a:cxn>
                  <a:cxn ang="0">
                    <a:pos x="0" y="10"/>
                  </a:cxn>
                  <a:cxn ang="0">
                    <a:pos x="3" y="19"/>
                  </a:cxn>
                  <a:cxn ang="0">
                    <a:pos x="1" y="10"/>
                  </a:cxn>
                  <a:cxn ang="0">
                    <a:pos x="3" y="10"/>
                  </a:cxn>
                  <a:cxn ang="0">
                    <a:pos x="3" y="10"/>
                  </a:cxn>
                  <a:cxn ang="0">
                    <a:pos x="1" y="10"/>
                  </a:cxn>
                  <a:cxn ang="0">
                    <a:pos x="3" y="0"/>
                  </a:cxn>
                </a:cxnLst>
                <a:rect l="0" t="0" r="r" b="b"/>
                <a:pathLst>
                  <a:path w="3" h="19">
                    <a:moveTo>
                      <a:pt x="3" y="0"/>
                    </a:moveTo>
                    <a:cubicBezTo>
                      <a:pt x="1" y="3"/>
                      <a:pt x="0" y="7"/>
                      <a:pt x="0" y="10"/>
                    </a:cubicBezTo>
                    <a:cubicBezTo>
                      <a:pt x="0" y="10"/>
                      <a:pt x="0" y="10"/>
                      <a:pt x="0" y="10"/>
                    </a:cubicBezTo>
                    <a:cubicBezTo>
                      <a:pt x="0" y="13"/>
                      <a:pt x="1" y="16"/>
                      <a:pt x="3" y="19"/>
                    </a:cubicBezTo>
                    <a:cubicBezTo>
                      <a:pt x="2" y="16"/>
                      <a:pt x="1" y="13"/>
                      <a:pt x="1" y="10"/>
                    </a:cubicBezTo>
                    <a:cubicBezTo>
                      <a:pt x="3" y="10"/>
                      <a:pt x="3" y="10"/>
                      <a:pt x="3" y="10"/>
                    </a:cubicBezTo>
                    <a:cubicBezTo>
                      <a:pt x="3" y="10"/>
                      <a:pt x="3" y="10"/>
                      <a:pt x="3" y="10"/>
                    </a:cubicBezTo>
                    <a:cubicBezTo>
                      <a:pt x="1" y="10"/>
                      <a:pt x="1" y="10"/>
                      <a:pt x="1" y="10"/>
                    </a:cubicBezTo>
                    <a:cubicBezTo>
                      <a:pt x="1" y="6"/>
                      <a:pt x="2" y="3"/>
                      <a:pt x="3" y="0"/>
                    </a:cubicBezTo>
                  </a:path>
                </a:pathLst>
              </a:custGeom>
              <a:solidFill>
                <a:srgbClr val="D1B4A7"/>
              </a:solidFill>
              <a:ln w="9525">
                <a:noFill/>
                <a:round/>
                <a:headEnd/>
                <a:tailEnd/>
              </a:ln>
            </p:spPr>
            <p:txBody>
              <a:bodyPr vert="horz" wrap="square" lIns="68580" tIns="34290" rIns="68580" bIns="3429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33" name="Freeform 5">
                <a:extLst>
                  <a:ext uri="{FF2B5EF4-FFF2-40B4-BE49-F238E27FC236}">
                    <a16:creationId xmlns:a16="http://schemas.microsoft.com/office/drawing/2014/main" id="{859A16F5-A611-45E8-B216-26CEA3581E83}"/>
                  </a:ext>
                </a:extLst>
              </p:cNvPr>
              <p:cNvSpPr>
                <a:spLocks/>
              </p:cNvSpPr>
              <p:nvPr/>
            </p:nvSpPr>
            <p:spPr bwMode="auto">
              <a:xfrm>
                <a:off x="2652284" y="2109582"/>
                <a:ext cx="3776055" cy="400050"/>
              </a:xfrm>
              <a:custGeom>
                <a:avLst/>
                <a:gdLst/>
                <a:ahLst/>
                <a:cxnLst>
                  <a:cxn ang="0">
                    <a:pos x="721" y="0"/>
                  </a:cxn>
                  <a:cxn ang="0">
                    <a:pos x="721" y="0"/>
                  </a:cxn>
                  <a:cxn ang="0">
                    <a:pos x="721" y="0"/>
                  </a:cxn>
                  <a:cxn ang="0">
                    <a:pos x="128" y="43"/>
                  </a:cxn>
                  <a:cxn ang="0">
                    <a:pos x="28" y="72"/>
                  </a:cxn>
                  <a:cxn ang="0">
                    <a:pos x="3" y="90"/>
                  </a:cxn>
                  <a:cxn ang="0">
                    <a:pos x="0" y="99"/>
                  </a:cxn>
                  <a:cxn ang="0">
                    <a:pos x="3" y="108"/>
                  </a:cxn>
                  <a:cxn ang="0">
                    <a:pos x="13" y="117"/>
                  </a:cxn>
                  <a:cxn ang="0">
                    <a:pos x="55" y="136"/>
                  </a:cxn>
                  <a:cxn ang="0">
                    <a:pos x="210" y="168"/>
                  </a:cxn>
                  <a:cxn ang="0">
                    <a:pos x="721" y="198"/>
                  </a:cxn>
                  <a:cxn ang="0">
                    <a:pos x="721" y="198"/>
                  </a:cxn>
                  <a:cxn ang="0">
                    <a:pos x="1314" y="154"/>
                  </a:cxn>
                  <a:cxn ang="0">
                    <a:pos x="1413" y="126"/>
                  </a:cxn>
                  <a:cxn ang="0">
                    <a:pos x="1438" y="108"/>
                  </a:cxn>
                  <a:cxn ang="0">
                    <a:pos x="1442" y="99"/>
                  </a:cxn>
                  <a:cxn ang="0">
                    <a:pos x="1438" y="90"/>
                  </a:cxn>
                  <a:cxn ang="0">
                    <a:pos x="1428" y="80"/>
                  </a:cxn>
                  <a:cxn ang="0">
                    <a:pos x="1386" y="61"/>
                  </a:cxn>
                  <a:cxn ang="0">
                    <a:pos x="1232" y="29"/>
                  </a:cxn>
                  <a:cxn ang="0">
                    <a:pos x="721" y="0"/>
                  </a:cxn>
                </a:cxnLst>
                <a:rect l="0" t="0" r="r" b="b"/>
                <a:pathLst>
                  <a:path w="1442" h="198">
                    <a:moveTo>
                      <a:pt x="721" y="0"/>
                    </a:moveTo>
                    <a:cubicBezTo>
                      <a:pt x="721" y="0"/>
                      <a:pt x="721" y="0"/>
                      <a:pt x="721" y="0"/>
                    </a:cubicBezTo>
                    <a:cubicBezTo>
                      <a:pt x="721" y="0"/>
                      <a:pt x="721" y="0"/>
                      <a:pt x="721" y="0"/>
                    </a:cubicBezTo>
                    <a:cubicBezTo>
                      <a:pt x="475" y="0"/>
                      <a:pt x="258" y="17"/>
                      <a:pt x="128" y="43"/>
                    </a:cubicBezTo>
                    <a:cubicBezTo>
                      <a:pt x="84" y="52"/>
                      <a:pt x="50" y="61"/>
                      <a:pt x="28" y="72"/>
                    </a:cubicBezTo>
                    <a:cubicBezTo>
                      <a:pt x="16" y="78"/>
                      <a:pt x="7" y="84"/>
                      <a:pt x="3" y="90"/>
                    </a:cubicBezTo>
                    <a:cubicBezTo>
                      <a:pt x="1" y="93"/>
                      <a:pt x="0" y="96"/>
                      <a:pt x="0" y="99"/>
                    </a:cubicBezTo>
                    <a:cubicBezTo>
                      <a:pt x="0" y="102"/>
                      <a:pt x="1" y="105"/>
                      <a:pt x="3" y="108"/>
                    </a:cubicBezTo>
                    <a:cubicBezTo>
                      <a:pt x="5" y="111"/>
                      <a:pt x="9" y="114"/>
                      <a:pt x="13" y="117"/>
                    </a:cubicBezTo>
                    <a:cubicBezTo>
                      <a:pt x="23" y="124"/>
                      <a:pt x="37" y="130"/>
                      <a:pt x="55" y="136"/>
                    </a:cubicBezTo>
                    <a:cubicBezTo>
                      <a:pt x="91" y="148"/>
                      <a:pt x="144" y="159"/>
                      <a:pt x="210" y="168"/>
                    </a:cubicBezTo>
                    <a:cubicBezTo>
                      <a:pt x="340" y="186"/>
                      <a:pt x="521" y="198"/>
                      <a:pt x="721" y="198"/>
                    </a:cubicBezTo>
                    <a:cubicBezTo>
                      <a:pt x="721" y="198"/>
                      <a:pt x="721" y="198"/>
                      <a:pt x="721" y="198"/>
                    </a:cubicBezTo>
                    <a:cubicBezTo>
                      <a:pt x="966" y="198"/>
                      <a:pt x="1183" y="180"/>
                      <a:pt x="1314" y="154"/>
                    </a:cubicBezTo>
                    <a:cubicBezTo>
                      <a:pt x="1357" y="146"/>
                      <a:pt x="1391" y="136"/>
                      <a:pt x="1413" y="126"/>
                    </a:cubicBezTo>
                    <a:cubicBezTo>
                      <a:pt x="1425" y="120"/>
                      <a:pt x="1434" y="114"/>
                      <a:pt x="1438" y="108"/>
                    </a:cubicBezTo>
                    <a:cubicBezTo>
                      <a:pt x="1440" y="105"/>
                      <a:pt x="1442" y="102"/>
                      <a:pt x="1442" y="99"/>
                    </a:cubicBezTo>
                    <a:cubicBezTo>
                      <a:pt x="1442" y="96"/>
                      <a:pt x="1440" y="93"/>
                      <a:pt x="1438" y="90"/>
                    </a:cubicBezTo>
                    <a:cubicBezTo>
                      <a:pt x="1436" y="86"/>
                      <a:pt x="1432" y="83"/>
                      <a:pt x="1428" y="80"/>
                    </a:cubicBezTo>
                    <a:cubicBezTo>
                      <a:pt x="1418" y="74"/>
                      <a:pt x="1404" y="67"/>
                      <a:pt x="1386" y="61"/>
                    </a:cubicBezTo>
                    <a:cubicBezTo>
                      <a:pt x="1350" y="49"/>
                      <a:pt x="1297" y="39"/>
                      <a:pt x="1232" y="29"/>
                    </a:cubicBezTo>
                    <a:cubicBezTo>
                      <a:pt x="1101" y="11"/>
                      <a:pt x="920" y="0"/>
                      <a:pt x="721" y="0"/>
                    </a:cubicBezTo>
                  </a:path>
                </a:pathLst>
              </a:custGeom>
              <a:solidFill>
                <a:schemeClr val="bg2">
                  <a:lumMod val="5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grpSp>
        <p:grpSp>
          <p:nvGrpSpPr>
            <p:cNvPr id="27" name="Group 68">
              <a:extLst>
                <a:ext uri="{FF2B5EF4-FFF2-40B4-BE49-F238E27FC236}">
                  <a16:creationId xmlns:a16="http://schemas.microsoft.com/office/drawing/2014/main" id="{E430BE33-A32C-4553-A544-E184F4A69BD7}"/>
                </a:ext>
              </a:extLst>
            </p:cNvPr>
            <p:cNvGrpSpPr/>
            <p:nvPr/>
          </p:nvGrpSpPr>
          <p:grpSpPr>
            <a:xfrm rot="16200000" flipH="1">
              <a:off x="2261800" y="2488344"/>
              <a:ext cx="2224442" cy="1148575"/>
              <a:chOff x="2861385" y="2066925"/>
              <a:chExt cx="3316120" cy="1009650"/>
            </a:xfrm>
            <a:effectLst>
              <a:outerShdw blurRad="50800" dist="38100" algn="l" rotWithShape="0">
                <a:prstClr val="black">
                  <a:alpha val="40000"/>
                </a:prstClr>
              </a:outerShdw>
            </a:effectLst>
          </p:grpSpPr>
          <p:sp>
            <p:nvSpPr>
              <p:cNvPr id="28" name="Freeform 6">
                <a:extLst>
                  <a:ext uri="{FF2B5EF4-FFF2-40B4-BE49-F238E27FC236}">
                    <a16:creationId xmlns:a16="http://schemas.microsoft.com/office/drawing/2014/main" id="{BE2856BE-9576-4766-98AB-2782E98125AC}"/>
                  </a:ext>
                </a:extLst>
              </p:cNvPr>
              <p:cNvSpPr>
                <a:spLocks noEditPoints="1"/>
              </p:cNvSpPr>
              <p:nvPr/>
            </p:nvSpPr>
            <p:spPr bwMode="auto">
              <a:xfrm>
                <a:off x="2861385" y="2066925"/>
                <a:ext cx="3316120" cy="1009650"/>
              </a:xfrm>
              <a:custGeom>
                <a:avLst/>
                <a:gdLst/>
                <a:ahLst/>
                <a:cxnLst>
                  <a:cxn ang="0">
                    <a:pos x="24" y="114"/>
                  </a:cxn>
                  <a:cxn ang="0">
                    <a:pos x="26" y="112"/>
                  </a:cxn>
                  <a:cxn ang="0">
                    <a:pos x="37" y="102"/>
                  </a:cxn>
                  <a:cxn ang="0">
                    <a:pos x="80" y="83"/>
                  </a:cxn>
                  <a:cxn ang="0">
                    <a:pos x="235" y="50"/>
                  </a:cxn>
                  <a:cxn ang="0">
                    <a:pos x="747" y="21"/>
                  </a:cxn>
                  <a:cxn ang="0">
                    <a:pos x="747" y="21"/>
                  </a:cxn>
                  <a:cxn ang="0">
                    <a:pos x="1340" y="64"/>
                  </a:cxn>
                  <a:cxn ang="0">
                    <a:pos x="1440" y="93"/>
                  </a:cxn>
                  <a:cxn ang="0">
                    <a:pos x="1467" y="112"/>
                  </a:cxn>
                  <a:cxn ang="0">
                    <a:pos x="1472" y="124"/>
                  </a:cxn>
                  <a:cxn ang="0">
                    <a:pos x="1467" y="135"/>
                  </a:cxn>
                  <a:cxn ang="0">
                    <a:pos x="1456" y="146"/>
                  </a:cxn>
                  <a:cxn ang="0">
                    <a:pos x="1413" y="165"/>
                  </a:cxn>
                  <a:cxn ang="0">
                    <a:pos x="1258" y="197"/>
                  </a:cxn>
                  <a:cxn ang="0">
                    <a:pos x="747" y="227"/>
                  </a:cxn>
                  <a:cxn ang="0">
                    <a:pos x="153" y="183"/>
                  </a:cxn>
                  <a:cxn ang="0">
                    <a:pos x="53" y="154"/>
                  </a:cxn>
                  <a:cxn ang="0">
                    <a:pos x="26" y="135"/>
                  </a:cxn>
                  <a:cxn ang="0">
                    <a:pos x="24" y="133"/>
                  </a:cxn>
                  <a:cxn ang="0">
                    <a:pos x="21" y="124"/>
                  </a:cxn>
                  <a:cxn ang="0">
                    <a:pos x="21" y="124"/>
                  </a:cxn>
                  <a:cxn ang="0">
                    <a:pos x="24" y="114"/>
                  </a:cxn>
                  <a:cxn ang="0">
                    <a:pos x="748" y="0"/>
                  </a:cxn>
                  <a:cxn ang="0">
                    <a:pos x="748" y="0"/>
                  </a:cxn>
                  <a:cxn ang="0">
                    <a:pos x="643" y="1"/>
                  </a:cxn>
                  <a:cxn ang="0">
                    <a:pos x="88" y="66"/>
                  </a:cxn>
                  <a:cxn ang="0">
                    <a:pos x="12" y="102"/>
                  </a:cxn>
                  <a:cxn ang="0">
                    <a:pos x="0" y="124"/>
                  </a:cxn>
                  <a:cxn ang="0">
                    <a:pos x="7" y="140"/>
                  </a:cxn>
                  <a:cxn ang="0">
                    <a:pos x="355" y="473"/>
                  </a:cxn>
                  <a:cxn ang="0">
                    <a:pos x="355" y="473"/>
                  </a:cxn>
                  <a:cxn ang="0">
                    <a:pos x="359" y="475"/>
                  </a:cxn>
                  <a:cxn ang="0">
                    <a:pos x="369" y="478"/>
                  </a:cxn>
                  <a:cxn ang="0">
                    <a:pos x="404" y="482"/>
                  </a:cxn>
                  <a:cxn ang="0">
                    <a:pos x="510" y="491"/>
                  </a:cxn>
                  <a:cxn ang="0">
                    <a:pos x="721" y="500"/>
                  </a:cxn>
                  <a:cxn ang="0">
                    <a:pos x="751" y="500"/>
                  </a:cxn>
                  <a:cxn ang="0">
                    <a:pos x="751" y="500"/>
                  </a:cxn>
                  <a:cxn ang="0">
                    <a:pos x="1108" y="481"/>
                  </a:cxn>
                  <a:cxn ang="0">
                    <a:pos x="1130" y="476"/>
                  </a:cxn>
                  <a:cxn ang="0">
                    <a:pos x="1134" y="473"/>
                  </a:cxn>
                  <a:cxn ang="0">
                    <a:pos x="1134" y="473"/>
                  </a:cxn>
                  <a:cxn ang="0">
                    <a:pos x="1486" y="140"/>
                  </a:cxn>
                  <a:cxn ang="0">
                    <a:pos x="1493" y="124"/>
                  </a:cxn>
                  <a:cxn ang="0">
                    <a:pos x="1486" y="107"/>
                  </a:cxn>
                  <a:cxn ang="0">
                    <a:pos x="1401" y="65"/>
                  </a:cxn>
                  <a:cxn ang="0">
                    <a:pos x="1235" y="30"/>
                  </a:cxn>
                  <a:cxn ang="0">
                    <a:pos x="748" y="0"/>
                  </a:cxn>
                </a:cxnLst>
                <a:rect l="0" t="0" r="r" b="b"/>
                <a:pathLst>
                  <a:path w="1493" h="500">
                    <a:moveTo>
                      <a:pt x="24" y="114"/>
                    </a:moveTo>
                    <a:cubicBezTo>
                      <a:pt x="25" y="114"/>
                      <a:pt x="25" y="113"/>
                      <a:pt x="26" y="112"/>
                    </a:cubicBezTo>
                    <a:cubicBezTo>
                      <a:pt x="28" y="109"/>
                      <a:pt x="32" y="105"/>
                      <a:pt x="37" y="102"/>
                    </a:cubicBezTo>
                    <a:cubicBezTo>
                      <a:pt x="47" y="95"/>
                      <a:pt x="61" y="89"/>
                      <a:pt x="80" y="83"/>
                    </a:cubicBezTo>
                    <a:cubicBezTo>
                      <a:pt x="117" y="70"/>
                      <a:pt x="170" y="60"/>
                      <a:pt x="235" y="50"/>
                    </a:cubicBezTo>
                    <a:cubicBezTo>
                      <a:pt x="366" y="32"/>
                      <a:pt x="547" y="21"/>
                      <a:pt x="747" y="21"/>
                    </a:cubicBezTo>
                    <a:cubicBezTo>
                      <a:pt x="747" y="21"/>
                      <a:pt x="747" y="21"/>
                      <a:pt x="747" y="21"/>
                    </a:cubicBezTo>
                    <a:cubicBezTo>
                      <a:pt x="992" y="21"/>
                      <a:pt x="1209" y="38"/>
                      <a:pt x="1340" y="64"/>
                    </a:cubicBezTo>
                    <a:cubicBezTo>
                      <a:pt x="1384" y="73"/>
                      <a:pt x="1418" y="83"/>
                      <a:pt x="1440" y="93"/>
                    </a:cubicBezTo>
                    <a:cubicBezTo>
                      <a:pt x="1453" y="99"/>
                      <a:pt x="1462" y="105"/>
                      <a:pt x="1467" y="112"/>
                    </a:cubicBezTo>
                    <a:cubicBezTo>
                      <a:pt x="1470" y="116"/>
                      <a:pt x="1472" y="120"/>
                      <a:pt x="1472" y="124"/>
                    </a:cubicBezTo>
                    <a:cubicBezTo>
                      <a:pt x="1472" y="128"/>
                      <a:pt x="1470" y="132"/>
                      <a:pt x="1467" y="135"/>
                    </a:cubicBezTo>
                    <a:cubicBezTo>
                      <a:pt x="1465" y="139"/>
                      <a:pt x="1461" y="142"/>
                      <a:pt x="1456" y="146"/>
                    </a:cubicBezTo>
                    <a:cubicBezTo>
                      <a:pt x="1446" y="152"/>
                      <a:pt x="1432" y="159"/>
                      <a:pt x="1413" y="165"/>
                    </a:cubicBezTo>
                    <a:cubicBezTo>
                      <a:pt x="1377" y="177"/>
                      <a:pt x="1324" y="188"/>
                      <a:pt x="1258" y="197"/>
                    </a:cubicBezTo>
                    <a:cubicBezTo>
                      <a:pt x="1127" y="215"/>
                      <a:pt x="946" y="227"/>
                      <a:pt x="747" y="227"/>
                    </a:cubicBezTo>
                    <a:cubicBezTo>
                      <a:pt x="501" y="227"/>
                      <a:pt x="284" y="209"/>
                      <a:pt x="153" y="183"/>
                    </a:cubicBezTo>
                    <a:cubicBezTo>
                      <a:pt x="109" y="175"/>
                      <a:pt x="75" y="165"/>
                      <a:pt x="53" y="154"/>
                    </a:cubicBezTo>
                    <a:cubicBezTo>
                      <a:pt x="40" y="148"/>
                      <a:pt x="31" y="142"/>
                      <a:pt x="26" y="135"/>
                    </a:cubicBezTo>
                    <a:cubicBezTo>
                      <a:pt x="25" y="135"/>
                      <a:pt x="25" y="134"/>
                      <a:pt x="24" y="133"/>
                    </a:cubicBezTo>
                    <a:cubicBezTo>
                      <a:pt x="22" y="130"/>
                      <a:pt x="21" y="127"/>
                      <a:pt x="21" y="124"/>
                    </a:cubicBezTo>
                    <a:cubicBezTo>
                      <a:pt x="21" y="124"/>
                      <a:pt x="21" y="124"/>
                      <a:pt x="21" y="124"/>
                    </a:cubicBezTo>
                    <a:cubicBezTo>
                      <a:pt x="21" y="121"/>
                      <a:pt x="22" y="117"/>
                      <a:pt x="24" y="114"/>
                    </a:cubicBezTo>
                    <a:moveTo>
                      <a:pt x="748" y="0"/>
                    </a:moveTo>
                    <a:cubicBezTo>
                      <a:pt x="748" y="0"/>
                      <a:pt x="748" y="0"/>
                      <a:pt x="748" y="0"/>
                    </a:cubicBezTo>
                    <a:cubicBezTo>
                      <a:pt x="713" y="0"/>
                      <a:pt x="678" y="0"/>
                      <a:pt x="643" y="1"/>
                    </a:cubicBezTo>
                    <a:cubicBezTo>
                      <a:pt x="397" y="7"/>
                      <a:pt x="197" y="32"/>
                      <a:pt x="88" y="66"/>
                    </a:cubicBezTo>
                    <a:cubicBezTo>
                      <a:pt x="52" y="77"/>
                      <a:pt x="26" y="90"/>
                      <a:pt x="12" y="102"/>
                    </a:cubicBezTo>
                    <a:cubicBezTo>
                      <a:pt x="4" y="110"/>
                      <a:pt x="0" y="117"/>
                      <a:pt x="0" y="124"/>
                    </a:cubicBezTo>
                    <a:cubicBezTo>
                      <a:pt x="0" y="129"/>
                      <a:pt x="2" y="134"/>
                      <a:pt x="7" y="140"/>
                    </a:cubicBezTo>
                    <a:cubicBezTo>
                      <a:pt x="355" y="473"/>
                      <a:pt x="355" y="473"/>
                      <a:pt x="355" y="473"/>
                    </a:cubicBezTo>
                    <a:cubicBezTo>
                      <a:pt x="355" y="473"/>
                      <a:pt x="355" y="473"/>
                      <a:pt x="355" y="473"/>
                    </a:cubicBezTo>
                    <a:cubicBezTo>
                      <a:pt x="355" y="474"/>
                      <a:pt x="357" y="475"/>
                      <a:pt x="359" y="475"/>
                    </a:cubicBezTo>
                    <a:cubicBezTo>
                      <a:pt x="362" y="476"/>
                      <a:pt x="365" y="477"/>
                      <a:pt x="369" y="478"/>
                    </a:cubicBezTo>
                    <a:cubicBezTo>
                      <a:pt x="378" y="479"/>
                      <a:pt x="390" y="481"/>
                      <a:pt x="404" y="482"/>
                    </a:cubicBezTo>
                    <a:cubicBezTo>
                      <a:pt x="433" y="486"/>
                      <a:pt x="470" y="488"/>
                      <a:pt x="510" y="491"/>
                    </a:cubicBezTo>
                    <a:cubicBezTo>
                      <a:pt x="590" y="495"/>
                      <a:pt x="679" y="499"/>
                      <a:pt x="721" y="500"/>
                    </a:cubicBezTo>
                    <a:cubicBezTo>
                      <a:pt x="729" y="500"/>
                      <a:pt x="740" y="500"/>
                      <a:pt x="751" y="500"/>
                    </a:cubicBezTo>
                    <a:cubicBezTo>
                      <a:pt x="751" y="500"/>
                      <a:pt x="751" y="500"/>
                      <a:pt x="751" y="500"/>
                    </a:cubicBezTo>
                    <a:cubicBezTo>
                      <a:pt x="851" y="500"/>
                      <a:pt x="1037" y="492"/>
                      <a:pt x="1108" y="481"/>
                    </a:cubicBezTo>
                    <a:cubicBezTo>
                      <a:pt x="1118" y="479"/>
                      <a:pt x="1125" y="477"/>
                      <a:pt x="1130" y="476"/>
                    </a:cubicBezTo>
                    <a:cubicBezTo>
                      <a:pt x="1132" y="475"/>
                      <a:pt x="1134" y="474"/>
                      <a:pt x="1134" y="473"/>
                    </a:cubicBezTo>
                    <a:cubicBezTo>
                      <a:pt x="1134" y="473"/>
                      <a:pt x="1134" y="473"/>
                      <a:pt x="1134" y="473"/>
                    </a:cubicBezTo>
                    <a:cubicBezTo>
                      <a:pt x="1486" y="140"/>
                      <a:pt x="1486" y="140"/>
                      <a:pt x="1486" y="140"/>
                    </a:cubicBezTo>
                    <a:cubicBezTo>
                      <a:pt x="1491" y="134"/>
                      <a:pt x="1493" y="129"/>
                      <a:pt x="1493" y="124"/>
                    </a:cubicBezTo>
                    <a:cubicBezTo>
                      <a:pt x="1493" y="118"/>
                      <a:pt x="1491" y="113"/>
                      <a:pt x="1486" y="107"/>
                    </a:cubicBezTo>
                    <a:cubicBezTo>
                      <a:pt x="1473" y="92"/>
                      <a:pt x="1444" y="78"/>
                      <a:pt x="1401" y="65"/>
                    </a:cubicBezTo>
                    <a:cubicBezTo>
                      <a:pt x="1358" y="52"/>
                      <a:pt x="1301" y="40"/>
                      <a:pt x="1235" y="30"/>
                    </a:cubicBezTo>
                    <a:cubicBezTo>
                      <a:pt x="1103" y="11"/>
                      <a:pt x="931" y="0"/>
                      <a:pt x="748" y="0"/>
                    </a:cubicBezTo>
                  </a:path>
                </a:pathLst>
              </a:custGeom>
              <a:solidFill>
                <a:schemeClr val="bg2">
                  <a:lumMod val="2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200" dirty="0">
                  <a:latin typeface="Arial" panose="020B0604020202020204" pitchFamily="34" charset="0"/>
                  <a:cs typeface="Arial" panose="020B0604020202020204" pitchFamily="34" charset="0"/>
                </a:endParaRPr>
              </a:p>
            </p:txBody>
          </p:sp>
          <p:sp>
            <p:nvSpPr>
              <p:cNvPr id="29" name="Freeform 7">
                <a:extLst>
                  <a:ext uri="{FF2B5EF4-FFF2-40B4-BE49-F238E27FC236}">
                    <a16:creationId xmlns:a16="http://schemas.microsoft.com/office/drawing/2014/main" id="{737DF565-EAC8-4334-B79F-B1982EAD9105}"/>
                  </a:ext>
                </a:extLst>
              </p:cNvPr>
              <p:cNvSpPr>
                <a:spLocks/>
              </p:cNvSpPr>
              <p:nvPr/>
            </p:nvSpPr>
            <p:spPr bwMode="auto">
              <a:xfrm>
                <a:off x="3113088" y="2297113"/>
                <a:ext cx="6350" cy="38100"/>
              </a:xfrm>
              <a:custGeom>
                <a:avLst/>
                <a:gdLst/>
                <a:ahLst/>
                <a:cxnLst>
                  <a:cxn ang="0">
                    <a:pos x="3" y="0"/>
                  </a:cxn>
                  <a:cxn ang="0">
                    <a:pos x="0" y="10"/>
                  </a:cxn>
                  <a:cxn ang="0">
                    <a:pos x="0" y="10"/>
                  </a:cxn>
                  <a:cxn ang="0">
                    <a:pos x="3" y="19"/>
                  </a:cxn>
                  <a:cxn ang="0">
                    <a:pos x="1" y="10"/>
                  </a:cxn>
                  <a:cxn ang="0">
                    <a:pos x="3" y="10"/>
                  </a:cxn>
                  <a:cxn ang="0">
                    <a:pos x="3" y="10"/>
                  </a:cxn>
                  <a:cxn ang="0">
                    <a:pos x="1" y="10"/>
                  </a:cxn>
                  <a:cxn ang="0">
                    <a:pos x="3" y="0"/>
                  </a:cxn>
                </a:cxnLst>
                <a:rect l="0" t="0" r="r" b="b"/>
                <a:pathLst>
                  <a:path w="3" h="19">
                    <a:moveTo>
                      <a:pt x="3" y="0"/>
                    </a:moveTo>
                    <a:cubicBezTo>
                      <a:pt x="1" y="3"/>
                      <a:pt x="0" y="7"/>
                      <a:pt x="0" y="10"/>
                    </a:cubicBezTo>
                    <a:cubicBezTo>
                      <a:pt x="0" y="10"/>
                      <a:pt x="0" y="10"/>
                      <a:pt x="0" y="10"/>
                    </a:cubicBezTo>
                    <a:cubicBezTo>
                      <a:pt x="0" y="13"/>
                      <a:pt x="1" y="16"/>
                      <a:pt x="3" y="19"/>
                    </a:cubicBezTo>
                    <a:cubicBezTo>
                      <a:pt x="2" y="16"/>
                      <a:pt x="1" y="13"/>
                      <a:pt x="1" y="10"/>
                    </a:cubicBezTo>
                    <a:cubicBezTo>
                      <a:pt x="3" y="10"/>
                      <a:pt x="3" y="10"/>
                      <a:pt x="3" y="10"/>
                    </a:cubicBezTo>
                    <a:cubicBezTo>
                      <a:pt x="3" y="10"/>
                      <a:pt x="3" y="10"/>
                      <a:pt x="3" y="10"/>
                    </a:cubicBezTo>
                    <a:cubicBezTo>
                      <a:pt x="1" y="10"/>
                      <a:pt x="1" y="10"/>
                      <a:pt x="1" y="10"/>
                    </a:cubicBezTo>
                    <a:cubicBezTo>
                      <a:pt x="1" y="6"/>
                      <a:pt x="2" y="3"/>
                      <a:pt x="3" y="0"/>
                    </a:cubicBezTo>
                  </a:path>
                </a:pathLst>
              </a:custGeom>
              <a:solidFill>
                <a:srgbClr val="D1B4A7"/>
              </a:solidFill>
              <a:ln w="9525">
                <a:noFill/>
                <a:round/>
                <a:headEnd/>
                <a:tailEnd/>
              </a:ln>
            </p:spPr>
            <p:txBody>
              <a:bodyPr vert="horz" wrap="square" lIns="68580" tIns="34290" rIns="68580" bIns="3429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30" name="Freeform 5">
                <a:extLst>
                  <a:ext uri="{FF2B5EF4-FFF2-40B4-BE49-F238E27FC236}">
                    <a16:creationId xmlns:a16="http://schemas.microsoft.com/office/drawing/2014/main" id="{204A7FA5-911C-4C18-89AA-23B2E3E22B5E}"/>
                  </a:ext>
                </a:extLst>
              </p:cNvPr>
              <p:cNvSpPr>
                <a:spLocks/>
              </p:cNvSpPr>
              <p:nvPr/>
            </p:nvSpPr>
            <p:spPr bwMode="auto">
              <a:xfrm>
                <a:off x="2920947" y="2117725"/>
                <a:ext cx="3202195" cy="400050"/>
              </a:xfrm>
              <a:custGeom>
                <a:avLst/>
                <a:gdLst/>
                <a:ahLst/>
                <a:cxnLst>
                  <a:cxn ang="0">
                    <a:pos x="721" y="0"/>
                  </a:cxn>
                  <a:cxn ang="0">
                    <a:pos x="721" y="0"/>
                  </a:cxn>
                  <a:cxn ang="0">
                    <a:pos x="721" y="0"/>
                  </a:cxn>
                  <a:cxn ang="0">
                    <a:pos x="128" y="43"/>
                  </a:cxn>
                  <a:cxn ang="0">
                    <a:pos x="28" y="72"/>
                  </a:cxn>
                  <a:cxn ang="0">
                    <a:pos x="3" y="90"/>
                  </a:cxn>
                  <a:cxn ang="0">
                    <a:pos x="0" y="99"/>
                  </a:cxn>
                  <a:cxn ang="0">
                    <a:pos x="3" y="108"/>
                  </a:cxn>
                  <a:cxn ang="0">
                    <a:pos x="13" y="117"/>
                  </a:cxn>
                  <a:cxn ang="0">
                    <a:pos x="55" y="136"/>
                  </a:cxn>
                  <a:cxn ang="0">
                    <a:pos x="210" y="168"/>
                  </a:cxn>
                  <a:cxn ang="0">
                    <a:pos x="721" y="198"/>
                  </a:cxn>
                  <a:cxn ang="0">
                    <a:pos x="721" y="198"/>
                  </a:cxn>
                  <a:cxn ang="0">
                    <a:pos x="1314" y="154"/>
                  </a:cxn>
                  <a:cxn ang="0">
                    <a:pos x="1413" y="126"/>
                  </a:cxn>
                  <a:cxn ang="0">
                    <a:pos x="1438" y="108"/>
                  </a:cxn>
                  <a:cxn ang="0">
                    <a:pos x="1442" y="99"/>
                  </a:cxn>
                  <a:cxn ang="0">
                    <a:pos x="1438" y="90"/>
                  </a:cxn>
                  <a:cxn ang="0">
                    <a:pos x="1428" y="80"/>
                  </a:cxn>
                  <a:cxn ang="0">
                    <a:pos x="1386" y="61"/>
                  </a:cxn>
                  <a:cxn ang="0">
                    <a:pos x="1232" y="29"/>
                  </a:cxn>
                  <a:cxn ang="0">
                    <a:pos x="721" y="0"/>
                  </a:cxn>
                </a:cxnLst>
                <a:rect l="0" t="0" r="r" b="b"/>
                <a:pathLst>
                  <a:path w="1442" h="198">
                    <a:moveTo>
                      <a:pt x="721" y="0"/>
                    </a:moveTo>
                    <a:cubicBezTo>
                      <a:pt x="721" y="0"/>
                      <a:pt x="721" y="0"/>
                      <a:pt x="721" y="0"/>
                    </a:cubicBezTo>
                    <a:cubicBezTo>
                      <a:pt x="721" y="0"/>
                      <a:pt x="721" y="0"/>
                      <a:pt x="721" y="0"/>
                    </a:cubicBezTo>
                    <a:cubicBezTo>
                      <a:pt x="475" y="0"/>
                      <a:pt x="258" y="17"/>
                      <a:pt x="128" y="43"/>
                    </a:cubicBezTo>
                    <a:cubicBezTo>
                      <a:pt x="84" y="52"/>
                      <a:pt x="50" y="61"/>
                      <a:pt x="28" y="72"/>
                    </a:cubicBezTo>
                    <a:cubicBezTo>
                      <a:pt x="16" y="78"/>
                      <a:pt x="7" y="84"/>
                      <a:pt x="3" y="90"/>
                    </a:cubicBezTo>
                    <a:cubicBezTo>
                      <a:pt x="1" y="93"/>
                      <a:pt x="0" y="96"/>
                      <a:pt x="0" y="99"/>
                    </a:cubicBezTo>
                    <a:cubicBezTo>
                      <a:pt x="0" y="102"/>
                      <a:pt x="1" y="105"/>
                      <a:pt x="3" y="108"/>
                    </a:cubicBezTo>
                    <a:cubicBezTo>
                      <a:pt x="5" y="111"/>
                      <a:pt x="9" y="114"/>
                      <a:pt x="13" y="117"/>
                    </a:cubicBezTo>
                    <a:cubicBezTo>
                      <a:pt x="23" y="124"/>
                      <a:pt x="37" y="130"/>
                      <a:pt x="55" y="136"/>
                    </a:cubicBezTo>
                    <a:cubicBezTo>
                      <a:pt x="91" y="148"/>
                      <a:pt x="144" y="159"/>
                      <a:pt x="210" y="168"/>
                    </a:cubicBezTo>
                    <a:cubicBezTo>
                      <a:pt x="340" y="186"/>
                      <a:pt x="521" y="198"/>
                      <a:pt x="721" y="198"/>
                    </a:cubicBezTo>
                    <a:cubicBezTo>
                      <a:pt x="721" y="198"/>
                      <a:pt x="721" y="198"/>
                      <a:pt x="721" y="198"/>
                    </a:cubicBezTo>
                    <a:cubicBezTo>
                      <a:pt x="966" y="198"/>
                      <a:pt x="1183" y="180"/>
                      <a:pt x="1314" y="154"/>
                    </a:cubicBezTo>
                    <a:cubicBezTo>
                      <a:pt x="1357" y="146"/>
                      <a:pt x="1391" y="136"/>
                      <a:pt x="1413" y="126"/>
                    </a:cubicBezTo>
                    <a:cubicBezTo>
                      <a:pt x="1425" y="120"/>
                      <a:pt x="1434" y="114"/>
                      <a:pt x="1438" y="108"/>
                    </a:cubicBezTo>
                    <a:cubicBezTo>
                      <a:pt x="1440" y="105"/>
                      <a:pt x="1442" y="102"/>
                      <a:pt x="1442" y="99"/>
                    </a:cubicBezTo>
                    <a:cubicBezTo>
                      <a:pt x="1442" y="96"/>
                      <a:pt x="1440" y="93"/>
                      <a:pt x="1438" y="90"/>
                    </a:cubicBezTo>
                    <a:cubicBezTo>
                      <a:pt x="1436" y="86"/>
                      <a:pt x="1432" y="83"/>
                      <a:pt x="1428" y="80"/>
                    </a:cubicBezTo>
                    <a:cubicBezTo>
                      <a:pt x="1418" y="74"/>
                      <a:pt x="1404" y="67"/>
                      <a:pt x="1386" y="61"/>
                    </a:cubicBezTo>
                    <a:cubicBezTo>
                      <a:pt x="1350" y="49"/>
                      <a:pt x="1297" y="39"/>
                      <a:pt x="1232" y="29"/>
                    </a:cubicBezTo>
                    <a:cubicBezTo>
                      <a:pt x="1101" y="11"/>
                      <a:pt x="920" y="0"/>
                      <a:pt x="721" y="0"/>
                    </a:cubicBezTo>
                  </a:path>
                </a:pathLst>
              </a:custGeom>
              <a:solidFill>
                <a:schemeClr val="tx1"/>
              </a:solidFill>
              <a:ln w="9525">
                <a:noFill/>
                <a:round/>
                <a:headEnd/>
                <a:tailEnd/>
              </a:ln>
            </p:spPr>
            <p:txBody>
              <a:bodyPr vert="horz" wrap="square" lIns="68580" tIns="34290" rIns="68580" bIns="3429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grpSp>
      </p:grpSp>
      <p:sp>
        <p:nvSpPr>
          <p:cNvPr id="44" name="Retângulo 43">
            <a:extLst>
              <a:ext uri="{FF2B5EF4-FFF2-40B4-BE49-F238E27FC236}">
                <a16:creationId xmlns:a16="http://schemas.microsoft.com/office/drawing/2014/main" id="{8ED3C981-9209-466D-B5DD-E405EE556E95}"/>
              </a:ext>
            </a:extLst>
          </p:cNvPr>
          <p:cNvSpPr/>
          <p:nvPr/>
        </p:nvSpPr>
        <p:spPr>
          <a:xfrm>
            <a:off x="756431" y="2562638"/>
            <a:ext cx="3147814" cy="262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bg1"/>
                </a:solidFill>
                <a:cs typeface="Arial" panose="020B0604020202020204" pitchFamily="34" charset="0"/>
              </a:rPr>
              <a:t>Use in </a:t>
            </a:r>
            <a:r>
              <a:rPr lang="pt-BR" dirty="0" err="1">
                <a:solidFill>
                  <a:schemeClr val="bg1"/>
                </a:solidFill>
                <a:cs typeface="Arial" panose="020B0604020202020204" pitchFamily="34" charset="0"/>
              </a:rPr>
              <a:t>the</a:t>
            </a:r>
            <a:r>
              <a:rPr lang="pt-BR" dirty="0">
                <a:solidFill>
                  <a:schemeClr val="bg1"/>
                </a:solidFill>
                <a:cs typeface="Arial" panose="020B0604020202020204" pitchFamily="34" charset="0"/>
              </a:rPr>
              <a:t> world </a:t>
            </a:r>
            <a:r>
              <a:rPr lang="pt-BR" dirty="0" err="1">
                <a:solidFill>
                  <a:schemeClr val="bg1"/>
                </a:solidFill>
                <a:cs typeface="Arial" panose="020B0604020202020204" pitchFamily="34" charset="0"/>
              </a:rPr>
              <a:t>and</a:t>
            </a:r>
            <a:r>
              <a:rPr lang="pt-BR" dirty="0">
                <a:solidFill>
                  <a:schemeClr val="bg1"/>
                </a:solidFill>
                <a:cs typeface="Arial" panose="020B0604020202020204" pitchFamily="34" charset="0"/>
              </a:rPr>
              <a:t> </a:t>
            </a:r>
            <a:r>
              <a:rPr lang="pt-BR" dirty="0" err="1">
                <a:solidFill>
                  <a:schemeClr val="bg1"/>
                </a:solidFill>
                <a:cs typeface="Arial" panose="020B0604020202020204" pitchFamily="34" charset="0"/>
              </a:rPr>
              <a:t>presence</a:t>
            </a:r>
            <a:r>
              <a:rPr lang="pt-BR" dirty="0">
                <a:solidFill>
                  <a:schemeClr val="bg1"/>
                </a:solidFill>
                <a:cs typeface="Arial" panose="020B0604020202020204" pitchFamily="34" charset="0"/>
              </a:rPr>
              <a:t> </a:t>
            </a:r>
          </a:p>
          <a:p>
            <a:pPr algn="ctr"/>
            <a:r>
              <a:rPr lang="pt-BR" dirty="0">
                <a:solidFill>
                  <a:schemeClr val="bg1"/>
                </a:solidFill>
                <a:cs typeface="Arial" panose="020B0604020202020204" pitchFamily="34" charset="0"/>
              </a:rPr>
              <a:t>in </a:t>
            </a:r>
            <a:r>
              <a:rPr lang="pt-BR" dirty="0" err="1">
                <a:solidFill>
                  <a:schemeClr val="bg1"/>
                </a:solidFill>
                <a:cs typeface="Arial" panose="020B0604020202020204" pitchFamily="34" charset="0"/>
              </a:rPr>
              <a:t>the</a:t>
            </a:r>
            <a:r>
              <a:rPr lang="pt-BR" dirty="0">
                <a:solidFill>
                  <a:schemeClr val="bg1"/>
                </a:solidFill>
                <a:cs typeface="Arial" panose="020B0604020202020204" pitchFamily="34" charset="0"/>
              </a:rPr>
              <a:t> </a:t>
            </a:r>
            <a:r>
              <a:rPr lang="pt-BR" dirty="0" err="1">
                <a:solidFill>
                  <a:schemeClr val="bg1"/>
                </a:solidFill>
                <a:cs typeface="Arial" panose="020B0604020202020204" pitchFamily="34" charset="0"/>
              </a:rPr>
              <a:t>environment</a:t>
            </a:r>
            <a:endParaRPr lang="pt-BR" dirty="0">
              <a:solidFill>
                <a:schemeClr val="bg1"/>
              </a:solidFill>
              <a:cs typeface="Arial" panose="020B0604020202020204" pitchFamily="34" charset="0"/>
            </a:endParaRPr>
          </a:p>
        </p:txBody>
      </p:sp>
      <p:sp>
        <p:nvSpPr>
          <p:cNvPr id="45" name="Retângulo 44">
            <a:extLst>
              <a:ext uri="{FF2B5EF4-FFF2-40B4-BE49-F238E27FC236}">
                <a16:creationId xmlns:a16="http://schemas.microsoft.com/office/drawing/2014/main" id="{FF5A1078-EE76-45A8-8379-18D4D7E600AB}"/>
              </a:ext>
            </a:extLst>
          </p:cNvPr>
          <p:cNvSpPr/>
          <p:nvPr/>
        </p:nvSpPr>
        <p:spPr>
          <a:xfrm>
            <a:off x="823944" y="3234930"/>
            <a:ext cx="2900757" cy="319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cs typeface="Arial" panose="020B0604020202020204" pitchFamily="34" charset="0"/>
              </a:rPr>
              <a:t>EU Watch List of </a:t>
            </a:r>
          </a:p>
          <a:p>
            <a:pPr algn="ctr"/>
            <a:r>
              <a:rPr lang="en-US" dirty="0">
                <a:solidFill>
                  <a:schemeClr val="bg1"/>
                </a:solidFill>
                <a:cs typeface="Arial" panose="020B0604020202020204" pitchFamily="34" charset="0"/>
              </a:rPr>
              <a:t>priority substances </a:t>
            </a:r>
            <a:endParaRPr lang="pt-BR" dirty="0">
              <a:solidFill>
                <a:schemeClr val="bg1"/>
              </a:solidFill>
              <a:cs typeface="Arial" panose="020B0604020202020204" pitchFamily="34" charset="0"/>
            </a:endParaRPr>
          </a:p>
        </p:txBody>
      </p:sp>
      <p:sp>
        <p:nvSpPr>
          <p:cNvPr id="46" name="Retângulo 45">
            <a:extLst>
              <a:ext uri="{FF2B5EF4-FFF2-40B4-BE49-F238E27FC236}">
                <a16:creationId xmlns:a16="http://schemas.microsoft.com/office/drawing/2014/main" id="{6A1FAD90-39FA-4CC7-9535-3241BF486F5C}"/>
              </a:ext>
            </a:extLst>
          </p:cNvPr>
          <p:cNvSpPr/>
          <p:nvPr/>
        </p:nvSpPr>
        <p:spPr>
          <a:xfrm>
            <a:off x="870440" y="4614403"/>
            <a:ext cx="2900757" cy="319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cs typeface="Arial" panose="020B0604020202020204" pitchFamily="34" charset="0"/>
              </a:rPr>
              <a:t>Commonly reported </a:t>
            </a:r>
          </a:p>
          <a:p>
            <a:pPr algn="ctr"/>
            <a:r>
              <a:rPr lang="en-US" dirty="0">
                <a:solidFill>
                  <a:schemeClr val="bg1"/>
                </a:solidFill>
                <a:cs typeface="Arial" panose="020B0604020202020204" pitchFamily="34" charset="0"/>
              </a:rPr>
              <a:t>pesticides</a:t>
            </a:r>
            <a:endParaRPr lang="pt-BR" dirty="0">
              <a:solidFill>
                <a:schemeClr val="bg1"/>
              </a:solidFill>
              <a:cs typeface="Arial" panose="020B0604020202020204" pitchFamily="34" charset="0"/>
            </a:endParaRPr>
          </a:p>
        </p:txBody>
      </p:sp>
      <p:sp>
        <p:nvSpPr>
          <p:cNvPr id="47" name="Retângulo 46">
            <a:extLst>
              <a:ext uri="{FF2B5EF4-FFF2-40B4-BE49-F238E27FC236}">
                <a16:creationId xmlns:a16="http://schemas.microsoft.com/office/drawing/2014/main" id="{5049B329-9482-4DA6-BAAE-8D6EC0402176}"/>
              </a:ext>
            </a:extLst>
          </p:cNvPr>
          <p:cNvSpPr/>
          <p:nvPr/>
        </p:nvSpPr>
        <p:spPr>
          <a:xfrm>
            <a:off x="850891" y="3864861"/>
            <a:ext cx="2900757" cy="319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cs typeface="Arial" panose="020B0604020202020204" pitchFamily="34" charset="0"/>
              </a:rPr>
              <a:t>Physical-chemical properties, usage and toxicity</a:t>
            </a:r>
          </a:p>
        </p:txBody>
      </p:sp>
      <p:sp>
        <p:nvSpPr>
          <p:cNvPr id="48" name="Retângulo 47">
            <a:extLst>
              <a:ext uri="{FF2B5EF4-FFF2-40B4-BE49-F238E27FC236}">
                <a16:creationId xmlns:a16="http://schemas.microsoft.com/office/drawing/2014/main" id="{9E248520-C889-4464-9B69-C253F6D3D7D8}"/>
              </a:ext>
            </a:extLst>
          </p:cNvPr>
          <p:cNvSpPr/>
          <p:nvPr/>
        </p:nvSpPr>
        <p:spPr>
          <a:xfrm>
            <a:off x="873285" y="5319400"/>
            <a:ext cx="2900757" cy="319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cs typeface="Arial" panose="020B0604020202020204" pitchFamily="34" charset="0"/>
              </a:rPr>
              <a:t>Selected</a:t>
            </a:r>
          </a:p>
          <a:p>
            <a:pPr algn="ctr"/>
            <a:r>
              <a:rPr lang="en-US" b="1" dirty="0">
                <a:solidFill>
                  <a:schemeClr val="bg1"/>
                </a:solidFill>
                <a:cs typeface="Arial" panose="020B0604020202020204" pitchFamily="34" charset="0"/>
              </a:rPr>
              <a:t>pesticides</a:t>
            </a:r>
            <a:endParaRPr lang="pt-BR" b="1" dirty="0">
              <a:solidFill>
                <a:schemeClr val="bg1"/>
              </a:solidFill>
              <a:cs typeface="Arial" panose="020B0604020202020204" pitchFamily="34" charset="0"/>
            </a:endParaRPr>
          </a:p>
        </p:txBody>
      </p:sp>
      <p:sp>
        <p:nvSpPr>
          <p:cNvPr id="49" name="Retângulo 48">
            <a:extLst>
              <a:ext uri="{FF2B5EF4-FFF2-40B4-BE49-F238E27FC236}">
                <a16:creationId xmlns:a16="http://schemas.microsoft.com/office/drawing/2014/main" id="{87578883-F6A1-4BEB-A27A-1A58DED4780B}"/>
              </a:ext>
            </a:extLst>
          </p:cNvPr>
          <p:cNvSpPr/>
          <p:nvPr/>
        </p:nvSpPr>
        <p:spPr>
          <a:xfrm>
            <a:off x="197519" y="6231720"/>
            <a:ext cx="4291717" cy="319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i="0" u="none" strike="noStrike" baseline="0" dirty="0">
                <a:solidFill>
                  <a:srgbClr val="000000"/>
                </a:solidFill>
                <a:cs typeface="Arial" panose="020B0604020202020204" pitchFamily="34" charset="0"/>
              </a:rPr>
              <a:t>DIURON, ATRAZINE, DIMETHOATE, 2,4-D, ACETAMIPRID, CLOTHIANIDIN, IMIDACLOPRID, THIACLOPRID AND THIAMETHOXAM</a:t>
            </a:r>
            <a:endParaRPr lang="en-US" sz="1200" b="1" dirty="0">
              <a:solidFill>
                <a:schemeClr val="tx1"/>
              </a:solidFill>
              <a:cs typeface="Arial" panose="020B0604020202020204" pitchFamily="34" charset="0"/>
            </a:endParaRPr>
          </a:p>
        </p:txBody>
      </p:sp>
      <p:cxnSp>
        <p:nvCxnSpPr>
          <p:cNvPr id="50" name="Conector de Seta Reta 49">
            <a:extLst>
              <a:ext uri="{FF2B5EF4-FFF2-40B4-BE49-F238E27FC236}">
                <a16:creationId xmlns:a16="http://schemas.microsoft.com/office/drawing/2014/main" id="{B3A420C6-4739-4E65-9439-EBB11EA8B6ED}"/>
              </a:ext>
            </a:extLst>
          </p:cNvPr>
          <p:cNvCxnSpPr>
            <a:cxnSpLocks/>
          </p:cNvCxnSpPr>
          <p:nvPr/>
        </p:nvCxnSpPr>
        <p:spPr>
          <a:xfrm>
            <a:off x="2292869" y="5791878"/>
            <a:ext cx="0" cy="2160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51" name="Imagem 50" descr="Diuron | MedChemExpress">
            <a:extLst>
              <a:ext uri="{FF2B5EF4-FFF2-40B4-BE49-F238E27FC236}">
                <a16:creationId xmlns:a16="http://schemas.microsoft.com/office/drawing/2014/main" id="{EA5A70D9-A067-40DC-9B83-00D2992545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614" b="26030"/>
          <a:stretch/>
        </p:blipFill>
        <p:spPr bwMode="auto">
          <a:xfrm>
            <a:off x="10058538" y="2936870"/>
            <a:ext cx="1773659" cy="1025237"/>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60">
            <a:extLst>
              <a:ext uri="{FF2B5EF4-FFF2-40B4-BE49-F238E27FC236}">
                <a16:creationId xmlns:a16="http://schemas.microsoft.com/office/drawing/2014/main" id="{D17401CE-F11F-494D-9E7F-8E70C3A44C2A}"/>
              </a:ext>
            </a:extLst>
          </p:cNvPr>
          <p:cNvSpPr txBox="1"/>
          <p:nvPr/>
        </p:nvSpPr>
        <p:spPr>
          <a:xfrm>
            <a:off x="10588899" y="3766783"/>
            <a:ext cx="1413911" cy="369332"/>
          </a:xfrm>
          <a:prstGeom prst="rect">
            <a:avLst/>
          </a:prstGeom>
          <a:noFill/>
        </p:spPr>
        <p:txBody>
          <a:bodyPr wrap="square" rtlCol="0">
            <a:spAutoFit/>
          </a:bodyPr>
          <a:lstStyle/>
          <a:p>
            <a:pPr algn="ctr"/>
            <a:r>
              <a:rPr lang="en-GB" b="1" dirty="0"/>
              <a:t>Diuron</a:t>
            </a:r>
          </a:p>
        </p:txBody>
      </p:sp>
      <p:pic>
        <p:nvPicPr>
          <p:cNvPr id="57" name="Imagem 56">
            <a:extLst>
              <a:ext uri="{FF2B5EF4-FFF2-40B4-BE49-F238E27FC236}">
                <a16:creationId xmlns:a16="http://schemas.microsoft.com/office/drawing/2014/main" id="{E220D3D6-681A-46F7-9B1E-B849D1963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6013" y="689995"/>
            <a:ext cx="2385580" cy="118604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60">
            <a:extLst>
              <a:ext uri="{FF2B5EF4-FFF2-40B4-BE49-F238E27FC236}">
                <a16:creationId xmlns:a16="http://schemas.microsoft.com/office/drawing/2014/main" id="{E7B8B1FF-202D-49E1-A89A-B48450028542}"/>
              </a:ext>
            </a:extLst>
          </p:cNvPr>
          <p:cNvSpPr txBox="1"/>
          <p:nvPr/>
        </p:nvSpPr>
        <p:spPr>
          <a:xfrm>
            <a:off x="9450014" y="1787295"/>
            <a:ext cx="2385580" cy="923330"/>
          </a:xfrm>
          <a:prstGeom prst="rect">
            <a:avLst/>
          </a:prstGeom>
          <a:noFill/>
        </p:spPr>
        <p:txBody>
          <a:bodyPr wrap="square" rtlCol="0">
            <a:spAutoFit/>
          </a:bodyPr>
          <a:lstStyle/>
          <a:p>
            <a:pPr algn="ctr"/>
            <a:r>
              <a:rPr lang="en-GB" b="1" dirty="0"/>
              <a:t>2,4-Dichlorophenoxyacetic acid (2,4-D)</a:t>
            </a:r>
          </a:p>
        </p:txBody>
      </p:sp>
      <p:pic>
        <p:nvPicPr>
          <p:cNvPr id="61" name="Imagem 60" descr="Chemical structure of acetamiprid. | Download Scientific Diagram">
            <a:extLst>
              <a:ext uri="{FF2B5EF4-FFF2-40B4-BE49-F238E27FC236}">
                <a16:creationId xmlns:a16="http://schemas.microsoft.com/office/drawing/2014/main" id="{5C81E56E-9F0A-44E6-8E48-7D74171DEF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6428" y="1740396"/>
            <a:ext cx="2707889" cy="1149883"/>
          </a:xfrm>
          <a:prstGeom prst="rect">
            <a:avLst/>
          </a:prstGeom>
          <a:noFill/>
          <a:extLst>
            <a:ext uri="{909E8E84-426E-40DD-AFC4-6F175D3DCCD1}">
              <a14:hiddenFill xmlns:a14="http://schemas.microsoft.com/office/drawing/2010/main">
                <a:solidFill>
                  <a:srgbClr val="FFFFFF"/>
                </a:solidFill>
              </a14:hiddenFill>
            </a:ext>
          </a:extLst>
        </p:spPr>
      </p:pic>
      <p:pic>
        <p:nvPicPr>
          <p:cNvPr id="63" name="Imagem 62" descr="Chemical structures of imidacloprid and clothianidin. | Download Scientific  Diagram">
            <a:extLst>
              <a:ext uri="{FF2B5EF4-FFF2-40B4-BE49-F238E27FC236}">
                <a16:creationId xmlns:a16="http://schemas.microsoft.com/office/drawing/2014/main" id="{9076AECF-1FFB-4DD7-A659-DFB898572E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085" t="59913" r="1146" b="2152"/>
          <a:stretch/>
        </p:blipFill>
        <p:spPr bwMode="auto">
          <a:xfrm>
            <a:off x="4372686" y="3396484"/>
            <a:ext cx="2890075" cy="1268952"/>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0">
            <a:extLst>
              <a:ext uri="{FF2B5EF4-FFF2-40B4-BE49-F238E27FC236}">
                <a16:creationId xmlns:a16="http://schemas.microsoft.com/office/drawing/2014/main" id="{0D7F538E-2FC0-4350-977F-30D093AC5C22}"/>
              </a:ext>
            </a:extLst>
          </p:cNvPr>
          <p:cNvSpPr txBox="1"/>
          <p:nvPr/>
        </p:nvSpPr>
        <p:spPr>
          <a:xfrm>
            <a:off x="4668937" y="4399745"/>
            <a:ext cx="1413911" cy="369332"/>
          </a:xfrm>
          <a:prstGeom prst="rect">
            <a:avLst/>
          </a:prstGeom>
          <a:noFill/>
        </p:spPr>
        <p:txBody>
          <a:bodyPr wrap="square" rtlCol="0">
            <a:spAutoFit/>
          </a:bodyPr>
          <a:lstStyle/>
          <a:p>
            <a:pPr algn="ctr"/>
            <a:r>
              <a:rPr lang="en-GB" b="1" dirty="0"/>
              <a:t>Clothianidin</a:t>
            </a:r>
          </a:p>
        </p:txBody>
      </p:sp>
      <p:sp>
        <p:nvSpPr>
          <p:cNvPr id="66" name="TextBox 60">
            <a:extLst>
              <a:ext uri="{FF2B5EF4-FFF2-40B4-BE49-F238E27FC236}">
                <a16:creationId xmlns:a16="http://schemas.microsoft.com/office/drawing/2014/main" id="{6E636D0D-D433-4A65-99DD-1718D89FF83A}"/>
              </a:ext>
            </a:extLst>
          </p:cNvPr>
          <p:cNvSpPr txBox="1"/>
          <p:nvPr/>
        </p:nvSpPr>
        <p:spPr>
          <a:xfrm>
            <a:off x="5039015" y="6191665"/>
            <a:ext cx="1413911" cy="369332"/>
          </a:xfrm>
          <a:prstGeom prst="rect">
            <a:avLst/>
          </a:prstGeom>
          <a:noFill/>
        </p:spPr>
        <p:txBody>
          <a:bodyPr wrap="square" rtlCol="0">
            <a:spAutoFit/>
          </a:bodyPr>
          <a:lstStyle/>
          <a:p>
            <a:pPr algn="ctr"/>
            <a:r>
              <a:rPr lang="en-GB" b="1" dirty="0"/>
              <a:t>Imidacloprid</a:t>
            </a:r>
          </a:p>
        </p:txBody>
      </p:sp>
      <p:sp>
        <p:nvSpPr>
          <p:cNvPr id="68" name="TextBox 60">
            <a:extLst>
              <a:ext uri="{FF2B5EF4-FFF2-40B4-BE49-F238E27FC236}">
                <a16:creationId xmlns:a16="http://schemas.microsoft.com/office/drawing/2014/main" id="{83277AB3-9F65-4955-94B4-8EBE4C45FF0B}"/>
              </a:ext>
            </a:extLst>
          </p:cNvPr>
          <p:cNvSpPr txBox="1"/>
          <p:nvPr/>
        </p:nvSpPr>
        <p:spPr>
          <a:xfrm>
            <a:off x="7881003" y="4633208"/>
            <a:ext cx="1413911" cy="369332"/>
          </a:xfrm>
          <a:prstGeom prst="rect">
            <a:avLst/>
          </a:prstGeom>
          <a:noFill/>
        </p:spPr>
        <p:txBody>
          <a:bodyPr wrap="square" rtlCol="0">
            <a:spAutoFit/>
          </a:bodyPr>
          <a:lstStyle/>
          <a:p>
            <a:pPr algn="ctr"/>
            <a:r>
              <a:rPr lang="en-GB" b="1" dirty="0"/>
              <a:t>Thiacloprid</a:t>
            </a:r>
          </a:p>
        </p:txBody>
      </p:sp>
      <p:pic>
        <p:nvPicPr>
          <p:cNvPr id="69" name="Imagem 68" descr="Thiamethoxam - Wikipedia">
            <a:extLst>
              <a:ext uri="{FF2B5EF4-FFF2-40B4-BE49-F238E27FC236}">
                <a16:creationId xmlns:a16="http://schemas.microsoft.com/office/drawing/2014/main" id="{34F54CC4-4741-48EA-8423-B949501A504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2705" y="5126664"/>
            <a:ext cx="2039128" cy="1249199"/>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0">
            <a:extLst>
              <a:ext uri="{FF2B5EF4-FFF2-40B4-BE49-F238E27FC236}">
                <a16:creationId xmlns:a16="http://schemas.microsoft.com/office/drawing/2014/main" id="{9A38FF0E-B216-4353-9B33-8445179244BE}"/>
              </a:ext>
            </a:extLst>
          </p:cNvPr>
          <p:cNvSpPr txBox="1"/>
          <p:nvPr/>
        </p:nvSpPr>
        <p:spPr>
          <a:xfrm>
            <a:off x="7073014" y="6376815"/>
            <a:ext cx="1630194" cy="369332"/>
          </a:xfrm>
          <a:prstGeom prst="rect">
            <a:avLst/>
          </a:prstGeom>
          <a:noFill/>
        </p:spPr>
        <p:txBody>
          <a:bodyPr wrap="square" rtlCol="0">
            <a:spAutoFit/>
          </a:bodyPr>
          <a:lstStyle/>
          <a:p>
            <a:pPr algn="ctr"/>
            <a:r>
              <a:rPr lang="en-GB" b="1" dirty="0"/>
              <a:t>Thiamethoxam</a:t>
            </a:r>
          </a:p>
        </p:txBody>
      </p:sp>
      <p:sp>
        <p:nvSpPr>
          <p:cNvPr id="62" name="TextBox 60">
            <a:extLst>
              <a:ext uri="{FF2B5EF4-FFF2-40B4-BE49-F238E27FC236}">
                <a16:creationId xmlns:a16="http://schemas.microsoft.com/office/drawing/2014/main" id="{4854B4F7-7B16-42A7-8F7C-F67F0BDE9D8A}"/>
              </a:ext>
            </a:extLst>
          </p:cNvPr>
          <p:cNvSpPr txBox="1"/>
          <p:nvPr/>
        </p:nvSpPr>
        <p:spPr>
          <a:xfrm>
            <a:off x="5213416" y="2912681"/>
            <a:ext cx="1413911" cy="369332"/>
          </a:xfrm>
          <a:prstGeom prst="rect">
            <a:avLst/>
          </a:prstGeom>
          <a:noFill/>
        </p:spPr>
        <p:txBody>
          <a:bodyPr wrap="square" rtlCol="0">
            <a:spAutoFit/>
          </a:bodyPr>
          <a:lstStyle/>
          <a:p>
            <a:pPr algn="ctr"/>
            <a:r>
              <a:rPr lang="en-GB" b="1" dirty="0"/>
              <a:t>Acetamiprid</a:t>
            </a:r>
          </a:p>
        </p:txBody>
      </p:sp>
      <p:pic>
        <p:nvPicPr>
          <p:cNvPr id="67" name="Imagem 66" descr="Thiacloprid - Wikipedia">
            <a:extLst>
              <a:ext uri="{FF2B5EF4-FFF2-40B4-BE49-F238E27FC236}">
                <a16:creationId xmlns:a16="http://schemas.microsoft.com/office/drawing/2014/main" id="{1D2C1432-0C6D-4B03-B12A-87C7C802D50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21953" y="3555505"/>
            <a:ext cx="2399939" cy="114988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Dimethoate - Wikipedia">
            <a:extLst>
              <a:ext uri="{FF2B5EF4-FFF2-40B4-BE49-F238E27FC236}">
                <a16:creationId xmlns:a16="http://schemas.microsoft.com/office/drawing/2014/main" id="{87130B56-CD2F-6E41-BEAC-A5ED5059965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84097" y="4864409"/>
            <a:ext cx="1937453" cy="11935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0">
            <a:extLst>
              <a:ext uri="{FF2B5EF4-FFF2-40B4-BE49-F238E27FC236}">
                <a16:creationId xmlns:a16="http://schemas.microsoft.com/office/drawing/2014/main" id="{4DEE5E9C-1800-722F-8FC2-31F5FCF1C7AC}"/>
              </a:ext>
            </a:extLst>
          </p:cNvPr>
          <p:cNvSpPr txBox="1"/>
          <p:nvPr/>
        </p:nvSpPr>
        <p:spPr>
          <a:xfrm>
            <a:off x="9488886" y="5781352"/>
            <a:ext cx="1413911" cy="369332"/>
          </a:xfrm>
          <a:prstGeom prst="rect">
            <a:avLst/>
          </a:prstGeom>
          <a:noFill/>
        </p:spPr>
        <p:txBody>
          <a:bodyPr wrap="square" rtlCol="0">
            <a:spAutoFit/>
          </a:bodyPr>
          <a:lstStyle/>
          <a:p>
            <a:pPr algn="ctr"/>
            <a:r>
              <a:rPr lang="en-GB" b="1" dirty="0"/>
              <a:t>Dimethoate</a:t>
            </a:r>
          </a:p>
        </p:txBody>
      </p:sp>
      <p:pic>
        <p:nvPicPr>
          <p:cNvPr id="9" name="Imagem 8" descr="Atrazine - Wikipedia">
            <a:extLst>
              <a:ext uri="{FF2B5EF4-FFF2-40B4-BE49-F238E27FC236}">
                <a16:creationId xmlns:a16="http://schemas.microsoft.com/office/drawing/2014/main" id="{815E85EE-E8EB-DF43-4A8A-C96C0590FB5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58318" y="1702537"/>
            <a:ext cx="2113159" cy="13037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60">
            <a:extLst>
              <a:ext uri="{FF2B5EF4-FFF2-40B4-BE49-F238E27FC236}">
                <a16:creationId xmlns:a16="http://schemas.microsoft.com/office/drawing/2014/main" id="{1A893C57-B16A-B15C-CDF0-CCCCE1306AD5}"/>
              </a:ext>
            </a:extLst>
          </p:cNvPr>
          <p:cNvSpPr txBox="1"/>
          <p:nvPr/>
        </p:nvSpPr>
        <p:spPr>
          <a:xfrm>
            <a:off x="7707943" y="2975146"/>
            <a:ext cx="1413911" cy="369332"/>
          </a:xfrm>
          <a:prstGeom prst="rect">
            <a:avLst/>
          </a:prstGeom>
          <a:noFill/>
        </p:spPr>
        <p:txBody>
          <a:bodyPr wrap="square" rtlCol="0">
            <a:spAutoFit/>
          </a:bodyPr>
          <a:lstStyle/>
          <a:p>
            <a:pPr algn="ctr"/>
            <a:r>
              <a:rPr lang="en-GB" b="1" dirty="0"/>
              <a:t>Atrazine</a:t>
            </a:r>
          </a:p>
        </p:txBody>
      </p:sp>
      <p:sp>
        <p:nvSpPr>
          <p:cNvPr id="11" name="Forma em L 10">
            <a:extLst>
              <a:ext uri="{FF2B5EF4-FFF2-40B4-BE49-F238E27FC236}">
                <a16:creationId xmlns:a16="http://schemas.microsoft.com/office/drawing/2014/main" id="{89DE4D03-719D-250A-6415-B3740AFE4854}"/>
              </a:ext>
            </a:extLst>
          </p:cNvPr>
          <p:cNvSpPr/>
          <p:nvPr/>
        </p:nvSpPr>
        <p:spPr>
          <a:xfrm>
            <a:off x="4438773" y="1528011"/>
            <a:ext cx="5002466" cy="5218136"/>
          </a:xfrm>
          <a:prstGeom prst="corner">
            <a:avLst>
              <a:gd name="adj1" fmla="val 64671"/>
              <a:gd name="adj2" fmla="val 5913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E7F0EAB5-5F0A-710C-4DE0-6F47F90FE537}"/>
              </a:ext>
            </a:extLst>
          </p:cNvPr>
          <p:cNvSpPr/>
          <p:nvPr/>
        </p:nvSpPr>
        <p:spPr>
          <a:xfrm>
            <a:off x="4668937" y="1702537"/>
            <a:ext cx="2593824" cy="114988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6" name="Picture 2" descr="upload.wikimedia.org/wikipedia/commons/thumb/4/4a/...">
            <a:extLst>
              <a:ext uri="{FF2B5EF4-FFF2-40B4-BE49-F238E27FC236}">
                <a16:creationId xmlns:a16="http://schemas.microsoft.com/office/drawing/2014/main" id="{E0FDC677-49E0-6F64-FB7F-D803D320AD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59746" y="1789057"/>
            <a:ext cx="2369761" cy="999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9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5">
            <a:extLst>
              <a:ext uri="{FF2B5EF4-FFF2-40B4-BE49-F238E27FC236}">
                <a16:creationId xmlns:a16="http://schemas.microsoft.com/office/drawing/2014/main" id="{DDCFBDE3-350E-4A19-80BB-CDE659660A6B}"/>
              </a:ext>
            </a:extLst>
          </p:cNvPr>
          <p:cNvSpPr>
            <a:spLocks noGrp="1"/>
          </p:cNvSpPr>
          <p:nvPr>
            <p:ph type="sldNum" sz="quarter" idx="12"/>
          </p:nvPr>
        </p:nvSpPr>
        <p:spPr/>
        <p:txBody>
          <a:bodyPr/>
          <a:lstStyle/>
          <a:p>
            <a:fld id="{437794D7-DC86-9A4E-9C9F-0B324FE8876A}" type="slidenum">
              <a:rPr lang="en-US" smtClean="0"/>
              <a:pPr/>
              <a:t>7</a:t>
            </a:fld>
            <a:endParaRPr lang="en-US" dirty="0"/>
          </a:p>
        </p:txBody>
      </p:sp>
      <p:pic>
        <p:nvPicPr>
          <p:cNvPr id="2" name="Imagem 1" descr="Balcão de vidro&#10;&#10;Descrição gerada automaticamente com confiança média">
            <a:extLst>
              <a:ext uri="{FF2B5EF4-FFF2-40B4-BE49-F238E27FC236}">
                <a16:creationId xmlns:a16="http://schemas.microsoft.com/office/drawing/2014/main" id="{8BF406E6-CFAD-870E-55DE-29B244FFE4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09" t="27622" r="66" b="35883"/>
          <a:stretch/>
        </p:blipFill>
        <p:spPr bwMode="auto">
          <a:xfrm>
            <a:off x="508102" y="1280717"/>
            <a:ext cx="8195932" cy="2448568"/>
          </a:xfrm>
          <a:prstGeom prst="rect">
            <a:avLst/>
          </a:prstGeom>
          <a:noFill/>
          <a:ln>
            <a:noFill/>
          </a:ln>
          <a:extLst>
            <a:ext uri="{53640926-AAD7-44D8-BBD7-CCE9431645EC}">
              <a14:shadowObscured xmlns:a14="http://schemas.microsoft.com/office/drawing/2010/main"/>
            </a:ext>
          </a:extLst>
        </p:spPr>
      </p:pic>
      <p:sp>
        <p:nvSpPr>
          <p:cNvPr id="5" name="CaixaDeTexto 4">
            <a:extLst>
              <a:ext uri="{FF2B5EF4-FFF2-40B4-BE49-F238E27FC236}">
                <a16:creationId xmlns:a16="http://schemas.microsoft.com/office/drawing/2014/main" id="{61CB4F29-9DF3-2715-A43A-7E27B9C26A42}"/>
              </a:ext>
            </a:extLst>
          </p:cNvPr>
          <p:cNvSpPr txBox="1"/>
          <p:nvPr/>
        </p:nvSpPr>
        <p:spPr>
          <a:xfrm>
            <a:off x="508102" y="2122460"/>
            <a:ext cx="883980" cy="400110"/>
          </a:xfrm>
          <a:prstGeom prst="rect">
            <a:avLst/>
          </a:prstGeom>
          <a:solidFill>
            <a:schemeClr val="bg1"/>
          </a:solidFill>
        </p:spPr>
        <p:txBody>
          <a:bodyPr wrap="square">
            <a:spAutoFit/>
          </a:bodyPr>
          <a:lstStyle/>
          <a:p>
            <a:pPr algn="ctr"/>
            <a:r>
              <a:rPr lang="en-US" sz="2000" b="1" dirty="0">
                <a:cs typeface="Arial" panose="020B0604020202020204" pitchFamily="34" charset="0"/>
              </a:rPr>
              <a:t>3 cm</a:t>
            </a:r>
          </a:p>
        </p:txBody>
      </p:sp>
      <p:sp>
        <p:nvSpPr>
          <p:cNvPr id="4" name="Chave Esquerda 3">
            <a:extLst>
              <a:ext uri="{FF2B5EF4-FFF2-40B4-BE49-F238E27FC236}">
                <a16:creationId xmlns:a16="http://schemas.microsoft.com/office/drawing/2014/main" id="{D1F4C367-1DDE-5B57-7A8D-7D2B30ABC77A}"/>
              </a:ext>
            </a:extLst>
          </p:cNvPr>
          <p:cNvSpPr/>
          <p:nvPr/>
        </p:nvSpPr>
        <p:spPr>
          <a:xfrm>
            <a:off x="1296022" y="2086426"/>
            <a:ext cx="324000" cy="720018"/>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graphicFrame>
        <p:nvGraphicFramePr>
          <p:cNvPr id="10" name="Tabela 9">
            <a:extLst>
              <a:ext uri="{FF2B5EF4-FFF2-40B4-BE49-F238E27FC236}">
                <a16:creationId xmlns:a16="http://schemas.microsoft.com/office/drawing/2014/main" id="{1C5C6954-9422-8D74-D936-96E112C1165F}"/>
              </a:ext>
            </a:extLst>
          </p:cNvPr>
          <p:cNvGraphicFramePr>
            <a:graphicFrameLocks noGrp="1"/>
          </p:cNvGraphicFramePr>
          <p:nvPr>
            <p:extLst>
              <p:ext uri="{D42A27DB-BD31-4B8C-83A1-F6EECF244321}">
                <p14:modId xmlns:p14="http://schemas.microsoft.com/office/powerpoint/2010/main" val="3516794631"/>
              </p:ext>
            </p:extLst>
          </p:nvPr>
        </p:nvGraphicFramePr>
        <p:xfrm>
          <a:off x="2297960" y="4100273"/>
          <a:ext cx="3165897" cy="1869948"/>
        </p:xfrm>
        <a:graphic>
          <a:graphicData uri="http://schemas.openxmlformats.org/drawingml/2006/table">
            <a:tbl>
              <a:tblPr firstRow="1" firstCol="1" bandRow="1">
                <a:tableStyleId>{9D7B26C5-4107-4FEC-AEDC-1716B250A1EF}</a:tableStyleId>
              </a:tblPr>
              <a:tblGrid>
                <a:gridCol w="3165897">
                  <a:extLst>
                    <a:ext uri="{9D8B030D-6E8A-4147-A177-3AD203B41FA5}">
                      <a16:colId xmlns:a16="http://schemas.microsoft.com/office/drawing/2014/main" val="3663069878"/>
                    </a:ext>
                  </a:extLst>
                </a:gridCol>
              </a:tblGrid>
              <a:tr h="293684">
                <a:tc>
                  <a:txBody>
                    <a:bodyPr/>
                    <a:lstStyle/>
                    <a:p>
                      <a:pPr algn="ctr">
                        <a:lnSpc>
                          <a:spcPct val="107000"/>
                        </a:lnSpc>
                        <a:spcAft>
                          <a:spcPts val="800"/>
                        </a:spcAft>
                      </a:pPr>
                      <a:r>
                        <a:rPr lang="en-GB" sz="2000">
                          <a:effectLst/>
                        </a:rPr>
                        <a:t>Catalyst load (% w/v)</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47776058"/>
                  </a:ext>
                </a:extLst>
              </a:tr>
              <a:tr h="293684">
                <a:tc>
                  <a:txBody>
                    <a:bodyPr/>
                    <a:lstStyle/>
                    <a:p>
                      <a:pPr algn="ctr">
                        <a:lnSpc>
                          <a:spcPct val="107000"/>
                        </a:lnSpc>
                        <a:spcAft>
                          <a:spcPts val="800"/>
                        </a:spcAft>
                      </a:pPr>
                      <a:r>
                        <a:rPr lang="en-GB" sz="2000">
                          <a:effectLst/>
                        </a:rPr>
                        <a:t>0.14</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8778250"/>
                  </a:ext>
                </a:extLst>
              </a:tr>
              <a:tr h="293684">
                <a:tc>
                  <a:txBody>
                    <a:bodyPr/>
                    <a:lstStyle/>
                    <a:p>
                      <a:pPr algn="ctr">
                        <a:lnSpc>
                          <a:spcPct val="107000"/>
                        </a:lnSpc>
                        <a:spcAft>
                          <a:spcPts val="800"/>
                        </a:spcAft>
                      </a:pPr>
                      <a:r>
                        <a:rPr lang="en-GB" sz="2000">
                          <a:effectLst/>
                        </a:rPr>
                        <a:t>0.28</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09814457"/>
                  </a:ext>
                </a:extLst>
              </a:tr>
              <a:tr h="293684">
                <a:tc>
                  <a:txBody>
                    <a:bodyPr/>
                    <a:lstStyle/>
                    <a:p>
                      <a:pPr algn="ctr">
                        <a:lnSpc>
                          <a:spcPct val="107000"/>
                        </a:lnSpc>
                        <a:spcAft>
                          <a:spcPts val="800"/>
                        </a:spcAft>
                      </a:pPr>
                      <a:r>
                        <a:rPr lang="en-GB" sz="2000">
                          <a:effectLst/>
                        </a:rPr>
                        <a:t>0.42</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37718837"/>
                  </a:ext>
                </a:extLst>
              </a:tr>
              <a:tr h="293684">
                <a:tc>
                  <a:txBody>
                    <a:bodyPr/>
                    <a:lstStyle/>
                    <a:p>
                      <a:pPr algn="ctr">
                        <a:lnSpc>
                          <a:spcPct val="107000"/>
                        </a:lnSpc>
                        <a:spcAft>
                          <a:spcPts val="800"/>
                        </a:spcAft>
                      </a:pPr>
                      <a:r>
                        <a:rPr lang="en-GB" sz="2000">
                          <a:effectLst/>
                        </a:rPr>
                        <a:t>0.56</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30338"/>
                  </a:ext>
                </a:extLst>
              </a:tr>
              <a:tr h="293684">
                <a:tc>
                  <a:txBody>
                    <a:bodyPr/>
                    <a:lstStyle/>
                    <a:p>
                      <a:pPr algn="ctr">
                        <a:lnSpc>
                          <a:spcPct val="107000"/>
                        </a:lnSpc>
                        <a:spcAft>
                          <a:spcPts val="800"/>
                        </a:spcAft>
                      </a:pPr>
                      <a:r>
                        <a:rPr lang="en-GB" sz="2000" dirty="0">
                          <a:effectLst/>
                        </a:rPr>
                        <a:t>0.70</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58136485"/>
                  </a:ext>
                </a:extLst>
              </a:tr>
            </a:tbl>
          </a:graphicData>
        </a:graphic>
      </p:graphicFrame>
      <p:pic>
        <p:nvPicPr>
          <p:cNvPr id="12" name="Imagem 11" descr="Tigela de vidro&#10;&#10;Descrição gerada automaticamente com confiança média">
            <a:extLst>
              <a:ext uri="{FF2B5EF4-FFF2-40B4-BE49-F238E27FC236}">
                <a16:creationId xmlns:a16="http://schemas.microsoft.com/office/drawing/2014/main" id="{F9B89AEF-A9AD-AF36-2944-D1759CD7DE5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t="22268" b="12090"/>
          <a:stretch/>
        </p:blipFill>
        <p:spPr bwMode="auto">
          <a:xfrm>
            <a:off x="7047205" y="3913345"/>
            <a:ext cx="2328288" cy="2037791"/>
          </a:xfrm>
          <a:prstGeom prst="rect">
            <a:avLst/>
          </a:prstGeom>
          <a:noFill/>
          <a:ln>
            <a:solidFill>
              <a:schemeClr val="tx1"/>
            </a:solidFill>
          </a:ln>
          <a:extLst>
            <a:ext uri="{53640926-AAD7-44D8-BBD7-CCE9431645EC}">
              <a14:shadowObscured xmlns:a14="http://schemas.microsoft.com/office/drawing/2010/main"/>
            </a:ext>
          </a:extLst>
        </p:spPr>
      </p:pic>
      <p:pic>
        <p:nvPicPr>
          <p:cNvPr id="13" name="Imagem 12" descr="Prato de vidro&#10;&#10;Descrição gerada automaticamente com confiança baixa">
            <a:extLst>
              <a:ext uri="{FF2B5EF4-FFF2-40B4-BE49-F238E27FC236}">
                <a16:creationId xmlns:a16="http://schemas.microsoft.com/office/drawing/2014/main" id="{4C8A141D-1115-477A-A813-7B675F07A11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975" t="10137" r="-554" b="16452"/>
          <a:stretch/>
        </p:blipFill>
        <p:spPr bwMode="auto">
          <a:xfrm>
            <a:off x="9375493" y="3913345"/>
            <a:ext cx="2037145" cy="2042922"/>
          </a:xfrm>
          <a:prstGeom prst="rect">
            <a:avLst/>
          </a:prstGeom>
          <a:noFill/>
          <a:ln>
            <a:solidFill>
              <a:schemeClr val="tx1"/>
            </a:solidFill>
          </a:ln>
          <a:extLst>
            <a:ext uri="{53640926-AAD7-44D8-BBD7-CCE9431645EC}">
              <a14:shadowObscured xmlns:a14="http://schemas.microsoft.com/office/drawing/2010/main"/>
            </a:ext>
          </a:extLst>
        </p:spPr>
      </p:pic>
      <p:sp>
        <p:nvSpPr>
          <p:cNvPr id="14" name="CaixaDeTexto 13">
            <a:extLst>
              <a:ext uri="{FF2B5EF4-FFF2-40B4-BE49-F238E27FC236}">
                <a16:creationId xmlns:a16="http://schemas.microsoft.com/office/drawing/2014/main" id="{C5244B24-D123-5B9E-5255-98B979AFC949}"/>
              </a:ext>
            </a:extLst>
          </p:cNvPr>
          <p:cNvSpPr txBox="1"/>
          <p:nvPr/>
        </p:nvSpPr>
        <p:spPr>
          <a:xfrm>
            <a:off x="7538249" y="5604972"/>
            <a:ext cx="1346200" cy="338554"/>
          </a:xfrm>
          <a:prstGeom prst="rect">
            <a:avLst/>
          </a:prstGeom>
          <a:solidFill>
            <a:schemeClr val="bg1"/>
          </a:solidFill>
        </p:spPr>
        <p:txBody>
          <a:bodyPr wrap="square">
            <a:spAutoFit/>
          </a:bodyPr>
          <a:lstStyle/>
          <a:p>
            <a:pPr algn="ctr"/>
            <a:r>
              <a:rPr lang="en-US" sz="1600" dirty="0">
                <a:cs typeface="Arial" panose="020B0604020202020204" pitchFamily="34" charset="0"/>
              </a:rPr>
              <a:t>0.70% w/v</a:t>
            </a:r>
          </a:p>
        </p:txBody>
      </p:sp>
      <p:sp>
        <p:nvSpPr>
          <p:cNvPr id="15" name="CaixaDeTexto 14">
            <a:extLst>
              <a:ext uri="{FF2B5EF4-FFF2-40B4-BE49-F238E27FC236}">
                <a16:creationId xmlns:a16="http://schemas.microsoft.com/office/drawing/2014/main" id="{BDB97F03-AA1B-7CF1-F33A-80D1C487888D}"/>
              </a:ext>
            </a:extLst>
          </p:cNvPr>
          <p:cNvSpPr txBox="1"/>
          <p:nvPr/>
        </p:nvSpPr>
        <p:spPr>
          <a:xfrm>
            <a:off x="9735349" y="5604966"/>
            <a:ext cx="1346200" cy="338554"/>
          </a:xfrm>
          <a:prstGeom prst="rect">
            <a:avLst/>
          </a:prstGeom>
          <a:solidFill>
            <a:schemeClr val="bg1"/>
          </a:solidFill>
        </p:spPr>
        <p:txBody>
          <a:bodyPr wrap="square">
            <a:spAutoFit/>
          </a:bodyPr>
          <a:lstStyle/>
          <a:p>
            <a:pPr algn="ctr"/>
            <a:r>
              <a:rPr lang="en-US" sz="1600" dirty="0">
                <a:cs typeface="Arial" panose="020B0604020202020204" pitchFamily="34" charset="0"/>
              </a:rPr>
              <a:t>0.14% w/v</a:t>
            </a:r>
          </a:p>
        </p:txBody>
      </p:sp>
      <p:sp>
        <p:nvSpPr>
          <p:cNvPr id="3" name="CaixaDeTexto 2">
            <a:extLst>
              <a:ext uri="{FF2B5EF4-FFF2-40B4-BE49-F238E27FC236}">
                <a16:creationId xmlns:a16="http://schemas.microsoft.com/office/drawing/2014/main" id="{4C4A9F59-EEB9-C8D6-3FB6-725D4B2CDE0A}"/>
              </a:ext>
            </a:extLst>
          </p:cNvPr>
          <p:cNvSpPr txBox="1"/>
          <p:nvPr/>
        </p:nvSpPr>
        <p:spPr>
          <a:xfrm>
            <a:off x="9511809" y="3000879"/>
            <a:ext cx="2191971" cy="646331"/>
          </a:xfrm>
          <a:prstGeom prst="rect">
            <a:avLst/>
          </a:prstGeom>
          <a:noFill/>
        </p:spPr>
        <p:txBody>
          <a:bodyPr wrap="square">
            <a:spAutoFit/>
          </a:bodyPr>
          <a:lstStyle/>
          <a:p>
            <a:pPr algn="ctr"/>
            <a:r>
              <a:rPr lang="pt-BR" dirty="0">
                <a:cs typeface="Arial" panose="020B0604020202020204" pitchFamily="34" charset="0"/>
              </a:rPr>
              <a:t>50 </a:t>
            </a:r>
            <a:r>
              <a:rPr lang="pt-BR" dirty="0" err="1">
                <a:cs typeface="Arial" panose="020B0604020202020204" pitchFamily="34" charset="0"/>
              </a:rPr>
              <a:t>mL</a:t>
            </a:r>
            <a:r>
              <a:rPr lang="pt-BR" dirty="0">
                <a:cs typeface="Arial" panose="020B0604020202020204" pitchFamily="34" charset="0"/>
              </a:rPr>
              <a:t> </a:t>
            </a:r>
            <a:r>
              <a:rPr lang="pt-BR" dirty="0" err="1">
                <a:cs typeface="Arial" panose="020B0604020202020204" pitchFamily="34" charset="0"/>
              </a:rPr>
              <a:t>Diuron</a:t>
            </a:r>
            <a:r>
              <a:rPr lang="pt-BR" dirty="0">
                <a:cs typeface="Arial" panose="020B0604020202020204" pitchFamily="34" charset="0"/>
              </a:rPr>
              <a:t> in AFW</a:t>
            </a:r>
          </a:p>
          <a:p>
            <a:pPr algn="ctr"/>
            <a:r>
              <a:rPr lang="pt-BR" b="1" dirty="0">
                <a:cs typeface="Arial" panose="020B0604020202020204" pitchFamily="34" charset="0"/>
              </a:rPr>
              <a:t>(5 µg mL</a:t>
            </a:r>
            <a:r>
              <a:rPr lang="pt-BR" b="1" baseline="30000" dirty="0">
                <a:cs typeface="Arial" panose="020B0604020202020204" pitchFamily="34" charset="0"/>
              </a:rPr>
              <a:t>-1</a:t>
            </a:r>
            <a:r>
              <a:rPr lang="pt-BR" b="1" dirty="0">
                <a:cs typeface="Arial" panose="020B0604020202020204" pitchFamily="34" charset="0"/>
              </a:rPr>
              <a:t>)</a:t>
            </a:r>
            <a:endParaRPr lang="pt-BR" b="1" dirty="0"/>
          </a:p>
        </p:txBody>
      </p:sp>
      <p:sp>
        <p:nvSpPr>
          <p:cNvPr id="11" name="CaixaDeTexto 10">
            <a:extLst>
              <a:ext uri="{FF2B5EF4-FFF2-40B4-BE49-F238E27FC236}">
                <a16:creationId xmlns:a16="http://schemas.microsoft.com/office/drawing/2014/main" id="{0071F574-6DCE-4D3C-2BEA-1AC6F82C67D6}"/>
              </a:ext>
            </a:extLst>
          </p:cNvPr>
          <p:cNvSpPr txBox="1"/>
          <p:nvPr/>
        </p:nvSpPr>
        <p:spPr>
          <a:xfrm>
            <a:off x="9431794" y="2364620"/>
            <a:ext cx="2229840" cy="369332"/>
          </a:xfrm>
          <a:prstGeom prst="rect">
            <a:avLst/>
          </a:prstGeom>
          <a:noFill/>
        </p:spPr>
        <p:txBody>
          <a:bodyPr wrap="square">
            <a:spAutoFit/>
          </a:bodyPr>
          <a:lstStyle/>
          <a:p>
            <a:pPr algn="ctr"/>
            <a:r>
              <a:rPr lang="pt-BR" dirty="0">
                <a:cs typeface="Arial" panose="020B0604020202020204" pitchFamily="34" charset="0"/>
              </a:rPr>
              <a:t>g-C</a:t>
            </a:r>
            <a:r>
              <a:rPr lang="pt-BR" baseline="-25000" dirty="0">
                <a:cs typeface="Arial" panose="020B0604020202020204" pitchFamily="34" charset="0"/>
              </a:rPr>
              <a:t>3</a:t>
            </a:r>
            <a:r>
              <a:rPr lang="pt-BR" dirty="0">
                <a:cs typeface="Arial" panose="020B0604020202020204" pitchFamily="34" charset="0"/>
              </a:rPr>
              <a:t>N</a:t>
            </a:r>
            <a:r>
              <a:rPr lang="pt-BR" baseline="-25000" dirty="0">
                <a:cs typeface="Arial" panose="020B0604020202020204" pitchFamily="34" charset="0"/>
              </a:rPr>
              <a:t>4</a:t>
            </a:r>
            <a:r>
              <a:rPr lang="pt-BR" dirty="0">
                <a:cs typeface="Arial" panose="020B0604020202020204" pitchFamily="34" charset="0"/>
              </a:rPr>
              <a:t> </a:t>
            </a:r>
            <a:r>
              <a:rPr lang="pt-BR" dirty="0" err="1">
                <a:cs typeface="Arial" panose="020B0604020202020204" pitchFamily="34" charset="0"/>
              </a:rPr>
              <a:t>coated</a:t>
            </a:r>
            <a:r>
              <a:rPr lang="pt-BR" dirty="0">
                <a:cs typeface="Arial" panose="020B0604020202020204" pitchFamily="34" charset="0"/>
              </a:rPr>
              <a:t> </a:t>
            </a:r>
            <a:r>
              <a:rPr lang="pt-BR" dirty="0" err="1">
                <a:cs typeface="Arial" panose="020B0604020202020204" pitchFamily="34" charset="0"/>
              </a:rPr>
              <a:t>beads</a:t>
            </a:r>
            <a:endParaRPr lang="pt-BR" dirty="0"/>
          </a:p>
        </p:txBody>
      </p:sp>
      <p:cxnSp>
        <p:nvCxnSpPr>
          <p:cNvPr id="20" name="Conector: Angulado 19">
            <a:extLst>
              <a:ext uri="{FF2B5EF4-FFF2-40B4-BE49-F238E27FC236}">
                <a16:creationId xmlns:a16="http://schemas.microsoft.com/office/drawing/2014/main" id="{063E5DF2-3312-AEC5-C422-EBFB9C96C2BC}"/>
              </a:ext>
            </a:extLst>
          </p:cNvPr>
          <p:cNvCxnSpPr>
            <a:cxnSpLocks/>
          </p:cNvCxnSpPr>
          <p:nvPr/>
        </p:nvCxnSpPr>
        <p:spPr>
          <a:xfrm>
            <a:off x="7579898" y="3167368"/>
            <a:ext cx="2148484" cy="324000"/>
          </a:xfrm>
          <a:prstGeom prst="bentConnector3">
            <a:avLst>
              <a:gd name="adj1" fmla="val 64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23" name="Conector: Angulado 22">
            <a:extLst>
              <a:ext uri="{FF2B5EF4-FFF2-40B4-BE49-F238E27FC236}">
                <a16:creationId xmlns:a16="http://schemas.microsoft.com/office/drawing/2014/main" id="{BD290AD2-B64C-2E69-9E87-7AD3039545A7}"/>
              </a:ext>
            </a:extLst>
          </p:cNvPr>
          <p:cNvCxnSpPr>
            <a:endCxn id="11" idx="1"/>
          </p:cNvCxnSpPr>
          <p:nvPr/>
        </p:nvCxnSpPr>
        <p:spPr>
          <a:xfrm flipV="1">
            <a:off x="7498542" y="2549286"/>
            <a:ext cx="1933252" cy="360000"/>
          </a:xfrm>
          <a:prstGeom prst="bentConnector3">
            <a:avLst>
              <a:gd name="adj1" fmla="val 7676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Conector: Angulado 25">
            <a:extLst>
              <a:ext uri="{FF2B5EF4-FFF2-40B4-BE49-F238E27FC236}">
                <a16:creationId xmlns:a16="http://schemas.microsoft.com/office/drawing/2014/main" id="{3A1825EA-0B72-339F-6C2E-5390CC95260E}"/>
              </a:ext>
            </a:extLst>
          </p:cNvPr>
          <p:cNvCxnSpPr/>
          <p:nvPr/>
        </p:nvCxnSpPr>
        <p:spPr>
          <a:xfrm flipV="1">
            <a:off x="8253663" y="1564101"/>
            <a:ext cx="1481686" cy="522325"/>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sp>
        <p:nvSpPr>
          <p:cNvPr id="30" name="Title 30">
            <a:extLst>
              <a:ext uri="{FF2B5EF4-FFF2-40B4-BE49-F238E27FC236}">
                <a16:creationId xmlns:a16="http://schemas.microsoft.com/office/drawing/2014/main" id="{779F5ACF-6083-6F9D-5DFB-E40CEBE2AD86}"/>
              </a:ext>
            </a:extLst>
          </p:cNvPr>
          <p:cNvSpPr txBox="1">
            <a:spLocks/>
          </p:cNvSpPr>
          <p:nvPr/>
        </p:nvSpPr>
        <p:spPr>
          <a:xfrm>
            <a:off x="2252805" y="488633"/>
            <a:ext cx="9113133" cy="757129"/>
          </a:xfrm>
          <a:prstGeom prst="rect">
            <a:avLst/>
          </a:prstGeom>
        </p:spPr>
        <p:txBody>
          <a:bodyPr anchor="t"/>
          <a:lstStyle>
            <a:lvl1pPr algn="l" defTabSz="914400" rtl="0" eaLnBrk="1" latinLnBrk="0" hangingPunct="1">
              <a:lnSpc>
                <a:spcPct val="90000"/>
              </a:lnSpc>
              <a:spcBef>
                <a:spcPct val="0"/>
              </a:spcBef>
              <a:buNone/>
              <a:defRPr sz="4400" b="1" kern="1200">
                <a:solidFill>
                  <a:srgbClr val="69216A"/>
                </a:solidFill>
                <a:latin typeface="+mn-lt"/>
                <a:ea typeface="+mj-ea"/>
                <a:cs typeface="+mj-cs"/>
              </a:defRPr>
            </a:lvl1pPr>
          </a:lstStyle>
          <a:p>
            <a:pPr algn="ctr"/>
            <a:r>
              <a:rPr lang="en-GB"/>
              <a:t>g-C</a:t>
            </a:r>
            <a:r>
              <a:rPr lang="en-GB" baseline="-25000"/>
              <a:t>3</a:t>
            </a:r>
            <a:r>
              <a:rPr lang="en-GB"/>
              <a:t>N</a:t>
            </a:r>
            <a:r>
              <a:rPr lang="en-GB" baseline="-25000"/>
              <a:t>4</a:t>
            </a:r>
            <a:r>
              <a:rPr lang="en-GB"/>
              <a:t> coated beads optimisation</a:t>
            </a:r>
            <a:endParaRPr lang="en-GB" dirty="0"/>
          </a:p>
        </p:txBody>
      </p:sp>
      <p:sp>
        <p:nvSpPr>
          <p:cNvPr id="7" name="CaixaDeTexto 6">
            <a:extLst>
              <a:ext uri="{FF2B5EF4-FFF2-40B4-BE49-F238E27FC236}">
                <a16:creationId xmlns:a16="http://schemas.microsoft.com/office/drawing/2014/main" id="{C0A2F81B-D55A-99BE-D0D8-270BB7DDCD6E}"/>
              </a:ext>
            </a:extLst>
          </p:cNvPr>
          <p:cNvSpPr txBox="1"/>
          <p:nvPr/>
        </p:nvSpPr>
        <p:spPr>
          <a:xfrm>
            <a:off x="9288742" y="1393253"/>
            <a:ext cx="2888610" cy="861774"/>
          </a:xfrm>
          <a:prstGeom prst="rect">
            <a:avLst/>
          </a:prstGeom>
          <a:noFill/>
        </p:spPr>
        <p:txBody>
          <a:bodyPr wrap="square">
            <a:spAutoFit/>
          </a:bodyPr>
          <a:lstStyle/>
          <a:p>
            <a:pPr algn="ctr"/>
            <a:r>
              <a:rPr lang="en-US" dirty="0">
                <a:cs typeface="Arial" panose="020B0604020202020204" pitchFamily="34" charset="0"/>
              </a:rPr>
              <a:t>UV-A 365 nm LEDs</a:t>
            </a:r>
          </a:p>
          <a:p>
            <a:pPr algn="ctr"/>
            <a:r>
              <a:rPr lang="en-US" sz="1600" dirty="0">
                <a:cs typeface="Arial" panose="020B0604020202020204" pitchFamily="34" charset="0"/>
              </a:rPr>
              <a:t>Lights were switched on after 15 min of dark adsorption</a:t>
            </a:r>
            <a:endParaRPr lang="pt-BR" sz="1600" dirty="0"/>
          </a:p>
        </p:txBody>
      </p:sp>
    </p:spTree>
    <p:extLst>
      <p:ext uri="{BB962C8B-B14F-4D97-AF65-F5344CB8AC3E}">
        <p14:creationId xmlns:p14="http://schemas.microsoft.com/office/powerpoint/2010/main" val="120683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D334F42C-D4AD-689E-B87A-2BF51A969517}"/>
              </a:ext>
            </a:extLst>
          </p:cNvPr>
          <p:cNvPicPr>
            <a:picLocks noChangeAspect="1"/>
          </p:cNvPicPr>
          <p:nvPr/>
        </p:nvPicPr>
        <p:blipFill>
          <a:blip r:embed="rId3"/>
          <a:stretch>
            <a:fillRect/>
          </a:stretch>
        </p:blipFill>
        <p:spPr>
          <a:xfrm>
            <a:off x="37374" y="2188160"/>
            <a:ext cx="8102286" cy="3846909"/>
          </a:xfrm>
          <a:prstGeom prst="rect">
            <a:avLst/>
          </a:prstGeom>
        </p:spPr>
      </p:pic>
      <p:sp>
        <p:nvSpPr>
          <p:cNvPr id="6" name="Espaço Reservado para Número de Slide 5">
            <a:extLst>
              <a:ext uri="{FF2B5EF4-FFF2-40B4-BE49-F238E27FC236}">
                <a16:creationId xmlns:a16="http://schemas.microsoft.com/office/drawing/2014/main" id="{DDCFBDE3-350E-4A19-80BB-CDE659660A6B}"/>
              </a:ext>
            </a:extLst>
          </p:cNvPr>
          <p:cNvSpPr>
            <a:spLocks noGrp="1"/>
          </p:cNvSpPr>
          <p:nvPr>
            <p:ph type="sldNum" sz="quarter" idx="12"/>
          </p:nvPr>
        </p:nvSpPr>
        <p:spPr/>
        <p:txBody>
          <a:bodyPr/>
          <a:lstStyle/>
          <a:p>
            <a:fld id="{437794D7-DC86-9A4E-9C9F-0B324FE8876A}" type="slidenum">
              <a:rPr lang="en-US" smtClean="0"/>
              <a:pPr/>
              <a:t>8</a:t>
            </a:fld>
            <a:endParaRPr lang="en-US" dirty="0"/>
          </a:p>
        </p:txBody>
      </p:sp>
      <p:pic>
        <p:nvPicPr>
          <p:cNvPr id="16" name="Imagem 15" descr="Tigela de vidro&#10;&#10;Descrição gerada automaticamente com confiança baixa">
            <a:extLst>
              <a:ext uri="{FF2B5EF4-FFF2-40B4-BE49-F238E27FC236}">
                <a16:creationId xmlns:a16="http://schemas.microsoft.com/office/drawing/2014/main" id="{3140EB31-894A-C2BE-C831-44C9CA879D0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rot="16200000">
            <a:off x="8452292" y="1353756"/>
            <a:ext cx="3112866" cy="4150488"/>
          </a:xfrm>
          <a:prstGeom prst="rect">
            <a:avLst/>
          </a:prstGeom>
        </p:spPr>
      </p:pic>
      <p:sp>
        <p:nvSpPr>
          <p:cNvPr id="17" name="CaixaDeTexto 16">
            <a:extLst>
              <a:ext uri="{FF2B5EF4-FFF2-40B4-BE49-F238E27FC236}">
                <a16:creationId xmlns:a16="http://schemas.microsoft.com/office/drawing/2014/main" id="{BF5F9461-5612-28E9-8DEF-B13258545A35}"/>
              </a:ext>
            </a:extLst>
          </p:cNvPr>
          <p:cNvSpPr txBox="1"/>
          <p:nvPr/>
        </p:nvSpPr>
        <p:spPr>
          <a:xfrm>
            <a:off x="9338412" y="5154372"/>
            <a:ext cx="1606692" cy="523220"/>
          </a:xfrm>
          <a:prstGeom prst="rect">
            <a:avLst/>
          </a:prstGeom>
          <a:solidFill>
            <a:schemeClr val="bg1"/>
          </a:solidFill>
        </p:spPr>
        <p:txBody>
          <a:bodyPr wrap="square">
            <a:spAutoFit/>
          </a:bodyPr>
          <a:lstStyle/>
          <a:p>
            <a:pPr algn="ctr"/>
            <a:r>
              <a:rPr lang="en-US" sz="2800" b="1" dirty="0">
                <a:cs typeface="Arial" panose="020B0604020202020204" pitchFamily="34" charset="0"/>
              </a:rPr>
              <a:t>4 hours</a:t>
            </a:r>
          </a:p>
        </p:txBody>
      </p:sp>
      <p:sp>
        <p:nvSpPr>
          <p:cNvPr id="18" name="CaixaDeTexto 17">
            <a:extLst>
              <a:ext uri="{FF2B5EF4-FFF2-40B4-BE49-F238E27FC236}">
                <a16:creationId xmlns:a16="http://schemas.microsoft.com/office/drawing/2014/main" id="{B9548087-A1E1-42EF-C3B7-E4B79ABFD6A7}"/>
              </a:ext>
            </a:extLst>
          </p:cNvPr>
          <p:cNvSpPr txBox="1"/>
          <p:nvPr/>
        </p:nvSpPr>
        <p:spPr>
          <a:xfrm>
            <a:off x="10623408" y="3921951"/>
            <a:ext cx="1276492" cy="400110"/>
          </a:xfrm>
          <a:prstGeom prst="rect">
            <a:avLst/>
          </a:prstGeom>
          <a:solidFill>
            <a:schemeClr val="bg1"/>
          </a:solidFill>
        </p:spPr>
        <p:txBody>
          <a:bodyPr wrap="square">
            <a:spAutoFit/>
          </a:bodyPr>
          <a:lstStyle/>
          <a:p>
            <a:pPr algn="ctr"/>
            <a:r>
              <a:rPr lang="en-US" sz="2000" dirty="0">
                <a:cs typeface="Arial" panose="020B0604020202020204" pitchFamily="34" charset="0"/>
              </a:rPr>
              <a:t>0.14% w/v</a:t>
            </a:r>
          </a:p>
        </p:txBody>
      </p:sp>
      <p:sp>
        <p:nvSpPr>
          <p:cNvPr id="19" name="CaixaDeTexto 18">
            <a:extLst>
              <a:ext uri="{FF2B5EF4-FFF2-40B4-BE49-F238E27FC236}">
                <a16:creationId xmlns:a16="http://schemas.microsoft.com/office/drawing/2014/main" id="{4B723171-39DB-950C-C97F-D99CC9BAFFEA}"/>
              </a:ext>
            </a:extLst>
          </p:cNvPr>
          <p:cNvSpPr txBox="1"/>
          <p:nvPr/>
        </p:nvSpPr>
        <p:spPr>
          <a:xfrm>
            <a:off x="8061920" y="3921951"/>
            <a:ext cx="1276492" cy="400110"/>
          </a:xfrm>
          <a:prstGeom prst="rect">
            <a:avLst/>
          </a:prstGeom>
          <a:solidFill>
            <a:schemeClr val="bg1"/>
          </a:solidFill>
        </p:spPr>
        <p:txBody>
          <a:bodyPr wrap="square">
            <a:spAutoFit/>
          </a:bodyPr>
          <a:lstStyle/>
          <a:p>
            <a:pPr algn="ctr"/>
            <a:r>
              <a:rPr lang="en-US" sz="2000" dirty="0">
                <a:cs typeface="Arial" panose="020B0604020202020204" pitchFamily="34" charset="0"/>
              </a:rPr>
              <a:t>0.70% w/v</a:t>
            </a:r>
          </a:p>
        </p:txBody>
      </p:sp>
      <p:sp>
        <p:nvSpPr>
          <p:cNvPr id="20" name="CaixaDeTexto 19">
            <a:extLst>
              <a:ext uri="{FF2B5EF4-FFF2-40B4-BE49-F238E27FC236}">
                <a16:creationId xmlns:a16="http://schemas.microsoft.com/office/drawing/2014/main" id="{9F5B7769-FE5E-950D-AADD-672DC542E3D2}"/>
              </a:ext>
            </a:extLst>
          </p:cNvPr>
          <p:cNvSpPr txBox="1"/>
          <p:nvPr/>
        </p:nvSpPr>
        <p:spPr>
          <a:xfrm>
            <a:off x="4151453" y="4164722"/>
            <a:ext cx="2127968" cy="369332"/>
          </a:xfrm>
          <a:prstGeom prst="rect">
            <a:avLst/>
          </a:prstGeom>
          <a:noFill/>
        </p:spPr>
        <p:txBody>
          <a:bodyPr wrap="square">
            <a:spAutoFit/>
          </a:bodyPr>
          <a:lstStyle/>
          <a:p>
            <a:pPr algn="ctr"/>
            <a:r>
              <a:rPr lang="pt-BR" b="1" i="1" dirty="0">
                <a:solidFill>
                  <a:srgbClr val="000283"/>
                </a:solidFill>
                <a:cs typeface="Arial" panose="020B0604020202020204" pitchFamily="34" charset="0"/>
              </a:rPr>
              <a:t>k </a:t>
            </a:r>
            <a:r>
              <a:rPr lang="pt-BR" b="1" dirty="0">
                <a:solidFill>
                  <a:srgbClr val="000283"/>
                </a:solidFill>
                <a:cs typeface="Arial" panose="020B0604020202020204" pitchFamily="34" charset="0"/>
              </a:rPr>
              <a:t>= 0.0078 min</a:t>
            </a:r>
            <a:r>
              <a:rPr lang="pt-BR" b="1" baseline="30000" dirty="0">
                <a:solidFill>
                  <a:srgbClr val="000283"/>
                </a:solidFill>
                <a:cs typeface="Arial" panose="020B0604020202020204" pitchFamily="34" charset="0"/>
              </a:rPr>
              <a:t>-1</a:t>
            </a:r>
            <a:endParaRPr lang="pt-BR" b="1" dirty="0">
              <a:solidFill>
                <a:srgbClr val="000283"/>
              </a:solidFill>
            </a:endParaRPr>
          </a:p>
        </p:txBody>
      </p:sp>
      <p:sp>
        <p:nvSpPr>
          <p:cNvPr id="21" name="CaixaDeTexto 20">
            <a:extLst>
              <a:ext uri="{FF2B5EF4-FFF2-40B4-BE49-F238E27FC236}">
                <a16:creationId xmlns:a16="http://schemas.microsoft.com/office/drawing/2014/main" id="{6C57BA6E-05BA-FF51-ECB8-3A6AC8D866F2}"/>
              </a:ext>
            </a:extLst>
          </p:cNvPr>
          <p:cNvSpPr txBox="1"/>
          <p:nvPr/>
        </p:nvSpPr>
        <p:spPr>
          <a:xfrm>
            <a:off x="4151453" y="3770082"/>
            <a:ext cx="2127968" cy="369332"/>
          </a:xfrm>
          <a:prstGeom prst="rect">
            <a:avLst/>
          </a:prstGeom>
          <a:noFill/>
        </p:spPr>
        <p:txBody>
          <a:bodyPr wrap="square">
            <a:spAutoFit/>
          </a:bodyPr>
          <a:lstStyle/>
          <a:p>
            <a:pPr algn="ctr"/>
            <a:r>
              <a:rPr lang="pt-BR" b="1" i="1" dirty="0">
                <a:solidFill>
                  <a:srgbClr val="E37815"/>
                </a:solidFill>
                <a:cs typeface="Arial" panose="020B0604020202020204" pitchFamily="34" charset="0"/>
              </a:rPr>
              <a:t>k </a:t>
            </a:r>
            <a:r>
              <a:rPr lang="pt-BR" b="1" dirty="0">
                <a:solidFill>
                  <a:srgbClr val="E37815"/>
                </a:solidFill>
                <a:cs typeface="Arial" panose="020B0604020202020204" pitchFamily="34" charset="0"/>
              </a:rPr>
              <a:t>= 0.0051 min</a:t>
            </a:r>
            <a:r>
              <a:rPr lang="pt-BR" b="1" baseline="30000" dirty="0">
                <a:solidFill>
                  <a:srgbClr val="E37815"/>
                </a:solidFill>
                <a:cs typeface="Arial" panose="020B0604020202020204" pitchFamily="34" charset="0"/>
              </a:rPr>
              <a:t>-1</a:t>
            </a:r>
            <a:endParaRPr lang="pt-BR" b="1" dirty="0">
              <a:solidFill>
                <a:srgbClr val="E37815"/>
              </a:solidFill>
            </a:endParaRPr>
          </a:p>
        </p:txBody>
      </p:sp>
      <p:sp>
        <p:nvSpPr>
          <p:cNvPr id="22" name="CaixaDeTexto 21">
            <a:extLst>
              <a:ext uri="{FF2B5EF4-FFF2-40B4-BE49-F238E27FC236}">
                <a16:creationId xmlns:a16="http://schemas.microsoft.com/office/drawing/2014/main" id="{900310CF-B32A-B6A7-2A9A-767CA76FFFA9}"/>
              </a:ext>
            </a:extLst>
          </p:cNvPr>
          <p:cNvSpPr txBox="1"/>
          <p:nvPr/>
        </p:nvSpPr>
        <p:spPr>
          <a:xfrm>
            <a:off x="4151453" y="3375442"/>
            <a:ext cx="2127968" cy="369332"/>
          </a:xfrm>
          <a:prstGeom prst="rect">
            <a:avLst/>
          </a:prstGeom>
          <a:noFill/>
        </p:spPr>
        <p:txBody>
          <a:bodyPr wrap="square">
            <a:spAutoFit/>
          </a:bodyPr>
          <a:lstStyle/>
          <a:p>
            <a:pPr algn="ctr"/>
            <a:r>
              <a:rPr lang="pt-BR" b="1" i="1" dirty="0">
                <a:solidFill>
                  <a:srgbClr val="818181"/>
                </a:solidFill>
                <a:cs typeface="Arial" panose="020B0604020202020204" pitchFamily="34" charset="0"/>
              </a:rPr>
              <a:t>k </a:t>
            </a:r>
            <a:r>
              <a:rPr lang="pt-BR" b="1" dirty="0">
                <a:solidFill>
                  <a:srgbClr val="818181"/>
                </a:solidFill>
                <a:cs typeface="Arial" panose="020B0604020202020204" pitchFamily="34" charset="0"/>
              </a:rPr>
              <a:t>= 0.0042 min</a:t>
            </a:r>
            <a:r>
              <a:rPr lang="pt-BR" b="1" baseline="30000" dirty="0">
                <a:solidFill>
                  <a:srgbClr val="818181"/>
                </a:solidFill>
                <a:cs typeface="Arial" panose="020B0604020202020204" pitchFamily="34" charset="0"/>
              </a:rPr>
              <a:t>-1</a:t>
            </a:r>
            <a:endParaRPr lang="pt-BR" b="1" dirty="0">
              <a:solidFill>
                <a:srgbClr val="818181"/>
              </a:solidFill>
            </a:endParaRPr>
          </a:p>
        </p:txBody>
      </p:sp>
      <p:sp>
        <p:nvSpPr>
          <p:cNvPr id="23" name="CaixaDeTexto 22">
            <a:extLst>
              <a:ext uri="{FF2B5EF4-FFF2-40B4-BE49-F238E27FC236}">
                <a16:creationId xmlns:a16="http://schemas.microsoft.com/office/drawing/2014/main" id="{32356ED5-6F54-02D6-B727-DC94272FE4A2}"/>
              </a:ext>
            </a:extLst>
          </p:cNvPr>
          <p:cNvSpPr txBox="1"/>
          <p:nvPr/>
        </p:nvSpPr>
        <p:spPr>
          <a:xfrm>
            <a:off x="4151453" y="2586162"/>
            <a:ext cx="2127968" cy="369332"/>
          </a:xfrm>
          <a:prstGeom prst="rect">
            <a:avLst/>
          </a:prstGeom>
          <a:noFill/>
        </p:spPr>
        <p:txBody>
          <a:bodyPr wrap="square">
            <a:spAutoFit/>
          </a:bodyPr>
          <a:lstStyle/>
          <a:p>
            <a:pPr algn="ctr"/>
            <a:r>
              <a:rPr lang="pt-BR" b="1" i="1" dirty="0">
                <a:solidFill>
                  <a:srgbClr val="F80000"/>
                </a:solidFill>
                <a:cs typeface="Arial" panose="020B0604020202020204" pitchFamily="34" charset="0"/>
              </a:rPr>
              <a:t>k </a:t>
            </a:r>
            <a:r>
              <a:rPr lang="pt-BR" b="1" dirty="0">
                <a:solidFill>
                  <a:srgbClr val="F80000"/>
                </a:solidFill>
                <a:cs typeface="Arial" panose="020B0604020202020204" pitchFamily="34" charset="0"/>
              </a:rPr>
              <a:t>= 0.0037 min</a:t>
            </a:r>
            <a:r>
              <a:rPr lang="pt-BR" b="1" baseline="30000" dirty="0">
                <a:solidFill>
                  <a:srgbClr val="F80000"/>
                </a:solidFill>
                <a:cs typeface="Arial" panose="020B0604020202020204" pitchFamily="34" charset="0"/>
              </a:rPr>
              <a:t>-1</a:t>
            </a:r>
            <a:endParaRPr lang="pt-BR" b="1" dirty="0">
              <a:solidFill>
                <a:srgbClr val="F80000"/>
              </a:solidFill>
            </a:endParaRPr>
          </a:p>
        </p:txBody>
      </p:sp>
      <p:sp>
        <p:nvSpPr>
          <p:cNvPr id="24" name="CaixaDeTexto 23">
            <a:extLst>
              <a:ext uri="{FF2B5EF4-FFF2-40B4-BE49-F238E27FC236}">
                <a16:creationId xmlns:a16="http://schemas.microsoft.com/office/drawing/2014/main" id="{FB217F79-E4A3-F173-3922-CDB1473AC4B0}"/>
              </a:ext>
            </a:extLst>
          </p:cNvPr>
          <p:cNvSpPr txBox="1"/>
          <p:nvPr/>
        </p:nvSpPr>
        <p:spPr>
          <a:xfrm>
            <a:off x="4151453" y="2980802"/>
            <a:ext cx="2127968" cy="369332"/>
          </a:xfrm>
          <a:prstGeom prst="rect">
            <a:avLst/>
          </a:prstGeom>
          <a:noFill/>
        </p:spPr>
        <p:txBody>
          <a:bodyPr wrap="square">
            <a:spAutoFit/>
          </a:bodyPr>
          <a:lstStyle/>
          <a:p>
            <a:pPr algn="ctr"/>
            <a:r>
              <a:rPr lang="pt-BR" b="1" i="1" dirty="0">
                <a:solidFill>
                  <a:srgbClr val="047D02"/>
                </a:solidFill>
                <a:cs typeface="Arial" panose="020B0604020202020204" pitchFamily="34" charset="0"/>
              </a:rPr>
              <a:t>k </a:t>
            </a:r>
            <a:r>
              <a:rPr lang="pt-BR" b="1" dirty="0">
                <a:solidFill>
                  <a:srgbClr val="047D02"/>
                </a:solidFill>
                <a:cs typeface="Arial" panose="020B0604020202020204" pitchFamily="34" charset="0"/>
              </a:rPr>
              <a:t>= 0.0039 min</a:t>
            </a:r>
            <a:r>
              <a:rPr lang="pt-BR" b="1" baseline="30000" dirty="0">
                <a:solidFill>
                  <a:srgbClr val="047D02"/>
                </a:solidFill>
                <a:cs typeface="Arial" panose="020B0604020202020204" pitchFamily="34" charset="0"/>
              </a:rPr>
              <a:t>-1</a:t>
            </a:r>
            <a:endParaRPr lang="pt-BR" b="1" dirty="0">
              <a:solidFill>
                <a:srgbClr val="047D02"/>
              </a:solidFill>
            </a:endParaRPr>
          </a:p>
        </p:txBody>
      </p:sp>
      <p:sp>
        <p:nvSpPr>
          <p:cNvPr id="2" name="CaixaDeTexto 1">
            <a:extLst>
              <a:ext uri="{FF2B5EF4-FFF2-40B4-BE49-F238E27FC236}">
                <a16:creationId xmlns:a16="http://schemas.microsoft.com/office/drawing/2014/main" id="{44908393-03F7-5193-5EC0-E3EAB2A1B877}"/>
              </a:ext>
            </a:extLst>
          </p:cNvPr>
          <p:cNvSpPr txBox="1"/>
          <p:nvPr/>
        </p:nvSpPr>
        <p:spPr>
          <a:xfrm>
            <a:off x="770579" y="1872566"/>
            <a:ext cx="6761748" cy="400110"/>
          </a:xfrm>
          <a:prstGeom prst="rect">
            <a:avLst/>
          </a:prstGeom>
          <a:noFill/>
        </p:spPr>
        <p:txBody>
          <a:bodyPr wrap="square">
            <a:spAutoFit/>
          </a:bodyPr>
          <a:lstStyle/>
          <a:p>
            <a:pPr algn="ctr"/>
            <a:r>
              <a:rPr lang="pt-BR" sz="2000" b="1" dirty="0" err="1">
                <a:cs typeface="Arial" panose="020B0604020202020204" pitchFamily="34" charset="0"/>
              </a:rPr>
              <a:t>Diuron</a:t>
            </a:r>
            <a:r>
              <a:rPr lang="pt-BR" sz="2000" b="1" dirty="0">
                <a:cs typeface="Arial" panose="020B0604020202020204" pitchFamily="34" charset="0"/>
              </a:rPr>
              <a:t> </a:t>
            </a:r>
            <a:r>
              <a:rPr lang="pt-BR" sz="2000" b="1" dirty="0" err="1">
                <a:cs typeface="Arial" panose="020B0604020202020204" pitchFamily="34" charset="0"/>
              </a:rPr>
              <a:t>degradation</a:t>
            </a:r>
            <a:r>
              <a:rPr lang="pt-BR" sz="2000" b="1" dirty="0">
                <a:cs typeface="Arial" panose="020B0604020202020204" pitchFamily="34" charset="0"/>
              </a:rPr>
              <a:t> </a:t>
            </a:r>
            <a:r>
              <a:rPr lang="pt-BR" sz="2000" b="1" dirty="0" err="1">
                <a:cs typeface="Arial" panose="020B0604020202020204" pitchFamily="34" charset="0"/>
              </a:rPr>
              <a:t>by</a:t>
            </a:r>
            <a:r>
              <a:rPr lang="pt-BR" sz="2000" b="1" dirty="0">
                <a:cs typeface="Arial" panose="020B0604020202020204" pitchFamily="34" charset="0"/>
              </a:rPr>
              <a:t> g-C</a:t>
            </a:r>
            <a:r>
              <a:rPr lang="pt-BR" sz="2000" b="1" baseline="-25000" dirty="0">
                <a:cs typeface="Arial" panose="020B0604020202020204" pitchFamily="34" charset="0"/>
              </a:rPr>
              <a:t>3</a:t>
            </a:r>
            <a:r>
              <a:rPr lang="pt-BR" sz="2000" b="1" dirty="0">
                <a:cs typeface="Arial" panose="020B0604020202020204" pitchFamily="34" charset="0"/>
              </a:rPr>
              <a:t>N</a:t>
            </a:r>
            <a:r>
              <a:rPr lang="pt-BR" sz="2000" b="1" baseline="-25000" dirty="0">
                <a:cs typeface="Arial" panose="020B0604020202020204" pitchFamily="34" charset="0"/>
              </a:rPr>
              <a:t>4</a:t>
            </a:r>
            <a:r>
              <a:rPr lang="pt-BR" sz="2000" b="1" dirty="0">
                <a:cs typeface="Arial" panose="020B0604020202020204" pitchFamily="34" charset="0"/>
              </a:rPr>
              <a:t> </a:t>
            </a:r>
            <a:r>
              <a:rPr lang="pt-BR" sz="2000" b="1" dirty="0" err="1">
                <a:cs typeface="Arial" panose="020B0604020202020204" pitchFamily="34" charset="0"/>
              </a:rPr>
              <a:t>coated</a:t>
            </a:r>
            <a:r>
              <a:rPr lang="pt-BR" sz="2000" b="1" dirty="0">
                <a:cs typeface="Arial" panose="020B0604020202020204" pitchFamily="34" charset="0"/>
              </a:rPr>
              <a:t> </a:t>
            </a:r>
            <a:r>
              <a:rPr lang="pt-BR" sz="2000" b="1" dirty="0" err="1">
                <a:cs typeface="Arial" panose="020B0604020202020204" pitchFamily="34" charset="0"/>
              </a:rPr>
              <a:t>beads</a:t>
            </a:r>
            <a:r>
              <a:rPr lang="pt-BR" sz="2000" b="1" dirty="0">
                <a:cs typeface="Arial" panose="020B0604020202020204" pitchFamily="34" charset="0"/>
              </a:rPr>
              <a:t> </a:t>
            </a:r>
            <a:r>
              <a:rPr lang="pt-BR" sz="2000" b="1" dirty="0" err="1">
                <a:cs typeface="Arial" panose="020B0604020202020204" pitchFamily="34" charset="0"/>
              </a:rPr>
              <a:t>and</a:t>
            </a:r>
            <a:r>
              <a:rPr lang="pt-BR" sz="2000" b="1" dirty="0">
                <a:cs typeface="Arial" panose="020B0604020202020204" pitchFamily="34" charset="0"/>
              </a:rPr>
              <a:t> UV-A LEDs</a:t>
            </a:r>
            <a:endParaRPr lang="pt-BR" sz="2000" b="1" dirty="0"/>
          </a:p>
        </p:txBody>
      </p:sp>
      <p:sp>
        <p:nvSpPr>
          <p:cNvPr id="5" name="Title 30">
            <a:extLst>
              <a:ext uri="{FF2B5EF4-FFF2-40B4-BE49-F238E27FC236}">
                <a16:creationId xmlns:a16="http://schemas.microsoft.com/office/drawing/2014/main" id="{C2644A48-63D7-2BDD-8FFD-DCF2922D6D11}"/>
              </a:ext>
            </a:extLst>
          </p:cNvPr>
          <p:cNvSpPr txBox="1">
            <a:spLocks/>
          </p:cNvSpPr>
          <p:nvPr/>
        </p:nvSpPr>
        <p:spPr>
          <a:xfrm>
            <a:off x="2252805" y="488633"/>
            <a:ext cx="9113133" cy="757129"/>
          </a:xfrm>
          <a:prstGeom prst="rect">
            <a:avLst/>
          </a:prstGeom>
        </p:spPr>
        <p:txBody>
          <a:bodyPr anchor="t"/>
          <a:lstStyle>
            <a:lvl1pPr algn="l" defTabSz="914400" rtl="0" eaLnBrk="1" latinLnBrk="0" hangingPunct="1">
              <a:lnSpc>
                <a:spcPct val="90000"/>
              </a:lnSpc>
              <a:spcBef>
                <a:spcPct val="0"/>
              </a:spcBef>
              <a:buNone/>
              <a:defRPr sz="4400" b="1" kern="1200">
                <a:solidFill>
                  <a:srgbClr val="69216A"/>
                </a:solidFill>
                <a:latin typeface="+mn-lt"/>
                <a:ea typeface="+mj-ea"/>
                <a:cs typeface="+mj-cs"/>
              </a:defRPr>
            </a:lvl1pPr>
          </a:lstStyle>
          <a:p>
            <a:pPr algn="ctr"/>
            <a:r>
              <a:rPr lang="en-GB"/>
              <a:t>g-C</a:t>
            </a:r>
            <a:r>
              <a:rPr lang="en-GB" baseline="-25000"/>
              <a:t>3</a:t>
            </a:r>
            <a:r>
              <a:rPr lang="en-GB"/>
              <a:t>N</a:t>
            </a:r>
            <a:r>
              <a:rPr lang="en-GB" baseline="-25000"/>
              <a:t>4</a:t>
            </a:r>
            <a:r>
              <a:rPr lang="en-GB"/>
              <a:t> coated beads optimisation</a:t>
            </a:r>
            <a:endParaRPr lang="en-GB" dirty="0"/>
          </a:p>
        </p:txBody>
      </p:sp>
      <p:sp>
        <p:nvSpPr>
          <p:cNvPr id="3" name="Retângulo 2">
            <a:extLst>
              <a:ext uri="{FF2B5EF4-FFF2-40B4-BE49-F238E27FC236}">
                <a16:creationId xmlns:a16="http://schemas.microsoft.com/office/drawing/2014/main" id="{5CA50829-D8BD-DF87-A5B2-6C98A85DBBB7}"/>
              </a:ext>
            </a:extLst>
          </p:cNvPr>
          <p:cNvSpPr/>
          <p:nvPr/>
        </p:nvSpPr>
        <p:spPr>
          <a:xfrm>
            <a:off x="4860758" y="5677592"/>
            <a:ext cx="312821" cy="266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118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m 30">
            <a:extLst>
              <a:ext uri="{FF2B5EF4-FFF2-40B4-BE49-F238E27FC236}">
                <a16:creationId xmlns:a16="http://schemas.microsoft.com/office/drawing/2014/main" id="{AC818F6C-6DC7-25A6-BD40-3DB59223DC84}"/>
              </a:ext>
            </a:extLst>
          </p:cNvPr>
          <p:cNvPicPr>
            <a:picLocks noChangeAspect="1"/>
          </p:cNvPicPr>
          <p:nvPr/>
        </p:nvPicPr>
        <p:blipFill>
          <a:blip r:embed="rId3"/>
          <a:stretch>
            <a:fillRect/>
          </a:stretch>
        </p:blipFill>
        <p:spPr>
          <a:xfrm>
            <a:off x="1127329" y="1449264"/>
            <a:ext cx="9937341" cy="4487045"/>
          </a:xfrm>
          <a:prstGeom prst="rect">
            <a:avLst/>
          </a:prstGeom>
        </p:spPr>
      </p:pic>
      <p:sp>
        <p:nvSpPr>
          <p:cNvPr id="6" name="Espaço Reservado para Número de Slide 5">
            <a:extLst>
              <a:ext uri="{FF2B5EF4-FFF2-40B4-BE49-F238E27FC236}">
                <a16:creationId xmlns:a16="http://schemas.microsoft.com/office/drawing/2014/main" id="{DDCFBDE3-350E-4A19-80BB-CDE659660A6B}"/>
              </a:ext>
            </a:extLst>
          </p:cNvPr>
          <p:cNvSpPr>
            <a:spLocks noGrp="1"/>
          </p:cNvSpPr>
          <p:nvPr>
            <p:ph type="sldNum" sz="quarter" idx="12"/>
          </p:nvPr>
        </p:nvSpPr>
        <p:spPr/>
        <p:txBody>
          <a:bodyPr/>
          <a:lstStyle/>
          <a:p>
            <a:fld id="{437794D7-DC86-9A4E-9C9F-0B324FE8876A}" type="slidenum">
              <a:rPr lang="en-US" smtClean="0"/>
              <a:pPr/>
              <a:t>9</a:t>
            </a:fld>
            <a:endParaRPr lang="en-US" dirty="0"/>
          </a:p>
        </p:txBody>
      </p:sp>
      <p:sp>
        <p:nvSpPr>
          <p:cNvPr id="9" name="Title 30">
            <a:extLst>
              <a:ext uri="{FF2B5EF4-FFF2-40B4-BE49-F238E27FC236}">
                <a16:creationId xmlns:a16="http://schemas.microsoft.com/office/drawing/2014/main" id="{674D6723-22CE-A41D-BFBB-61D29303BA13}"/>
              </a:ext>
            </a:extLst>
          </p:cNvPr>
          <p:cNvSpPr>
            <a:spLocks noGrp="1"/>
          </p:cNvSpPr>
          <p:nvPr>
            <p:ph type="title"/>
          </p:nvPr>
        </p:nvSpPr>
        <p:spPr>
          <a:xfrm>
            <a:off x="2060294" y="488633"/>
            <a:ext cx="9113133" cy="757129"/>
          </a:xfrm>
        </p:spPr>
        <p:txBody>
          <a:bodyPr/>
          <a:lstStyle/>
          <a:p>
            <a:pPr algn="ctr"/>
            <a:r>
              <a:rPr lang="en-GB" dirty="0"/>
              <a:t>pH optimisation</a:t>
            </a:r>
          </a:p>
        </p:txBody>
      </p:sp>
      <p:sp>
        <p:nvSpPr>
          <p:cNvPr id="4" name="CaixaDeTexto 3">
            <a:extLst>
              <a:ext uri="{FF2B5EF4-FFF2-40B4-BE49-F238E27FC236}">
                <a16:creationId xmlns:a16="http://schemas.microsoft.com/office/drawing/2014/main" id="{61172606-A51F-8791-8832-A292419226AC}"/>
              </a:ext>
            </a:extLst>
          </p:cNvPr>
          <p:cNvSpPr txBox="1"/>
          <p:nvPr/>
        </p:nvSpPr>
        <p:spPr>
          <a:xfrm>
            <a:off x="2912200" y="1449264"/>
            <a:ext cx="6761748" cy="400110"/>
          </a:xfrm>
          <a:prstGeom prst="rect">
            <a:avLst/>
          </a:prstGeom>
          <a:noFill/>
        </p:spPr>
        <p:txBody>
          <a:bodyPr wrap="square">
            <a:spAutoFit/>
          </a:bodyPr>
          <a:lstStyle/>
          <a:p>
            <a:pPr algn="ctr"/>
            <a:r>
              <a:rPr lang="pt-BR" sz="2000" b="1" dirty="0" err="1">
                <a:cs typeface="Arial" panose="020B0604020202020204" pitchFamily="34" charset="0"/>
              </a:rPr>
              <a:t>Diuron</a:t>
            </a:r>
            <a:r>
              <a:rPr lang="pt-BR" sz="2000" b="1" dirty="0">
                <a:cs typeface="Arial" panose="020B0604020202020204" pitchFamily="34" charset="0"/>
              </a:rPr>
              <a:t> </a:t>
            </a:r>
            <a:r>
              <a:rPr lang="pt-BR" sz="2000" b="1" dirty="0" err="1">
                <a:cs typeface="Arial" panose="020B0604020202020204" pitchFamily="34" charset="0"/>
              </a:rPr>
              <a:t>degradation</a:t>
            </a:r>
            <a:r>
              <a:rPr lang="pt-BR" sz="2000" b="1" dirty="0">
                <a:cs typeface="Arial" panose="020B0604020202020204" pitchFamily="34" charset="0"/>
              </a:rPr>
              <a:t> </a:t>
            </a:r>
            <a:r>
              <a:rPr lang="pt-BR" sz="2000" b="1" dirty="0" err="1">
                <a:cs typeface="Arial" panose="020B0604020202020204" pitchFamily="34" charset="0"/>
              </a:rPr>
              <a:t>by</a:t>
            </a:r>
            <a:r>
              <a:rPr lang="pt-BR" sz="2000" b="1" dirty="0">
                <a:cs typeface="Arial" panose="020B0604020202020204" pitchFamily="34" charset="0"/>
              </a:rPr>
              <a:t> g-C</a:t>
            </a:r>
            <a:r>
              <a:rPr lang="pt-BR" sz="2000" b="1" baseline="-25000" dirty="0">
                <a:cs typeface="Arial" panose="020B0604020202020204" pitchFamily="34" charset="0"/>
              </a:rPr>
              <a:t>3</a:t>
            </a:r>
            <a:r>
              <a:rPr lang="pt-BR" sz="2000" b="1" dirty="0">
                <a:cs typeface="Arial" panose="020B0604020202020204" pitchFamily="34" charset="0"/>
              </a:rPr>
              <a:t>N</a:t>
            </a:r>
            <a:r>
              <a:rPr lang="pt-BR" sz="2000" b="1" baseline="-25000" dirty="0">
                <a:cs typeface="Arial" panose="020B0604020202020204" pitchFamily="34" charset="0"/>
              </a:rPr>
              <a:t>4</a:t>
            </a:r>
            <a:r>
              <a:rPr lang="pt-BR" sz="2000" b="1" dirty="0">
                <a:cs typeface="Arial" panose="020B0604020202020204" pitchFamily="34" charset="0"/>
              </a:rPr>
              <a:t> </a:t>
            </a:r>
            <a:r>
              <a:rPr lang="pt-BR" sz="2000" b="1" dirty="0" err="1">
                <a:cs typeface="Arial" panose="020B0604020202020204" pitchFamily="34" charset="0"/>
              </a:rPr>
              <a:t>coated</a:t>
            </a:r>
            <a:r>
              <a:rPr lang="pt-BR" sz="2000" b="1" dirty="0">
                <a:cs typeface="Arial" panose="020B0604020202020204" pitchFamily="34" charset="0"/>
              </a:rPr>
              <a:t> </a:t>
            </a:r>
            <a:r>
              <a:rPr lang="pt-BR" sz="2000" b="1" dirty="0" err="1">
                <a:cs typeface="Arial" panose="020B0604020202020204" pitchFamily="34" charset="0"/>
              </a:rPr>
              <a:t>beads</a:t>
            </a:r>
            <a:r>
              <a:rPr lang="pt-BR" sz="2000" b="1" dirty="0">
                <a:cs typeface="Arial" panose="020B0604020202020204" pitchFamily="34" charset="0"/>
              </a:rPr>
              <a:t> </a:t>
            </a:r>
            <a:r>
              <a:rPr lang="pt-BR" sz="2000" b="1" dirty="0" err="1">
                <a:cs typeface="Arial" panose="020B0604020202020204" pitchFamily="34" charset="0"/>
              </a:rPr>
              <a:t>and</a:t>
            </a:r>
            <a:r>
              <a:rPr lang="pt-BR" sz="2000" b="1" dirty="0">
                <a:cs typeface="Arial" panose="020B0604020202020204" pitchFamily="34" charset="0"/>
              </a:rPr>
              <a:t> UV-A LEDs</a:t>
            </a:r>
            <a:endParaRPr lang="pt-BR" sz="2000" b="1" dirty="0"/>
          </a:p>
        </p:txBody>
      </p:sp>
    </p:spTree>
    <p:extLst>
      <p:ext uri="{BB962C8B-B14F-4D97-AF65-F5344CB8AC3E}">
        <p14:creationId xmlns:p14="http://schemas.microsoft.com/office/powerpoint/2010/main" val="39799862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GU 1">
      <a:dk1>
        <a:srgbClr val="000000"/>
      </a:dk1>
      <a:lt1>
        <a:srgbClr val="FFFFFF"/>
      </a:lt1>
      <a:dk2>
        <a:srgbClr val="44546A"/>
      </a:dk2>
      <a:lt2>
        <a:srgbClr val="E7E6E6"/>
      </a:lt2>
      <a:accent1>
        <a:srgbClr val="69216A"/>
      </a:accent1>
      <a:accent2>
        <a:srgbClr val="00A3DA"/>
      </a:accent2>
      <a:accent3>
        <a:srgbClr val="F2B229"/>
      </a:accent3>
      <a:accent4>
        <a:srgbClr val="E88A2C"/>
      </a:accent4>
      <a:accent5>
        <a:srgbClr val="D91F53"/>
      </a:accent5>
      <a:accent6>
        <a:srgbClr val="80AE3D"/>
      </a:accent6>
      <a:hlink>
        <a:srgbClr val="C51473"/>
      </a:hlink>
      <a:folHlink>
        <a:srgbClr val="0067A4"/>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10662</TotalTime>
  <Words>1873</Words>
  <Application>Microsoft Office PowerPoint</Application>
  <PresentationFormat>Widescreen</PresentationFormat>
  <Paragraphs>510</Paragraphs>
  <Slides>21</Slides>
  <Notes>21</Notes>
  <HiddenSlides>0</HiddenSlides>
  <MMClips>0</MMClips>
  <ScaleCrop>false</ScaleCrop>
  <HeadingPairs>
    <vt:vector size="6" baseType="variant">
      <vt:variant>
        <vt:lpstr>Fontes usadas</vt:lpstr>
      </vt:variant>
      <vt:variant>
        <vt:i4>8</vt:i4>
      </vt:variant>
      <vt:variant>
        <vt:lpstr>Tema</vt:lpstr>
      </vt:variant>
      <vt:variant>
        <vt:i4>3</vt:i4>
      </vt:variant>
      <vt:variant>
        <vt:lpstr>Títulos de slides</vt:lpstr>
      </vt:variant>
      <vt:variant>
        <vt:i4>21</vt:i4>
      </vt:variant>
    </vt:vector>
  </HeadingPairs>
  <TitlesOfParts>
    <vt:vector size="32" baseType="lpstr">
      <vt:lpstr>Arial</vt:lpstr>
      <vt:lpstr>Arial</vt:lpstr>
      <vt:lpstr>AvenirLTStd-Light</vt:lpstr>
      <vt:lpstr>Calibri</vt:lpstr>
      <vt:lpstr>Google Sans</vt:lpstr>
      <vt:lpstr>NexusSerif</vt:lpstr>
      <vt:lpstr>Symbol</vt:lpstr>
      <vt:lpstr>Verdana</vt:lpstr>
      <vt:lpstr>Office Theme</vt:lpstr>
      <vt:lpstr>1_Custom Design</vt:lpstr>
      <vt:lpstr>Custom Design</vt:lpstr>
      <vt:lpstr>Apresentação do PowerPoint</vt:lpstr>
      <vt:lpstr>Pesticides in the environment</vt:lpstr>
      <vt:lpstr>Photocatalysis</vt:lpstr>
      <vt:lpstr>Catalyst</vt:lpstr>
      <vt:lpstr>Light source</vt:lpstr>
      <vt:lpstr>Pesticide selection</vt:lpstr>
      <vt:lpstr>Apresentação do PowerPoint</vt:lpstr>
      <vt:lpstr>Apresentação do PowerPoint</vt:lpstr>
      <vt:lpstr>pH optimisation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Future work</vt:lpstr>
      <vt:lpstr>Thank you!</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INDIRA DE MENEZES CASTRO (1815383)</cp:lastModifiedBy>
  <cp:revision>427</cp:revision>
  <cp:lastPrinted>2019-07-05T12:26:37Z</cp:lastPrinted>
  <dcterms:created xsi:type="dcterms:W3CDTF">2019-06-17T11:08:50Z</dcterms:created>
  <dcterms:modified xsi:type="dcterms:W3CDTF">2023-02-07T16:13:56Z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66FDD667-A777-4BB3-94CA-30C8EF3C5E23</vt:lpwstr>
  </property>
  <property fmtid="{D5CDD505-2E9C-101B-9397-08002B2CF9AE}" pid="3" name="ArticulatePath">
    <vt:lpwstr>RGU_Powerpoint_Template_Aug_19</vt:lpwstr>
  </property>
</Properties>
</file>