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sldIdLst>
    <p:sldId id="258" r:id="rId3"/>
    <p:sldId id="266" r:id="rId4"/>
    <p:sldId id="264" r:id="rId5"/>
    <p:sldId id="267" r:id="rId6"/>
    <p:sldId id="268" r:id="rId7"/>
    <p:sldId id="26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/>
        </p:blipFill>
        <p:spPr>
          <a:xfrm>
            <a:off x="-9472" y="1298826"/>
            <a:ext cx="12192000" cy="563029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9472" y="1196752"/>
            <a:ext cx="12201472" cy="18722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4" y="411601"/>
            <a:ext cx="2208245" cy="700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28800"/>
            <a:ext cx="10363200" cy="792088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64" y="2420888"/>
            <a:ext cx="8534400" cy="57606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C48DA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3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0E48-C19E-484F-B159-7358598A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31F6C-9A9A-4DBF-9E4E-2DCEFD7F2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910F5-4459-45DD-9A8E-9C84EF303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69DC9-97B4-4279-9BBD-3B4198F12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5D8DB-2B9C-4726-A94B-5DF38F75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3805-9F4B-462D-B552-C934B01A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1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8114-5056-4693-AE2C-346A8C0F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AF5F7-602D-4EE4-8A47-7209D04F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9BE87-E69F-4789-A774-ABF9FD590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31CB5-10B9-4E81-8590-9E0A026FD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4CA06-7C7A-4F4D-A942-C82651C9F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B868E0-F2B9-4D7D-A56E-615513D5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CB1B0-6B1B-44C9-B69F-733AFB8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438B4-F397-4F8E-B01F-3FEFB9A9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9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1F7E-2E30-4C8B-9DF8-62455BE6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9BDEB-1C73-41DA-9211-EAF15B9E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AE020-F16D-424C-A4EF-62AE648B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176A6-B9AA-4263-85DC-320FFB2D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9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B36E3-9252-49E3-B214-89DCFBCA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FD39F-B504-42F2-B025-BD362DE3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5D1F9-D6C8-4130-BE3B-7FD108F9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35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5350-3A69-4625-A177-F1E32022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77663-5DBC-4979-B869-611701CC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5D1A2-5DE5-428C-BB9B-7442C3A59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17A8D-0A73-4A06-B1A8-628EE7C4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72FA7-FD67-45A4-8E2F-151FB2A5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1ED51-2A13-4C6E-B41B-53DC0F6D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2C2D-A8F0-46E0-9D85-FE48E459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AA544-5729-422D-BC21-170736923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4942A-E7D4-487B-9FEA-C5954FE26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84AF1-F866-46A6-9127-E2B26011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0A67-04CC-46A1-A157-613FA59B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D49BD-1F6C-402D-ACCC-8546D944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5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4459-BF71-4D54-8614-688E19AE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26E19-633F-4530-B051-AC25DEF2C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91C7E-5EEB-4470-8CA1-D893C001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3C851-0E52-4E9A-98F7-FBE0E8ED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55A12-1EB3-42B8-B585-144AB79B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75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E120B-D7B6-4551-A3F5-02925C75B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666D9-FC80-4785-859B-5AA916748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7B6D5-383D-4348-80B1-96B4B483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FF7C6-784A-4053-AB89-E1ABCC7C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01A84-10E1-407D-B6BC-DCA0098F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2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0648"/>
            <a:ext cx="12192000" cy="792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025003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869160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50649"/>
            <a:ext cx="11640012" cy="4525963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52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0648"/>
            <a:ext cx="12192000" cy="79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025003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869160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0"/>
          </p:nvPr>
        </p:nvSpPr>
        <p:spPr>
          <a:xfrm>
            <a:off x="333705" y="1287749"/>
            <a:ext cx="11641667" cy="4554538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29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0648"/>
            <a:ext cx="12192000" cy="79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025003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869160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50649"/>
            <a:ext cx="5664000" cy="4525963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021" y="1255747"/>
            <a:ext cx="5664000" cy="4525963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9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60648"/>
            <a:ext cx="12192000" cy="79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335360" y="260648"/>
            <a:ext cx="902500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to edit Master title style</a:t>
            </a:r>
            <a:endParaRPr lang="en-GB" sz="32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869160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2" y="1258218"/>
            <a:ext cx="4224469" cy="4547047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883" y="1250649"/>
            <a:ext cx="6914579" cy="455461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8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0648"/>
            <a:ext cx="12192000" cy="79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35360" y="260648"/>
            <a:ext cx="902500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to edit Master title style</a:t>
            </a:r>
            <a:endParaRPr lang="en-GB" sz="32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2977" y="4797152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03712" y="1412776"/>
            <a:ext cx="5472608" cy="3106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4133" y="4581128"/>
            <a:ext cx="7315200" cy="432048"/>
          </a:xfrm>
        </p:spPr>
        <p:txBody>
          <a:bodyPr/>
          <a:lstStyle>
            <a:lvl1pPr marL="0" indent="0" algn="ctr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390A-4D5B-4DDB-A050-27FCA31C1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95932-EF01-4485-999C-BF9BC3FF4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3F89C-9542-4640-85FF-FC4D2FF0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DB06B-0E4D-44D2-9063-41464763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E661-B2BD-4AD6-9F7E-A2326667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8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1C4E-E010-49C2-ACDC-D0A06A5F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F715C-C032-4D78-A1E7-25027613A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723-D6DA-4966-95F7-BC4D9A45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7BD98-0A8F-42A9-AECE-1799D353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17F3B-C861-4495-B0CD-F159C966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5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81C2-6564-44C3-A7EF-0A136B6F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5115-BE5F-4CEA-8F75-54784B97C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8433E-87E4-4D18-9815-10B5B007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12A38-C329-4704-99E8-BDB3DE38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9021B-75E3-4B5C-AC3D-45DDC656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340769"/>
            <a:ext cx="112519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19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C1A49-3202-44A4-B8EB-9EAD7EBE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A92B5-AE51-4AA8-8437-82E1D4241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96108-95A4-4D49-9071-A9C6DF7F4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A7DB-5808-4383-9D34-C51D71432FB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59F33-1CEC-4A96-8F46-DEBC7906E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0E36D-C514-48DA-86AD-B94C4C7D6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1417-82AB-4B0A-8883-E057EFF2978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2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2.png"/><Relationship Id="rId7" Type="http://schemas.openxmlformats.org/officeDocument/2006/relationships/hyperlink" Target="https://www.linkedin.com/in/indira-menezes-98904015a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nkedin.com/in/hydro-nation-scholars-b75b92142" TargetMode="External"/><Relationship Id="rId5" Type="http://schemas.openxmlformats.org/officeDocument/2006/relationships/hyperlink" Target="http://www.hydronationscholars.scot/scholars/indira-menezes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www.hydronationscholars.scot/" TargetMode="External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Elimination at source of biocidal agents from freshwater environments by TiO</a:t>
            </a:r>
            <a:r>
              <a:rPr lang="en-US" sz="3600" baseline="-25000" dirty="0"/>
              <a:t>2</a:t>
            </a:r>
            <a:r>
              <a:rPr lang="en-US" sz="3600" dirty="0"/>
              <a:t> photocatalysis</a:t>
            </a:r>
            <a:endParaRPr lang="en-GB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24064" y="2847019"/>
            <a:ext cx="8534400" cy="576064"/>
          </a:xfrm>
        </p:spPr>
        <p:txBody>
          <a:bodyPr>
            <a:normAutofit/>
          </a:bodyPr>
          <a:lstStyle/>
          <a:p>
            <a:r>
              <a:rPr lang="en-GB" sz="2400" dirty="0"/>
              <a:t>Indira Menezes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35203-CB87-453A-A012-DFC501E25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92" y="187144"/>
            <a:ext cx="2587022" cy="1093016"/>
          </a:xfrm>
          <a:prstGeom prst="rect">
            <a:avLst/>
          </a:prstGeom>
        </p:spPr>
      </p:pic>
      <p:sp>
        <p:nvSpPr>
          <p:cNvPr id="8" name="Subtitle 6">
            <a:extLst>
              <a:ext uri="{FF2B5EF4-FFF2-40B4-BE49-F238E27FC236}">
                <a16:creationId xmlns:a16="http://schemas.microsoft.com/office/drawing/2014/main" id="{09647EAA-C51F-4EAE-98D3-01EE590BF9FB}"/>
              </a:ext>
            </a:extLst>
          </p:cNvPr>
          <p:cNvSpPr txBox="1">
            <a:spLocks/>
          </p:cNvSpPr>
          <p:nvPr/>
        </p:nvSpPr>
        <p:spPr>
          <a:xfrm>
            <a:off x="1824064" y="4802820"/>
            <a:ext cx="8534400" cy="20189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None/>
              <a:defRPr sz="1800" b="1" kern="1200">
                <a:solidFill>
                  <a:srgbClr val="C48DA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</a:rPr>
              <a:t>Supervisory Team:</a:t>
            </a:r>
          </a:p>
          <a:p>
            <a:r>
              <a:rPr lang="en-GB" sz="2400" dirty="0">
                <a:solidFill>
                  <a:schemeClr val="bg1"/>
                </a:solidFill>
              </a:rPr>
              <a:t>Dr Carlos Pestana</a:t>
            </a:r>
          </a:p>
          <a:p>
            <a:r>
              <a:rPr lang="en-GB" sz="2400" dirty="0">
                <a:solidFill>
                  <a:schemeClr val="bg1"/>
                </a:solidFill>
              </a:rPr>
              <a:t>Professor Linda Lawton</a:t>
            </a:r>
          </a:p>
          <a:p>
            <a:r>
              <a:rPr lang="en-GB" sz="2400" dirty="0">
                <a:solidFill>
                  <a:schemeClr val="bg1"/>
                </a:solidFill>
              </a:rPr>
              <a:t>Dr Bruce Petrie</a:t>
            </a:r>
          </a:p>
        </p:txBody>
      </p:sp>
    </p:spTree>
    <p:extLst>
      <p:ext uri="{BB962C8B-B14F-4D97-AF65-F5344CB8AC3E}">
        <p14:creationId xmlns:p14="http://schemas.microsoft.com/office/powerpoint/2010/main" val="147009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A23AC-9C78-4567-A020-8D39756B6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39" y="213993"/>
            <a:ext cx="2299534" cy="97155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3AC62596-2F16-41D1-B137-00D81B7F7506}"/>
              </a:ext>
            </a:extLst>
          </p:cNvPr>
          <p:cNvSpPr txBox="1"/>
          <p:nvPr/>
        </p:nvSpPr>
        <p:spPr>
          <a:xfrm>
            <a:off x="0" y="2802187"/>
            <a:ext cx="6507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2014 – 2018</a:t>
            </a:r>
          </a:p>
          <a:p>
            <a:pPr algn="ctr"/>
            <a:r>
              <a:rPr lang="en-GB" sz="2000" b="1" dirty="0"/>
              <a:t>Bachelor’s degree (</a:t>
            </a:r>
            <a:r>
              <a:rPr lang="en-GB" sz="2000" b="1" i="1" dirty="0"/>
              <a:t>Cum Laude</a:t>
            </a:r>
            <a:r>
              <a:rPr lang="en-GB" sz="2000" b="1" dirty="0"/>
              <a:t>)</a:t>
            </a:r>
          </a:p>
          <a:p>
            <a:pPr algn="ctr"/>
            <a:r>
              <a:rPr lang="en-GB" sz="2000" dirty="0"/>
              <a:t>Environmental Engineering </a:t>
            </a:r>
          </a:p>
          <a:p>
            <a:pPr algn="ctr"/>
            <a:r>
              <a:rPr lang="en-GB" sz="2000" dirty="0"/>
              <a:t>focused on water treatment plant effects on cyanobacteria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C776F6B-7E28-422A-8CF4-6E121D36BF6F}"/>
              </a:ext>
            </a:extLst>
          </p:cNvPr>
          <p:cNvSpPr txBox="1"/>
          <p:nvPr/>
        </p:nvSpPr>
        <p:spPr>
          <a:xfrm>
            <a:off x="6193266" y="2802187"/>
            <a:ext cx="5884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2019 – 2020</a:t>
            </a:r>
          </a:p>
          <a:p>
            <a:pPr algn="ctr"/>
            <a:r>
              <a:rPr lang="en-GB" sz="2000" b="1" dirty="0"/>
              <a:t>MSc Civil Engineering – Environmental Sanitation</a:t>
            </a:r>
          </a:p>
          <a:p>
            <a:pPr algn="ctr"/>
            <a:r>
              <a:rPr lang="en-GB" sz="2000" dirty="0"/>
              <a:t>Environmental Engineering focused on controlling cyanobacteria by advanced oxidation processes</a:t>
            </a:r>
          </a:p>
        </p:txBody>
      </p:sp>
      <p:pic>
        <p:nvPicPr>
          <p:cNvPr id="7" name="Picture 2" descr="http://www.quixada.ufc.br/wp-content/Arquivos_Site/Brasao%20Horizontal%20UFC%20Policromatico.png">
            <a:extLst>
              <a:ext uri="{FF2B5EF4-FFF2-40B4-BE49-F238E27FC236}">
                <a16:creationId xmlns:a16="http://schemas.microsoft.com/office/drawing/2014/main" id="{3CEAB12D-71FB-486B-ABE5-EF751596C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10"/>
          <a:stretch/>
        </p:blipFill>
        <p:spPr bwMode="auto">
          <a:xfrm>
            <a:off x="2848278" y="2004944"/>
            <a:ext cx="70988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quixada.ufc.br/wp-content/Arquivos_Site/Brasao%20Horizontal%20UFC%20Policromatico.png">
            <a:extLst>
              <a:ext uri="{FF2B5EF4-FFF2-40B4-BE49-F238E27FC236}">
                <a16:creationId xmlns:a16="http://schemas.microsoft.com/office/drawing/2014/main" id="{3C7B5E0B-506C-43ED-ACBE-8CD7A8A09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10"/>
          <a:stretch/>
        </p:blipFill>
        <p:spPr bwMode="auto">
          <a:xfrm>
            <a:off x="7273132" y="2005411"/>
            <a:ext cx="70988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en/thumb/2/23/Robert_Gordon_University_logo.svg/1280px-Robert_Gordon_University_logo.svg.png">
            <a:extLst>
              <a:ext uri="{FF2B5EF4-FFF2-40B4-BE49-F238E27FC236}">
                <a16:creationId xmlns:a16="http://schemas.microsoft.com/office/drawing/2014/main" id="{B8EE8441-90A3-4CEF-AEB2-6B6B61637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57" y="2257505"/>
            <a:ext cx="2632364" cy="4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2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D3DD7-F44F-4C58-AEE1-A3B000102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39" y="213993"/>
            <a:ext cx="2299534" cy="97155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CF9C583-03D8-4D6E-9962-B9F9D73DB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04" y="1693085"/>
            <a:ext cx="5782322" cy="361702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4ABA3E-F615-47DC-8F1C-BC576384D241}"/>
              </a:ext>
            </a:extLst>
          </p:cNvPr>
          <p:cNvSpPr txBox="1">
            <a:spLocks/>
          </p:cNvSpPr>
          <p:nvPr/>
        </p:nvSpPr>
        <p:spPr>
          <a:xfrm>
            <a:off x="156245" y="1104078"/>
            <a:ext cx="11879510" cy="612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Photocatalytic degradation of algal toxins in a reservoir in Brazil</a:t>
            </a:r>
          </a:p>
        </p:txBody>
      </p: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38DA9C0B-5C93-4732-A580-D073FF56509B}"/>
              </a:ext>
            </a:extLst>
          </p:cNvPr>
          <p:cNvGrpSpPr>
            <a:grpSpLocks noChangeAspect="1"/>
          </p:cNvGrpSpPr>
          <p:nvPr/>
        </p:nvGrpSpPr>
        <p:grpSpPr>
          <a:xfrm>
            <a:off x="9212238" y="1693085"/>
            <a:ext cx="648000" cy="3686236"/>
            <a:chOff x="10605796" y="1022244"/>
            <a:chExt cx="892541" cy="5077341"/>
          </a:xfrm>
        </p:grpSpPr>
        <p:grpSp>
          <p:nvGrpSpPr>
            <p:cNvPr id="7" name="Agrupar 72">
              <a:extLst>
                <a:ext uri="{FF2B5EF4-FFF2-40B4-BE49-F238E27FC236}">
                  <a16:creationId xmlns:a16="http://schemas.microsoft.com/office/drawing/2014/main" id="{2682C315-2880-4A7E-9A17-9F6254295126}"/>
                </a:ext>
              </a:extLst>
            </p:cNvPr>
            <p:cNvGrpSpPr/>
            <p:nvPr/>
          </p:nvGrpSpPr>
          <p:grpSpPr>
            <a:xfrm>
              <a:off x="10605796" y="1022244"/>
              <a:ext cx="892541" cy="5077341"/>
              <a:chOff x="5687602" y="1707720"/>
              <a:chExt cx="469516" cy="2417599"/>
            </a:xfrm>
          </p:grpSpPr>
          <p:grpSp>
            <p:nvGrpSpPr>
              <p:cNvPr id="8" name="Agrupar 11">
                <a:extLst>
                  <a:ext uri="{FF2B5EF4-FFF2-40B4-BE49-F238E27FC236}">
                    <a16:creationId xmlns:a16="http://schemas.microsoft.com/office/drawing/2014/main" id="{2F9CEAB4-5EA3-4EE4-9A43-9CB21DD3C94F}"/>
                  </a:ext>
                </a:extLst>
              </p:cNvPr>
              <p:cNvGrpSpPr/>
              <p:nvPr/>
            </p:nvGrpSpPr>
            <p:grpSpPr>
              <a:xfrm>
                <a:off x="5687602" y="1707720"/>
                <a:ext cx="469516" cy="2417599"/>
                <a:chOff x="5690777" y="1707720"/>
                <a:chExt cx="469516" cy="2417599"/>
              </a:xfrm>
            </p:grpSpPr>
            <p:sp>
              <p:nvSpPr>
                <p:cNvPr id="64" name="Semicírculos 4">
                  <a:extLst>
                    <a:ext uri="{FF2B5EF4-FFF2-40B4-BE49-F238E27FC236}">
                      <a16:creationId xmlns:a16="http://schemas.microsoft.com/office/drawing/2014/main" id="{1AA21E0F-276C-433A-A920-4507CC093C1C}"/>
                    </a:ext>
                  </a:extLst>
                </p:cNvPr>
                <p:cNvSpPr/>
                <p:nvPr/>
              </p:nvSpPr>
              <p:spPr>
                <a:xfrm>
                  <a:off x="5691833" y="2776659"/>
                  <a:ext cx="228600" cy="45719"/>
                </a:xfrm>
                <a:prstGeom prst="blockArc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Semicírculos 5">
                  <a:extLst>
                    <a:ext uri="{FF2B5EF4-FFF2-40B4-BE49-F238E27FC236}">
                      <a16:creationId xmlns:a16="http://schemas.microsoft.com/office/drawing/2014/main" id="{CD89AF68-3B51-433C-B84E-50AB21C65182}"/>
                    </a:ext>
                  </a:extLst>
                </p:cNvPr>
                <p:cNvSpPr/>
                <p:nvPr/>
              </p:nvSpPr>
              <p:spPr>
                <a:xfrm>
                  <a:off x="5691305" y="3234916"/>
                  <a:ext cx="228600" cy="45719"/>
                </a:xfrm>
                <a:prstGeom prst="blockArc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Semicírculos 6">
                  <a:extLst>
                    <a:ext uri="{FF2B5EF4-FFF2-40B4-BE49-F238E27FC236}">
                      <a16:creationId xmlns:a16="http://schemas.microsoft.com/office/drawing/2014/main" id="{2684ED5F-3A19-4BA1-8B2B-C730D0BDBC09}"/>
                    </a:ext>
                  </a:extLst>
                </p:cNvPr>
                <p:cNvSpPr/>
                <p:nvPr/>
              </p:nvSpPr>
              <p:spPr>
                <a:xfrm>
                  <a:off x="5690777" y="3737779"/>
                  <a:ext cx="228600" cy="45719"/>
                </a:xfrm>
                <a:prstGeom prst="blockArc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Forma Livre 1">
                  <a:extLst>
                    <a:ext uri="{FF2B5EF4-FFF2-40B4-BE49-F238E27FC236}">
                      <a16:creationId xmlns:a16="http://schemas.microsoft.com/office/drawing/2014/main" id="{B155A4A2-B40C-4FFC-851D-09CBBE09E777}"/>
                    </a:ext>
                  </a:extLst>
                </p:cNvPr>
                <p:cNvSpPr/>
                <p:nvPr/>
              </p:nvSpPr>
              <p:spPr>
                <a:xfrm>
                  <a:off x="5805348" y="1744161"/>
                  <a:ext cx="354945" cy="294290"/>
                </a:xfrm>
                <a:custGeom>
                  <a:avLst/>
                  <a:gdLst>
                    <a:gd name="connsiteX0" fmla="*/ 1944 w 354945"/>
                    <a:gd name="connsiteY0" fmla="*/ 1565720 h 1565720"/>
                    <a:gd name="connsiteX1" fmla="*/ 52980 w 354945"/>
                    <a:gd name="connsiteY1" fmla="*/ 209006 h 1565720"/>
                    <a:gd name="connsiteX2" fmla="*/ 354945 w 354945"/>
                    <a:gd name="connsiteY2" fmla="*/ 26126 h 156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4945" h="1565720">
                      <a:moveTo>
                        <a:pt x="1944" y="1565720"/>
                      </a:moveTo>
                      <a:cubicBezTo>
                        <a:pt x="-1955" y="1015662"/>
                        <a:pt x="-5854" y="465605"/>
                        <a:pt x="52980" y="209006"/>
                      </a:cubicBezTo>
                      <a:cubicBezTo>
                        <a:pt x="111814" y="-47593"/>
                        <a:pt x="233379" y="-10734"/>
                        <a:pt x="354945" y="2612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8" name="Forma Livre 2">
                  <a:extLst>
                    <a:ext uri="{FF2B5EF4-FFF2-40B4-BE49-F238E27FC236}">
                      <a16:creationId xmlns:a16="http://schemas.microsoft.com/office/drawing/2014/main" id="{BA2B5487-8A1F-4F04-A273-9E08793B5132}"/>
                    </a:ext>
                  </a:extLst>
                </p:cNvPr>
                <p:cNvSpPr/>
                <p:nvPr/>
              </p:nvSpPr>
              <p:spPr>
                <a:xfrm>
                  <a:off x="5768521" y="1707720"/>
                  <a:ext cx="354945" cy="251432"/>
                </a:xfrm>
                <a:custGeom>
                  <a:avLst/>
                  <a:gdLst>
                    <a:gd name="connsiteX0" fmla="*/ 1944 w 354945"/>
                    <a:gd name="connsiteY0" fmla="*/ 1565720 h 1565720"/>
                    <a:gd name="connsiteX1" fmla="*/ 52980 w 354945"/>
                    <a:gd name="connsiteY1" fmla="*/ 209006 h 1565720"/>
                    <a:gd name="connsiteX2" fmla="*/ 354945 w 354945"/>
                    <a:gd name="connsiteY2" fmla="*/ 26126 h 156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4945" h="1565720">
                      <a:moveTo>
                        <a:pt x="1944" y="1565720"/>
                      </a:moveTo>
                      <a:cubicBezTo>
                        <a:pt x="-1955" y="1015662"/>
                        <a:pt x="-5854" y="465605"/>
                        <a:pt x="52980" y="209006"/>
                      </a:cubicBezTo>
                      <a:cubicBezTo>
                        <a:pt x="111814" y="-47593"/>
                        <a:pt x="233379" y="-10734"/>
                        <a:pt x="354945" y="26126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9" name="Cilindro 3">
                  <a:extLst>
                    <a:ext uri="{FF2B5EF4-FFF2-40B4-BE49-F238E27FC236}">
                      <a16:creationId xmlns:a16="http://schemas.microsoft.com/office/drawing/2014/main" id="{09F6C198-E1F0-4C36-8FE5-B3204493D009}"/>
                    </a:ext>
                  </a:extLst>
                </p:cNvPr>
                <p:cNvSpPr/>
                <p:nvPr/>
              </p:nvSpPr>
              <p:spPr>
                <a:xfrm>
                  <a:off x="5692361" y="2090433"/>
                  <a:ext cx="228600" cy="2034886"/>
                </a:xfrm>
                <a:prstGeom prst="can">
                  <a:avLst/>
                </a:prstGeom>
                <a:solidFill>
                  <a:schemeClr val="bg1">
                    <a:lumMod val="50000"/>
                    <a:alpha val="5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0" name="Cilindro 7">
                  <a:extLst>
                    <a:ext uri="{FF2B5EF4-FFF2-40B4-BE49-F238E27FC236}">
                      <a16:creationId xmlns:a16="http://schemas.microsoft.com/office/drawing/2014/main" id="{C6EAD87F-F11A-47CF-B63F-757894BD4C2F}"/>
                    </a:ext>
                  </a:extLst>
                </p:cNvPr>
                <p:cNvSpPr/>
                <p:nvPr/>
              </p:nvSpPr>
              <p:spPr>
                <a:xfrm>
                  <a:off x="5723284" y="1949765"/>
                  <a:ext cx="45719" cy="152850"/>
                </a:xfrm>
                <a:prstGeom prst="ca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1" name="Cilindro 8">
                  <a:extLst>
                    <a:ext uri="{FF2B5EF4-FFF2-40B4-BE49-F238E27FC236}">
                      <a16:creationId xmlns:a16="http://schemas.microsoft.com/office/drawing/2014/main" id="{B99052A0-477E-40FA-AD79-3328BBD2A55F}"/>
                    </a:ext>
                  </a:extLst>
                </p:cNvPr>
                <p:cNvSpPr/>
                <p:nvPr/>
              </p:nvSpPr>
              <p:spPr>
                <a:xfrm>
                  <a:off x="5754438" y="2004456"/>
                  <a:ext cx="45719" cy="152850"/>
                </a:xfrm>
                <a:prstGeom prst="ca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2" name="Cilindro 9">
                  <a:extLst>
                    <a:ext uri="{FF2B5EF4-FFF2-40B4-BE49-F238E27FC236}">
                      <a16:creationId xmlns:a16="http://schemas.microsoft.com/office/drawing/2014/main" id="{9339AC4F-187B-4965-914C-9AF9D85BDBA7}"/>
                    </a:ext>
                  </a:extLst>
                </p:cNvPr>
                <p:cNvSpPr/>
                <p:nvPr/>
              </p:nvSpPr>
              <p:spPr>
                <a:xfrm>
                  <a:off x="5808220" y="1943674"/>
                  <a:ext cx="45719" cy="152850"/>
                </a:xfrm>
                <a:prstGeom prst="ca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3" name="Cilindro 10">
                  <a:extLst>
                    <a:ext uri="{FF2B5EF4-FFF2-40B4-BE49-F238E27FC236}">
                      <a16:creationId xmlns:a16="http://schemas.microsoft.com/office/drawing/2014/main" id="{B0B9A9D9-546F-4CB1-8FAE-2D162D1CAB0A}"/>
                    </a:ext>
                  </a:extLst>
                </p:cNvPr>
                <p:cNvSpPr/>
                <p:nvPr/>
              </p:nvSpPr>
              <p:spPr>
                <a:xfrm>
                  <a:off x="5824210" y="2003552"/>
                  <a:ext cx="45719" cy="152850"/>
                </a:xfrm>
                <a:prstGeom prst="ca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9" name="Oval 503">
                <a:extLst>
                  <a:ext uri="{FF2B5EF4-FFF2-40B4-BE49-F238E27FC236}">
                    <a16:creationId xmlns:a16="http://schemas.microsoft.com/office/drawing/2014/main" id="{D7225989-DBC7-435F-97CE-33BFAABFC845}"/>
                  </a:ext>
                </a:extLst>
              </p:cNvPr>
              <p:cNvSpPr/>
              <p:nvPr/>
            </p:nvSpPr>
            <p:spPr>
              <a:xfrm>
                <a:off x="5690777" y="4076700"/>
                <a:ext cx="228600" cy="457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0" name="Agrupar 43">
                <a:extLst>
                  <a:ext uri="{FF2B5EF4-FFF2-40B4-BE49-F238E27FC236}">
                    <a16:creationId xmlns:a16="http://schemas.microsoft.com/office/drawing/2014/main" id="{A72081CC-5402-4D2C-A5E8-9C23DC67DA3E}"/>
                  </a:ext>
                </a:extLst>
              </p:cNvPr>
              <p:cNvGrpSpPr/>
              <p:nvPr/>
            </p:nvGrpSpPr>
            <p:grpSpPr>
              <a:xfrm>
                <a:off x="5712945" y="2143700"/>
                <a:ext cx="29321" cy="1944000"/>
                <a:chOff x="5712945" y="2143700"/>
                <a:chExt cx="29321" cy="1944000"/>
              </a:xfrm>
            </p:grpSpPr>
            <p:sp>
              <p:nvSpPr>
                <p:cNvPr id="38" name="Cubo 16">
                  <a:extLst>
                    <a:ext uri="{FF2B5EF4-FFF2-40B4-BE49-F238E27FC236}">
                      <a16:creationId xmlns:a16="http://schemas.microsoft.com/office/drawing/2014/main" id="{8D220E28-61AF-426F-82D0-1AA5F2CEFD85}"/>
                    </a:ext>
                  </a:extLst>
                </p:cNvPr>
                <p:cNvSpPr/>
                <p:nvPr/>
              </p:nvSpPr>
              <p:spPr>
                <a:xfrm flipH="1">
                  <a:off x="5712945" y="2143700"/>
                  <a:ext cx="25200" cy="1944000"/>
                </a:xfrm>
                <a:prstGeom prst="cube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9" name="Oval 533">
                  <a:extLst>
                    <a:ext uri="{FF2B5EF4-FFF2-40B4-BE49-F238E27FC236}">
                      <a16:creationId xmlns:a16="http://schemas.microsoft.com/office/drawing/2014/main" id="{745B60C3-191E-4A29-88B3-881687A53C9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21780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0" name="Oval 534">
                  <a:extLst>
                    <a:ext uri="{FF2B5EF4-FFF2-40B4-BE49-F238E27FC236}">
                      <a16:creationId xmlns:a16="http://schemas.microsoft.com/office/drawing/2014/main" id="{7CC1CD42-E0AA-4505-BA7D-6FA63A1988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223837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1" name="Oval 535">
                  <a:extLst>
                    <a:ext uri="{FF2B5EF4-FFF2-40B4-BE49-F238E27FC236}">
                      <a16:creationId xmlns:a16="http://schemas.microsoft.com/office/drawing/2014/main" id="{07B01C5A-848E-464E-AAE4-4EA1F6544D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23082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2" name="Oval 536">
                  <a:extLst>
                    <a:ext uri="{FF2B5EF4-FFF2-40B4-BE49-F238E27FC236}">
                      <a16:creationId xmlns:a16="http://schemas.microsoft.com/office/drawing/2014/main" id="{E88A119D-1C66-44C8-97D5-867E40310E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238760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3" name="Oval 537">
                  <a:extLst>
                    <a:ext uri="{FF2B5EF4-FFF2-40B4-BE49-F238E27FC236}">
                      <a16:creationId xmlns:a16="http://schemas.microsoft.com/office/drawing/2014/main" id="{674F6A77-70B3-44E7-B5D3-4F499CF2E9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246697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4" name="Oval 538">
                  <a:extLst>
                    <a:ext uri="{FF2B5EF4-FFF2-40B4-BE49-F238E27FC236}">
                      <a16:creationId xmlns:a16="http://schemas.microsoft.com/office/drawing/2014/main" id="{F201CDCE-D703-4604-8449-DB76C5ED29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25463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5" name="Oval 539">
                  <a:extLst>
                    <a:ext uri="{FF2B5EF4-FFF2-40B4-BE49-F238E27FC236}">
                      <a16:creationId xmlns:a16="http://schemas.microsoft.com/office/drawing/2014/main" id="{3EF82527-0CE1-405B-BB0A-ED910D3237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26257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6" name="Oval 540">
                  <a:extLst>
                    <a:ext uri="{FF2B5EF4-FFF2-40B4-BE49-F238E27FC236}">
                      <a16:creationId xmlns:a16="http://schemas.microsoft.com/office/drawing/2014/main" id="{681C7BC1-C474-436C-88EA-8116124CDC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270827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" name="Oval 541">
                  <a:extLst>
                    <a:ext uri="{FF2B5EF4-FFF2-40B4-BE49-F238E27FC236}">
                      <a16:creationId xmlns:a16="http://schemas.microsoft.com/office/drawing/2014/main" id="{FEBFCAA8-90A5-4776-8085-A752344CB4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278447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8" name="Oval 542">
                  <a:extLst>
                    <a:ext uri="{FF2B5EF4-FFF2-40B4-BE49-F238E27FC236}">
                      <a16:creationId xmlns:a16="http://schemas.microsoft.com/office/drawing/2014/main" id="{01AC21AD-03CA-4068-ACC1-18CE25F22B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286067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9" name="Oval 543">
                  <a:extLst>
                    <a:ext uri="{FF2B5EF4-FFF2-40B4-BE49-F238E27FC236}">
                      <a16:creationId xmlns:a16="http://schemas.microsoft.com/office/drawing/2014/main" id="{68C7B098-B04A-4841-A44E-93C090B037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29400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0" name="Oval 544">
                  <a:extLst>
                    <a:ext uri="{FF2B5EF4-FFF2-40B4-BE49-F238E27FC236}">
                      <a16:creationId xmlns:a16="http://schemas.microsoft.com/office/drawing/2014/main" id="{22223898-F0A2-4D1C-AFF7-0EADF281A6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0162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1" name="Oval 545">
                  <a:extLst>
                    <a:ext uri="{FF2B5EF4-FFF2-40B4-BE49-F238E27FC236}">
                      <a16:creationId xmlns:a16="http://schemas.microsoft.com/office/drawing/2014/main" id="{EF56EECF-91F4-4601-828E-E0D779A237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30924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2" name="Oval 546">
                  <a:extLst>
                    <a:ext uri="{FF2B5EF4-FFF2-40B4-BE49-F238E27FC236}">
                      <a16:creationId xmlns:a16="http://schemas.microsoft.com/office/drawing/2014/main" id="{8FD5D2D0-FAEF-4681-AD24-E822C7B7B3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31686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3" name="Oval 547">
                  <a:extLst>
                    <a:ext uri="{FF2B5EF4-FFF2-40B4-BE49-F238E27FC236}">
                      <a16:creationId xmlns:a16="http://schemas.microsoft.com/office/drawing/2014/main" id="{3B402683-345F-4E30-90F5-55EB5B5FE8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32448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4" name="Oval 548">
                  <a:extLst>
                    <a:ext uri="{FF2B5EF4-FFF2-40B4-BE49-F238E27FC236}">
                      <a16:creationId xmlns:a16="http://schemas.microsoft.com/office/drawing/2014/main" id="{C3E9B087-009B-48F6-80BC-F6B8938548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3210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" name="Oval 549">
                  <a:extLst>
                    <a:ext uri="{FF2B5EF4-FFF2-40B4-BE49-F238E27FC236}">
                      <a16:creationId xmlns:a16="http://schemas.microsoft.com/office/drawing/2014/main" id="{42DCFF64-2453-4C0C-8D18-F18F19D266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33972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" name="Oval 550">
                  <a:extLst>
                    <a:ext uri="{FF2B5EF4-FFF2-40B4-BE49-F238E27FC236}">
                      <a16:creationId xmlns:a16="http://schemas.microsoft.com/office/drawing/2014/main" id="{A73A9FC4-D4FD-4395-AC52-DA1A667273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34766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" name="Oval 551">
                  <a:extLst>
                    <a:ext uri="{FF2B5EF4-FFF2-40B4-BE49-F238E27FC236}">
                      <a16:creationId xmlns:a16="http://schemas.microsoft.com/office/drawing/2014/main" id="{556A72D2-CAA4-40AB-B126-3A13D637E93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55600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" name="Oval 552">
                  <a:extLst>
                    <a:ext uri="{FF2B5EF4-FFF2-40B4-BE49-F238E27FC236}">
                      <a16:creationId xmlns:a16="http://schemas.microsoft.com/office/drawing/2014/main" id="{5A1BF94D-DCED-43F2-830F-C0ED8F8B9B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6290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9" name="Oval 553">
                  <a:extLst>
                    <a:ext uri="{FF2B5EF4-FFF2-40B4-BE49-F238E27FC236}">
                      <a16:creationId xmlns:a16="http://schemas.microsoft.com/office/drawing/2014/main" id="{6470E5CE-89A6-4720-AFA2-076B1F0953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7052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0" name="Oval 554">
                  <a:extLst>
                    <a:ext uri="{FF2B5EF4-FFF2-40B4-BE49-F238E27FC236}">
                      <a16:creationId xmlns:a16="http://schemas.microsoft.com/office/drawing/2014/main" id="{7D1384E0-AEC2-4299-96BD-5C9E5B87A8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7814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" name="Oval 555">
                  <a:extLst>
                    <a:ext uri="{FF2B5EF4-FFF2-40B4-BE49-F238E27FC236}">
                      <a16:creationId xmlns:a16="http://schemas.microsoft.com/office/drawing/2014/main" id="{3447D446-F4B1-4E14-8698-33633BB3E3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8576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" name="Oval 556">
                  <a:extLst>
                    <a:ext uri="{FF2B5EF4-FFF2-40B4-BE49-F238E27FC236}">
                      <a16:creationId xmlns:a16="http://schemas.microsoft.com/office/drawing/2014/main" id="{FCBBE7F2-C327-4C32-B1B4-6BBD6225B8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9338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" name="Oval 557">
                  <a:extLst>
                    <a:ext uri="{FF2B5EF4-FFF2-40B4-BE49-F238E27FC236}">
                      <a16:creationId xmlns:a16="http://schemas.microsoft.com/office/drawing/2014/main" id="{F811F1D6-F66C-46E0-A12C-C69406C4FA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40068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11" name="Agrupar 44">
                <a:extLst>
                  <a:ext uri="{FF2B5EF4-FFF2-40B4-BE49-F238E27FC236}">
                    <a16:creationId xmlns:a16="http://schemas.microsoft.com/office/drawing/2014/main" id="{50271B93-CBB0-4257-A2AE-F2C9D93A0824}"/>
                  </a:ext>
                </a:extLst>
              </p:cNvPr>
              <p:cNvGrpSpPr/>
              <p:nvPr/>
            </p:nvGrpSpPr>
            <p:grpSpPr>
              <a:xfrm flipH="1">
                <a:off x="5865345" y="2143700"/>
                <a:ext cx="29321" cy="1944000"/>
                <a:chOff x="5712945" y="2143700"/>
                <a:chExt cx="29321" cy="1944000"/>
              </a:xfrm>
            </p:grpSpPr>
            <p:sp>
              <p:nvSpPr>
                <p:cNvPr id="12" name="Cubo 45">
                  <a:extLst>
                    <a:ext uri="{FF2B5EF4-FFF2-40B4-BE49-F238E27FC236}">
                      <a16:creationId xmlns:a16="http://schemas.microsoft.com/office/drawing/2014/main" id="{A19DDEF8-7B37-4789-A1B9-0872EF3BDBED}"/>
                    </a:ext>
                  </a:extLst>
                </p:cNvPr>
                <p:cNvSpPr/>
                <p:nvPr/>
              </p:nvSpPr>
              <p:spPr>
                <a:xfrm flipH="1">
                  <a:off x="5712945" y="2143700"/>
                  <a:ext cx="25200" cy="1944000"/>
                </a:xfrm>
                <a:prstGeom prst="cube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" name="Oval 507">
                  <a:extLst>
                    <a:ext uri="{FF2B5EF4-FFF2-40B4-BE49-F238E27FC236}">
                      <a16:creationId xmlns:a16="http://schemas.microsoft.com/office/drawing/2014/main" id="{C8C2265C-3D37-4187-BBEA-94B47AC2FF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21780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" name="Oval 508">
                  <a:extLst>
                    <a:ext uri="{FF2B5EF4-FFF2-40B4-BE49-F238E27FC236}">
                      <a16:creationId xmlns:a16="http://schemas.microsoft.com/office/drawing/2014/main" id="{25132564-B6D9-46BF-A5F5-DF6B8D57BE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223837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5" name="Oval 509">
                  <a:extLst>
                    <a:ext uri="{FF2B5EF4-FFF2-40B4-BE49-F238E27FC236}">
                      <a16:creationId xmlns:a16="http://schemas.microsoft.com/office/drawing/2014/main" id="{0488C04A-40D1-4360-ADE7-0CB5E5EE03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23082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" name="Oval 510">
                  <a:extLst>
                    <a:ext uri="{FF2B5EF4-FFF2-40B4-BE49-F238E27FC236}">
                      <a16:creationId xmlns:a16="http://schemas.microsoft.com/office/drawing/2014/main" id="{474A6BBE-D895-4E4D-8301-E372AEC5790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238760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" name="Oval 511">
                  <a:extLst>
                    <a:ext uri="{FF2B5EF4-FFF2-40B4-BE49-F238E27FC236}">
                      <a16:creationId xmlns:a16="http://schemas.microsoft.com/office/drawing/2014/main" id="{2C49246D-F8B4-401A-BC3D-AAE385813A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246697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" name="Oval 512">
                  <a:extLst>
                    <a:ext uri="{FF2B5EF4-FFF2-40B4-BE49-F238E27FC236}">
                      <a16:creationId xmlns:a16="http://schemas.microsoft.com/office/drawing/2014/main" id="{44A58D0B-1739-4870-9683-69A2D3626AD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25463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" name="Oval 513">
                  <a:extLst>
                    <a:ext uri="{FF2B5EF4-FFF2-40B4-BE49-F238E27FC236}">
                      <a16:creationId xmlns:a16="http://schemas.microsoft.com/office/drawing/2014/main" id="{13C50E4A-2B86-497A-8B3E-CF8CA86BFC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26257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0" name="Oval 514">
                  <a:extLst>
                    <a:ext uri="{FF2B5EF4-FFF2-40B4-BE49-F238E27FC236}">
                      <a16:creationId xmlns:a16="http://schemas.microsoft.com/office/drawing/2014/main" id="{357A0082-D6D4-41F3-B4AA-252C89C660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270827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" name="Oval 515">
                  <a:extLst>
                    <a:ext uri="{FF2B5EF4-FFF2-40B4-BE49-F238E27FC236}">
                      <a16:creationId xmlns:a16="http://schemas.microsoft.com/office/drawing/2014/main" id="{3E28C6AD-A3DF-4FDD-91DB-86025AB1ED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278447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" name="Oval 516">
                  <a:extLst>
                    <a:ext uri="{FF2B5EF4-FFF2-40B4-BE49-F238E27FC236}">
                      <a16:creationId xmlns:a16="http://schemas.microsoft.com/office/drawing/2014/main" id="{DA91948D-13B3-41BC-863A-D2F14E32EF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286067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" name="Oval 517">
                  <a:extLst>
                    <a:ext uri="{FF2B5EF4-FFF2-40B4-BE49-F238E27FC236}">
                      <a16:creationId xmlns:a16="http://schemas.microsoft.com/office/drawing/2014/main" id="{FE670D6D-C59E-48EB-86A7-46D35C09F3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29400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" name="Oval 518">
                  <a:extLst>
                    <a:ext uri="{FF2B5EF4-FFF2-40B4-BE49-F238E27FC236}">
                      <a16:creationId xmlns:a16="http://schemas.microsoft.com/office/drawing/2014/main" id="{47F746C0-BE5F-49C2-A594-60ABE88E22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0162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" name="Oval 519">
                  <a:extLst>
                    <a:ext uri="{FF2B5EF4-FFF2-40B4-BE49-F238E27FC236}">
                      <a16:creationId xmlns:a16="http://schemas.microsoft.com/office/drawing/2014/main" id="{1838DF31-FDA0-4000-9A67-BB02132BCB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30924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6" name="Oval 520">
                  <a:extLst>
                    <a:ext uri="{FF2B5EF4-FFF2-40B4-BE49-F238E27FC236}">
                      <a16:creationId xmlns:a16="http://schemas.microsoft.com/office/drawing/2014/main" id="{D3C47241-046B-4501-A661-6CB146DECA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31686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7" name="Oval 521">
                  <a:extLst>
                    <a:ext uri="{FF2B5EF4-FFF2-40B4-BE49-F238E27FC236}">
                      <a16:creationId xmlns:a16="http://schemas.microsoft.com/office/drawing/2014/main" id="{A76E54AF-6D43-4A0B-AA8F-0B032D308A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32448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Oval 522">
                  <a:extLst>
                    <a:ext uri="{FF2B5EF4-FFF2-40B4-BE49-F238E27FC236}">
                      <a16:creationId xmlns:a16="http://schemas.microsoft.com/office/drawing/2014/main" id="{0BBDD808-1F82-4D23-BDFB-B0D759BECD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3210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9" name="Oval 523">
                  <a:extLst>
                    <a:ext uri="{FF2B5EF4-FFF2-40B4-BE49-F238E27FC236}">
                      <a16:creationId xmlns:a16="http://schemas.microsoft.com/office/drawing/2014/main" id="{BDD2842C-5EDD-4310-BD3D-937B50A86C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33972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0" name="Oval 524">
                  <a:extLst>
                    <a:ext uri="{FF2B5EF4-FFF2-40B4-BE49-F238E27FC236}">
                      <a16:creationId xmlns:a16="http://schemas.microsoft.com/office/drawing/2014/main" id="{5AEA8583-57B1-41B3-9DD3-10E9BDB30F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3891" y="34766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1" name="Oval 525">
                  <a:extLst>
                    <a:ext uri="{FF2B5EF4-FFF2-40B4-BE49-F238E27FC236}">
                      <a16:creationId xmlns:a16="http://schemas.microsoft.com/office/drawing/2014/main" id="{58337FD6-B944-4380-ACB8-C42138E3F1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55600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2" name="Oval 526">
                  <a:extLst>
                    <a:ext uri="{FF2B5EF4-FFF2-40B4-BE49-F238E27FC236}">
                      <a16:creationId xmlns:a16="http://schemas.microsoft.com/office/drawing/2014/main" id="{D3518E3E-1119-4742-861A-2AF91B870E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6290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3" name="Oval 527">
                  <a:extLst>
                    <a:ext uri="{FF2B5EF4-FFF2-40B4-BE49-F238E27FC236}">
                      <a16:creationId xmlns:a16="http://schemas.microsoft.com/office/drawing/2014/main" id="{7BDD5E7D-9C1A-4CD3-A927-3D8D577ADF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7052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" name="Oval 528">
                  <a:extLst>
                    <a:ext uri="{FF2B5EF4-FFF2-40B4-BE49-F238E27FC236}">
                      <a16:creationId xmlns:a16="http://schemas.microsoft.com/office/drawing/2014/main" id="{659BBDB1-A07A-412E-AE9D-8EC8B01FD6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7814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" name="Oval 529">
                  <a:extLst>
                    <a:ext uri="{FF2B5EF4-FFF2-40B4-BE49-F238E27FC236}">
                      <a16:creationId xmlns:a16="http://schemas.microsoft.com/office/drawing/2014/main" id="{75B49D7D-3C9D-45E1-9C4D-8540681814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8576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" name="Oval 530">
                  <a:extLst>
                    <a:ext uri="{FF2B5EF4-FFF2-40B4-BE49-F238E27FC236}">
                      <a16:creationId xmlns:a16="http://schemas.microsoft.com/office/drawing/2014/main" id="{1E3CF55E-4AB3-456B-9194-E09B7D4FCC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3933825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7" name="Oval 531">
                  <a:extLst>
                    <a:ext uri="{FF2B5EF4-FFF2-40B4-BE49-F238E27FC236}">
                      <a16:creationId xmlns:a16="http://schemas.microsoft.com/office/drawing/2014/main" id="{C07B8CC1-8BC7-4325-802A-C6D2C5CB4A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7066" y="4006850"/>
                  <a:ext cx="25200" cy="25200"/>
                </a:xfrm>
                <a:prstGeom prst="ellipse">
                  <a:avLst/>
                </a:prstGeom>
                <a:solidFill>
                  <a:srgbClr val="7030A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pic>
          <p:nvPicPr>
            <p:cNvPr id="74" name="Imagem 74">
              <a:extLst>
                <a:ext uri="{FF2B5EF4-FFF2-40B4-BE49-F238E27FC236}">
                  <a16:creationId xmlns:a16="http://schemas.microsoft.com/office/drawing/2014/main" id="{B40ED627-DCE5-44F9-9DEF-9AC4D82E2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1629">
              <a:off x="10694764" y="5694463"/>
              <a:ext cx="365175" cy="392976"/>
            </a:xfrm>
            <a:prstGeom prst="rect">
              <a:avLst/>
            </a:prstGeom>
          </p:spPr>
        </p:pic>
        <p:grpSp>
          <p:nvGrpSpPr>
            <p:cNvPr id="75" name="Agrupar 90">
              <a:extLst>
                <a:ext uri="{FF2B5EF4-FFF2-40B4-BE49-F238E27FC236}">
                  <a16:creationId xmlns:a16="http://schemas.microsoft.com/office/drawing/2014/main" id="{6EDF7067-A1E1-4A71-9657-D0F421648BE9}"/>
                </a:ext>
              </a:extLst>
            </p:cNvPr>
            <p:cNvGrpSpPr/>
            <p:nvPr/>
          </p:nvGrpSpPr>
          <p:grpSpPr>
            <a:xfrm>
              <a:off x="10637049" y="2235317"/>
              <a:ext cx="433365" cy="3557673"/>
              <a:chOff x="5434526" y="1793666"/>
              <a:chExt cx="618878" cy="4598787"/>
            </a:xfrm>
          </p:grpSpPr>
          <p:pic>
            <p:nvPicPr>
              <p:cNvPr id="76" name="Imagem 75">
                <a:extLst>
                  <a:ext uri="{FF2B5EF4-FFF2-40B4-BE49-F238E27FC236}">
                    <a16:creationId xmlns:a16="http://schemas.microsoft.com/office/drawing/2014/main" id="{F9A02D21-D8AB-4C2D-9489-7ACF3595F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858325">
                <a:off x="5455514" y="5894449"/>
                <a:ext cx="462772" cy="498004"/>
              </a:xfrm>
              <a:prstGeom prst="rect">
                <a:avLst/>
              </a:prstGeom>
            </p:spPr>
          </p:pic>
          <p:pic>
            <p:nvPicPr>
              <p:cNvPr id="77" name="Imagem 76">
                <a:extLst>
                  <a:ext uri="{FF2B5EF4-FFF2-40B4-BE49-F238E27FC236}">
                    <a16:creationId xmlns:a16="http://schemas.microsoft.com/office/drawing/2014/main" id="{1B91A15A-BA6B-4DF3-8034-D7411D3BC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9102410">
                <a:off x="5530777" y="5666037"/>
                <a:ext cx="462772" cy="498004"/>
              </a:xfrm>
              <a:prstGeom prst="rect">
                <a:avLst/>
              </a:prstGeom>
            </p:spPr>
          </p:pic>
          <p:pic>
            <p:nvPicPr>
              <p:cNvPr id="78" name="Imagem 77">
                <a:extLst>
                  <a:ext uri="{FF2B5EF4-FFF2-40B4-BE49-F238E27FC236}">
                    <a16:creationId xmlns:a16="http://schemas.microsoft.com/office/drawing/2014/main" id="{DAFF9153-B500-4BB6-960A-CB9DB0D27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006709">
                <a:off x="5474913" y="5264806"/>
                <a:ext cx="462772" cy="498004"/>
              </a:xfrm>
              <a:prstGeom prst="rect">
                <a:avLst/>
              </a:prstGeom>
            </p:spPr>
          </p:pic>
          <p:pic>
            <p:nvPicPr>
              <p:cNvPr id="79" name="Imagem 78">
                <a:extLst>
                  <a:ext uri="{FF2B5EF4-FFF2-40B4-BE49-F238E27FC236}">
                    <a16:creationId xmlns:a16="http://schemas.microsoft.com/office/drawing/2014/main" id="{D4CAD635-2F04-4DE6-9159-F25436ABA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42625">
                <a:off x="5544641" y="4915315"/>
                <a:ext cx="462772" cy="498004"/>
              </a:xfrm>
              <a:prstGeom prst="rect">
                <a:avLst/>
              </a:prstGeom>
            </p:spPr>
          </p:pic>
          <p:pic>
            <p:nvPicPr>
              <p:cNvPr id="80" name="Imagem 79">
                <a:extLst>
                  <a:ext uri="{FF2B5EF4-FFF2-40B4-BE49-F238E27FC236}">
                    <a16:creationId xmlns:a16="http://schemas.microsoft.com/office/drawing/2014/main" id="{95CE1042-8EED-48F3-8167-F777A0B28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122247">
                <a:off x="5434526" y="4615647"/>
                <a:ext cx="462772" cy="498004"/>
              </a:xfrm>
              <a:prstGeom prst="rect">
                <a:avLst/>
              </a:prstGeom>
            </p:spPr>
          </p:pic>
          <p:pic>
            <p:nvPicPr>
              <p:cNvPr id="81" name="Imagem 80">
                <a:extLst>
                  <a:ext uri="{FF2B5EF4-FFF2-40B4-BE49-F238E27FC236}">
                    <a16:creationId xmlns:a16="http://schemas.microsoft.com/office/drawing/2014/main" id="{0F3ADFAE-366E-4EBD-9185-3C900F224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20791">
                <a:off x="5566728" y="4315922"/>
                <a:ext cx="462772" cy="498004"/>
              </a:xfrm>
              <a:prstGeom prst="rect">
                <a:avLst/>
              </a:prstGeom>
            </p:spPr>
          </p:pic>
          <p:pic>
            <p:nvPicPr>
              <p:cNvPr id="82" name="Imagem 81">
                <a:extLst>
                  <a:ext uri="{FF2B5EF4-FFF2-40B4-BE49-F238E27FC236}">
                    <a16:creationId xmlns:a16="http://schemas.microsoft.com/office/drawing/2014/main" id="{C31094E0-F654-466B-BC8C-6B483DD6C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302724">
                <a:off x="5455514" y="4049303"/>
                <a:ext cx="462772" cy="498004"/>
              </a:xfrm>
              <a:prstGeom prst="rect">
                <a:avLst/>
              </a:prstGeom>
            </p:spPr>
          </p:pic>
          <p:pic>
            <p:nvPicPr>
              <p:cNvPr id="83" name="Imagem 82">
                <a:extLst>
                  <a:ext uri="{FF2B5EF4-FFF2-40B4-BE49-F238E27FC236}">
                    <a16:creationId xmlns:a16="http://schemas.microsoft.com/office/drawing/2014/main" id="{1D503167-D4BE-4186-A370-8D39DD99A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1629">
                <a:off x="5530000" y="3684322"/>
                <a:ext cx="462772" cy="498004"/>
              </a:xfrm>
              <a:prstGeom prst="rect">
                <a:avLst/>
              </a:prstGeom>
            </p:spPr>
          </p:pic>
          <p:pic>
            <p:nvPicPr>
              <p:cNvPr id="84" name="Imagem 83">
                <a:extLst>
                  <a:ext uri="{FF2B5EF4-FFF2-40B4-BE49-F238E27FC236}">
                    <a16:creationId xmlns:a16="http://schemas.microsoft.com/office/drawing/2014/main" id="{D9700EE6-244C-48F4-ABFA-27A3C8332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858325">
                <a:off x="5479418" y="3372193"/>
                <a:ext cx="462772" cy="498004"/>
              </a:xfrm>
              <a:prstGeom prst="rect">
                <a:avLst/>
              </a:prstGeom>
            </p:spPr>
          </p:pic>
          <p:pic>
            <p:nvPicPr>
              <p:cNvPr id="85" name="Imagem 84">
                <a:extLst>
                  <a:ext uri="{FF2B5EF4-FFF2-40B4-BE49-F238E27FC236}">
                    <a16:creationId xmlns:a16="http://schemas.microsoft.com/office/drawing/2014/main" id="{1E53D245-7913-4DEA-A526-16928C7B2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9102410">
                <a:off x="5554681" y="3143781"/>
                <a:ext cx="462772" cy="498004"/>
              </a:xfrm>
              <a:prstGeom prst="rect">
                <a:avLst/>
              </a:prstGeom>
            </p:spPr>
          </p:pic>
          <p:pic>
            <p:nvPicPr>
              <p:cNvPr id="86" name="Imagem 85">
                <a:extLst>
                  <a:ext uri="{FF2B5EF4-FFF2-40B4-BE49-F238E27FC236}">
                    <a16:creationId xmlns:a16="http://schemas.microsoft.com/office/drawing/2014/main" id="{45850ACF-7A93-4346-AA8F-3D5897B3A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006709">
                <a:off x="5498817" y="2742550"/>
                <a:ext cx="462772" cy="498004"/>
              </a:xfrm>
              <a:prstGeom prst="rect">
                <a:avLst/>
              </a:prstGeom>
            </p:spPr>
          </p:pic>
          <p:pic>
            <p:nvPicPr>
              <p:cNvPr id="87" name="Imagem 86">
                <a:extLst>
                  <a:ext uri="{FF2B5EF4-FFF2-40B4-BE49-F238E27FC236}">
                    <a16:creationId xmlns:a16="http://schemas.microsoft.com/office/drawing/2014/main" id="{A63F52AE-EF30-4F03-9F06-E5498F32E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42625">
                <a:off x="5568545" y="2393059"/>
                <a:ext cx="462772" cy="498004"/>
              </a:xfrm>
              <a:prstGeom prst="rect">
                <a:avLst/>
              </a:prstGeom>
            </p:spPr>
          </p:pic>
          <p:pic>
            <p:nvPicPr>
              <p:cNvPr id="88" name="Imagem 87">
                <a:extLst>
                  <a:ext uri="{FF2B5EF4-FFF2-40B4-BE49-F238E27FC236}">
                    <a16:creationId xmlns:a16="http://schemas.microsoft.com/office/drawing/2014/main" id="{8CC4AD7D-586E-43DE-8EB8-4FDC13E1A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122247">
                <a:off x="5458430" y="2093391"/>
                <a:ext cx="462772" cy="498004"/>
              </a:xfrm>
              <a:prstGeom prst="rect">
                <a:avLst/>
              </a:prstGeom>
            </p:spPr>
          </p:pic>
          <p:pic>
            <p:nvPicPr>
              <p:cNvPr id="89" name="Imagem 88">
                <a:extLst>
                  <a:ext uri="{FF2B5EF4-FFF2-40B4-BE49-F238E27FC236}">
                    <a16:creationId xmlns:a16="http://schemas.microsoft.com/office/drawing/2014/main" id="{C9B1D6EC-2519-40DA-9098-8C440F9D1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20791">
                <a:off x="5590632" y="1793666"/>
                <a:ext cx="462772" cy="498004"/>
              </a:xfrm>
              <a:prstGeom prst="rect">
                <a:avLst/>
              </a:prstGeom>
            </p:spPr>
          </p:pic>
        </p:grpSp>
        <p:pic>
          <p:nvPicPr>
            <p:cNvPr id="90" name="Imagem 89">
              <a:extLst>
                <a:ext uri="{FF2B5EF4-FFF2-40B4-BE49-F238E27FC236}">
                  <a16:creationId xmlns:a16="http://schemas.microsoft.com/office/drawing/2014/main" id="{FBDA8065-F5F7-4F5E-9BA9-C7A59A047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02724">
              <a:off x="10638593" y="1971585"/>
              <a:ext cx="365175" cy="392976"/>
            </a:xfrm>
            <a:prstGeom prst="rect">
              <a:avLst/>
            </a:prstGeom>
          </p:spPr>
        </p:pic>
        <p:grpSp>
          <p:nvGrpSpPr>
            <p:cNvPr id="91" name="Agrupar 101">
              <a:extLst>
                <a:ext uri="{FF2B5EF4-FFF2-40B4-BE49-F238E27FC236}">
                  <a16:creationId xmlns:a16="http://schemas.microsoft.com/office/drawing/2014/main" id="{94BBDE26-1246-488A-9790-88D4F1069C81}"/>
                </a:ext>
              </a:extLst>
            </p:cNvPr>
            <p:cNvGrpSpPr/>
            <p:nvPr/>
          </p:nvGrpSpPr>
          <p:grpSpPr>
            <a:xfrm rot="5400000">
              <a:off x="10900739" y="3515045"/>
              <a:ext cx="202109" cy="138158"/>
              <a:chOff x="6964565" y="2788151"/>
              <a:chExt cx="261258" cy="197301"/>
            </a:xfrm>
          </p:grpSpPr>
          <p:sp>
            <p:nvSpPr>
              <p:cNvPr id="92" name="Oval 586">
                <a:extLst>
                  <a:ext uri="{FF2B5EF4-FFF2-40B4-BE49-F238E27FC236}">
                    <a16:creationId xmlns:a16="http://schemas.microsoft.com/office/drawing/2014/main" id="{855A0F4C-5F87-4012-A9D6-523C30A3FD35}"/>
                  </a:ext>
                </a:extLst>
              </p:cNvPr>
              <p:cNvSpPr/>
              <p:nvPr/>
            </p:nvSpPr>
            <p:spPr>
              <a:xfrm>
                <a:off x="6972300" y="2939733"/>
                <a:ext cx="244475" cy="45719"/>
              </a:xfrm>
              <a:prstGeom prst="ellipse">
                <a:avLst/>
              </a:prstGeom>
              <a:solidFill>
                <a:srgbClr val="7030A0">
                  <a:alpha val="2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" name="Triângulo 103">
                <a:extLst>
                  <a:ext uri="{FF2B5EF4-FFF2-40B4-BE49-F238E27FC236}">
                    <a16:creationId xmlns:a16="http://schemas.microsoft.com/office/drawing/2014/main" id="{30A5D564-47CC-4488-8D73-C6A2FE1558D1}"/>
                  </a:ext>
                </a:extLst>
              </p:cNvPr>
              <p:cNvSpPr/>
              <p:nvPr/>
            </p:nvSpPr>
            <p:spPr>
              <a:xfrm>
                <a:off x="6964565" y="2788151"/>
                <a:ext cx="261258" cy="178251"/>
              </a:xfrm>
              <a:prstGeom prst="triangle">
                <a:avLst/>
              </a:prstGeom>
              <a:solidFill>
                <a:srgbClr val="7030A0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94" name="Agrupar 107">
              <a:extLst>
                <a:ext uri="{FF2B5EF4-FFF2-40B4-BE49-F238E27FC236}">
                  <a16:creationId xmlns:a16="http://schemas.microsoft.com/office/drawing/2014/main" id="{28E9A911-9B51-421A-AC75-060E5FD026F1}"/>
                </a:ext>
              </a:extLst>
            </p:cNvPr>
            <p:cNvGrpSpPr/>
            <p:nvPr/>
          </p:nvGrpSpPr>
          <p:grpSpPr>
            <a:xfrm rot="5400000">
              <a:off x="10878062" y="5764661"/>
              <a:ext cx="202109" cy="138158"/>
              <a:chOff x="6964565" y="2788151"/>
              <a:chExt cx="261258" cy="197301"/>
            </a:xfrm>
          </p:grpSpPr>
          <p:sp>
            <p:nvSpPr>
              <p:cNvPr id="95" name="Oval 589">
                <a:extLst>
                  <a:ext uri="{FF2B5EF4-FFF2-40B4-BE49-F238E27FC236}">
                    <a16:creationId xmlns:a16="http://schemas.microsoft.com/office/drawing/2014/main" id="{DA1B53BB-7D26-488B-AF7E-4EA5A8A79476}"/>
                  </a:ext>
                </a:extLst>
              </p:cNvPr>
              <p:cNvSpPr/>
              <p:nvPr/>
            </p:nvSpPr>
            <p:spPr>
              <a:xfrm>
                <a:off x="6972300" y="2939733"/>
                <a:ext cx="244475" cy="45719"/>
              </a:xfrm>
              <a:prstGeom prst="ellipse">
                <a:avLst/>
              </a:prstGeom>
              <a:solidFill>
                <a:srgbClr val="7030A0">
                  <a:alpha val="2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6" name="Triângulo 109">
                <a:extLst>
                  <a:ext uri="{FF2B5EF4-FFF2-40B4-BE49-F238E27FC236}">
                    <a16:creationId xmlns:a16="http://schemas.microsoft.com/office/drawing/2014/main" id="{B25E946B-064B-4A61-9741-1B75A05FF33F}"/>
                  </a:ext>
                </a:extLst>
              </p:cNvPr>
              <p:cNvSpPr/>
              <p:nvPr/>
            </p:nvSpPr>
            <p:spPr>
              <a:xfrm>
                <a:off x="6964565" y="2788151"/>
                <a:ext cx="261258" cy="178251"/>
              </a:xfrm>
              <a:prstGeom prst="triangle">
                <a:avLst/>
              </a:prstGeom>
              <a:solidFill>
                <a:srgbClr val="7030A0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297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D3DD7-F44F-4C58-AEE1-A3B000102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39" y="213993"/>
            <a:ext cx="2299534" cy="97155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pic>
        <p:nvPicPr>
          <p:cNvPr id="98" name="Imagem 97" descr="Uma imagem contendo no interior, pequeno, quarto, esquina&#10;&#10;Descrição gerada automaticamente">
            <a:extLst>
              <a:ext uri="{FF2B5EF4-FFF2-40B4-BE49-F238E27FC236}">
                <a16:creationId xmlns:a16="http://schemas.microsoft.com/office/drawing/2014/main" id="{60C335A5-A5FD-43FC-87FA-2CB772115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1178" r="33497" b="11798"/>
          <a:stretch/>
        </p:blipFill>
        <p:spPr>
          <a:xfrm>
            <a:off x="8320302" y="1399294"/>
            <a:ext cx="1691914" cy="4390066"/>
          </a:xfrm>
          <a:prstGeom prst="rect">
            <a:avLst/>
          </a:prstGeom>
        </p:spPr>
      </p:pic>
      <p:sp>
        <p:nvSpPr>
          <p:cNvPr id="99" name="Chave Direita 98">
            <a:extLst>
              <a:ext uri="{FF2B5EF4-FFF2-40B4-BE49-F238E27FC236}">
                <a16:creationId xmlns:a16="http://schemas.microsoft.com/office/drawing/2014/main" id="{0C33D387-51DD-4693-B9C1-D47445025AB6}"/>
              </a:ext>
            </a:extLst>
          </p:cNvPr>
          <p:cNvSpPr/>
          <p:nvPr/>
        </p:nvSpPr>
        <p:spPr>
          <a:xfrm>
            <a:off x="10139580" y="2119110"/>
            <a:ext cx="254256" cy="3420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704D607D-12F0-4C21-A844-B5EA440B23F8}"/>
              </a:ext>
            </a:extLst>
          </p:cNvPr>
          <p:cNvSpPr txBox="1"/>
          <p:nvPr/>
        </p:nvSpPr>
        <p:spPr>
          <a:xfrm>
            <a:off x="9688458" y="3594327"/>
            <a:ext cx="267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 meter</a:t>
            </a:r>
            <a:endParaRPr lang="en-GB" sz="3200" dirty="0"/>
          </a:p>
        </p:txBody>
      </p:sp>
      <p:pic>
        <p:nvPicPr>
          <p:cNvPr id="101" name="Picture 9">
            <a:extLst>
              <a:ext uri="{FF2B5EF4-FFF2-40B4-BE49-F238E27FC236}">
                <a16:creationId xmlns:a16="http://schemas.microsoft.com/office/drawing/2014/main" id="{DCA508AF-6D26-41DC-B24D-8A7B98AE43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86" t="10671" r="13117" b="6758"/>
          <a:stretch/>
        </p:blipFill>
        <p:spPr>
          <a:xfrm>
            <a:off x="500680" y="3303183"/>
            <a:ext cx="3131405" cy="2866798"/>
          </a:xfrm>
          <a:prstGeom prst="rect">
            <a:avLst/>
          </a:prstGeom>
        </p:spPr>
      </p:pic>
      <p:pic>
        <p:nvPicPr>
          <p:cNvPr id="102" name="Picture 2">
            <a:extLst>
              <a:ext uri="{FF2B5EF4-FFF2-40B4-BE49-F238E27FC236}">
                <a16:creationId xmlns:a16="http://schemas.microsoft.com/office/drawing/2014/main" id="{02919223-6686-46CD-8414-C8C4F222B1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>
          <a:xfrm>
            <a:off x="500680" y="1185545"/>
            <a:ext cx="3131405" cy="2029825"/>
          </a:xfrm>
          <a:prstGeom prst="rect">
            <a:avLst/>
          </a:prstGeom>
        </p:spPr>
      </p:pic>
      <p:pic>
        <p:nvPicPr>
          <p:cNvPr id="103" name="Picture 11">
            <a:extLst>
              <a:ext uri="{FF2B5EF4-FFF2-40B4-BE49-F238E27FC236}">
                <a16:creationId xmlns:a16="http://schemas.microsoft.com/office/drawing/2014/main" id="{A6BEC4C6-CD0C-4C56-B049-5E6A54396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359" y="1185546"/>
            <a:ext cx="3359696" cy="2522477"/>
          </a:xfrm>
          <a:prstGeom prst="rect">
            <a:avLst/>
          </a:prstGeom>
        </p:spPr>
      </p:pic>
      <p:pic>
        <p:nvPicPr>
          <p:cNvPr id="104" name="Picture 18" descr="A picture containing outdoor&#10;&#10;Description automatically generated">
            <a:extLst>
              <a:ext uri="{FF2B5EF4-FFF2-40B4-BE49-F238E27FC236}">
                <a16:creationId xmlns:a16="http://schemas.microsoft.com/office/drawing/2014/main" id="{A066C9A3-E521-4D98-9EDF-D1CB3ED8401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58" y="3789371"/>
            <a:ext cx="3359697" cy="23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D3DD7-F44F-4C58-AEE1-A3B000102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39" y="213993"/>
            <a:ext cx="2299534" cy="97155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C5AC54BF-2181-4A7C-86BC-98550AC72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54" y="2398410"/>
            <a:ext cx="2363624" cy="2316216"/>
          </a:xfrm>
          <a:prstGeom prst="rect">
            <a:avLst/>
          </a:prstGeom>
        </p:spPr>
      </p:pic>
      <p:sp>
        <p:nvSpPr>
          <p:cNvPr id="12" name="TextBox 17">
            <a:extLst>
              <a:ext uri="{FF2B5EF4-FFF2-40B4-BE49-F238E27FC236}">
                <a16:creationId xmlns:a16="http://schemas.microsoft.com/office/drawing/2014/main" id="{44F68431-0DF7-4E14-BC43-3CCB6B53E5CC}"/>
              </a:ext>
            </a:extLst>
          </p:cNvPr>
          <p:cNvSpPr txBox="1"/>
          <p:nvPr/>
        </p:nvSpPr>
        <p:spPr>
          <a:xfrm>
            <a:off x="335360" y="1922770"/>
            <a:ext cx="339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highlight>
                  <a:srgbClr val="FFFFFF"/>
                </a:highlight>
              </a:rPr>
              <a:t>Wastewater storage tank</a:t>
            </a: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230D4898-CE14-455C-8412-1FD08E571669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98951" y="2443108"/>
            <a:ext cx="3608463" cy="227151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24DED11C-9A24-4C2B-BB53-0033DD37B384}"/>
              </a:ext>
            </a:extLst>
          </p:cNvPr>
          <p:cNvSpPr txBox="1"/>
          <p:nvPr/>
        </p:nvSpPr>
        <p:spPr>
          <a:xfrm>
            <a:off x="4604004" y="1922770"/>
            <a:ext cx="2458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highlight>
                  <a:srgbClr val="FFFFFF"/>
                </a:highlight>
              </a:rPr>
              <a:t>Rural </a:t>
            </a:r>
            <a:r>
              <a:rPr lang="en-GB" sz="2400" b="1" dirty="0" err="1">
                <a:highlight>
                  <a:srgbClr val="FFFFFF"/>
                </a:highlight>
              </a:rPr>
              <a:t>SuDS</a:t>
            </a:r>
            <a:r>
              <a:rPr lang="en-GB" sz="2400" b="1" dirty="0">
                <a:highlight>
                  <a:srgbClr val="FFFFFF"/>
                </a:highlight>
              </a:rPr>
              <a:t> - Pond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FE7AA61-42E9-4873-ADDC-B687731E7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87" y="2438028"/>
            <a:ext cx="3280073" cy="22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876FA164-C8DF-4193-A673-AAEBCD9CD8D0}"/>
              </a:ext>
            </a:extLst>
          </p:cNvPr>
          <p:cNvSpPr txBox="1"/>
          <p:nvPr/>
        </p:nvSpPr>
        <p:spPr>
          <a:xfrm>
            <a:off x="9010718" y="1922770"/>
            <a:ext cx="228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highlight>
                  <a:srgbClr val="FFFFFF"/>
                </a:highlight>
              </a:rPr>
              <a:t>Drainage system</a:t>
            </a:r>
          </a:p>
        </p:txBody>
      </p:sp>
    </p:spTree>
    <p:extLst>
      <p:ext uri="{BB962C8B-B14F-4D97-AF65-F5344CB8AC3E}">
        <p14:creationId xmlns:p14="http://schemas.microsoft.com/office/powerpoint/2010/main" val="100049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D3DD7-F44F-4C58-AEE1-A3B000102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39" y="213993"/>
            <a:ext cx="2299534" cy="97155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F99E865-99AD-4D1E-8577-2BB67E0D7FB6}"/>
              </a:ext>
            </a:extLst>
          </p:cNvPr>
          <p:cNvSpPr txBox="1"/>
          <p:nvPr/>
        </p:nvSpPr>
        <p:spPr>
          <a:xfrm>
            <a:off x="975454" y="1474648"/>
            <a:ext cx="4295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err="1"/>
              <a:t>Selection</a:t>
            </a:r>
            <a:r>
              <a:rPr lang="pt-BR" sz="3000" b="1" dirty="0"/>
              <a:t> </a:t>
            </a:r>
            <a:r>
              <a:rPr lang="pt-BR" sz="3000" b="1" dirty="0" err="1"/>
              <a:t>of</a:t>
            </a:r>
            <a:r>
              <a:rPr lang="pt-BR" sz="3000" b="1" dirty="0"/>
              <a:t> </a:t>
            </a:r>
            <a:r>
              <a:rPr lang="pt-BR" sz="3000" b="1" dirty="0" err="1"/>
              <a:t>pesticides</a:t>
            </a:r>
            <a:endParaRPr lang="pt-BR" sz="3000" b="1" dirty="0"/>
          </a:p>
        </p:txBody>
      </p:sp>
      <p:sp>
        <p:nvSpPr>
          <p:cNvPr id="15" name="Shape 339">
            <a:extLst>
              <a:ext uri="{FF2B5EF4-FFF2-40B4-BE49-F238E27FC236}">
                <a16:creationId xmlns:a16="http://schemas.microsoft.com/office/drawing/2014/main" id="{56619134-C623-4F47-982D-45C28C694DB8}"/>
              </a:ext>
            </a:extLst>
          </p:cNvPr>
          <p:cNvSpPr txBox="1">
            <a:spLocks/>
          </p:cNvSpPr>
          <p:nvPr/>
        </p:nvSpPr>
        <p:spPr>
          <a:xfrm>
            <a:off x="661718" y="1996739"/>
            <a:ext cx="4609478" cy="310587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1000"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pt-BR" sz="2400" dirty="0" err="1">
                <a:cs typeface="Calibri" panose="020F0502020204030204" pitchFamily="34" charset="0"/>
              </a:rPr>
              <a:t>Toxicity</a:t>
            </a:r>
            <a:endParaRPr lang="pt-BR" sz="2400" dirty="0">
              <a:cs typeface="Calibri" panose="020F0502020204030204" pitchFamily="34" charset="0"/>
            </a:endParaRPr>
          </a:p>
          <a:p>
            <a:pPr marL="457200" indent="-381000"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pt-BR" sz="2400" dirty="0" err="1">
                <a:cs typeface="Calibri" panose="020F0502020204030204" pitchFamily="34" charset="0"/>
              </a:rPr>
              <a:t>Occurrence</a:t>
            </a:r>
            <a:r>
              <a:rPr lang="pt-BR" sz="2400" dirty="0">
                <a:cs typeface="Calibri" panose="020F0502020204030204" pitchFamily="34" charset="0"/>
              </a:rPr>
              <a:t> in </a:t>
            </a:r>
            <a:r>
              <a:rPr lang="pt-BR" sz="2400" dirty="0" err="1">
                <a:cs typeface="Calibri" panose="020F0502020204030204" pitchFamily="34" charset="0"/>
              </a:rPr>
              <a:t>the</a:t>
            </a:r>
            <a:r>
              <a:rPr lang="pt-BR" sz="2400" dirty="0">
                <a:cs typeface="Calibri" panose="020F0502020204030204" pitchFamily="34" charset="0"/>
              </a:rPr>
              <a:t> </a:t>
            </a:r>
            <a:r>
              <a:rPr lang="pt-BR" sz="2400" dirty="0" err="1">
                <a:cs typeface="Calibri" panose="020F0502020204030204" pitchFamily="34" charset="0"/>
              </a:rPr>
              <a:t>environment</a:t>
            </a:r>
            <a:endParaRPr lang="pt-BR" sz="2400" dirty="0">
              <a:cs typeface="Calibri" panose="020F0502020204030204" pitchFamily="34" charset="0"/>
            </a:endParaRPr>
          </a:p>
          <a:p>
            <a:pPr marL="457200" indent="-381000"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pt-BR" sz="2400" dirty="0" err="1">
                <a:cs typeface="Calibri" panose="020F0502020204030204" pitchFamily="34" charset="0"/>
              </a:rPr>
              <a:t>Persistence</a:t>
            </a:r>
            <a:endParaRPr lang="pt-BR" sz="2400" dirty="0">
              <a:cs typeface="Calibri" panose="020F0502020204030204" pitchFamily="34" charset="0"/>
            </a:endParaRPr>
          </a:p>
          <a:p>
            <a:pPr marL="457200" indent="-381000"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pt-BR" sz="2400" dirty="0">
                <a:cs typeface="Calibri" panose="020F0502020204030204" pitchFamily="34" charset="0"/>
              </a:rPr>
              <a:t>Environmental </a:t>
            </a:r>
            <a:r>
              <a:rPr lang="pt-BR" sz="2400" dirty="0" err="1">
                <a:cs typeface="Calibri" panose="020F0502020204030204" pitchFamily="34" charset="0"/>
              </a:rPr>
              <a:t>impact</a:t>
            </a:r>
            <a:endParaRPr lang="pt-BR" sz="2400" dirty="0">
              <a:cs typeface="Calibri" panose="020F0502020204030204" pitchFamily="34" charset="0"/>
            </a:endParaRPr>
          </a:p>
          <a:p>
            <a:pPr marL="457200" indent="-381000"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pt-BR" sz="2400" dirty="0" err="1">
                <a:cs typeface="Calibri" panose="020F0502020204030204" pitchFamily="34" charset="0"/>
              </a:rPr>
              <a:t>Ecological</a:t>
            </a:r>
            <a:r>
              <a:rPr lang="pt-BR" sz="2400" dirty="0">
                <a:cs typeface="Calibri" panose="020F0502020204030204" pitchFamily="34" charset="0"/>
              </a:rPr>
              <a:t> </a:t>
            </a:r>
            <a:r>
              <a:rPr lang="pt-BR" sz="2400" dirty="0" err="1">
                <a:cs typeface="Calibri" panose="020F0502020204030204" pitchFamily="34" charset="0"/>
              </a:rPr>
              <a:t>risk</a:t>
            </a:r>
            <a:endParaRPr lang="pt-BR" sz="2400" dirty="0">
              <a:cs typeface="Calibri" panose="020F0502020204030204" pitchFamily="34" charset="0"/>
            </a:endParaRPr>
          </a:p>
          <a:p>
            <a:pPr marL="457200" indent="-381000">
              <a:lnSpc>
                <a:spcPct val="100000"/>
              </a:lnSpc>
              <a:buClr>
                <a:schemeClr val="accent1">
                  <a:lumMod val="50000"/>
                </a:schemeClr>
              </a:buClr>
            </a:pPr>
            <a:r>
              <a:rPr lang="pt-BR" sz="2400" dirty="0" err="1">
                <a:cs typeface="Calibri" panose="020F0502020204030204" pitchFamily="34" charset="0"/>
              </a:rPr>
              <a:t>Presence</a:t>
            </a:r>
            <a:r>
              <a:rPr lang="pt-BR" sz="2400" dirty="0">
                <a:cs typeface="Calibri" panose="020F0502020204030204" pitchFamily="34" charset="0"/>
              </a:rPr>
              <a:t> in </a:t>
            </a:r>
            <a:r>
              <a:rPr lang="pt-BR" sz="2400" dirty="0" err="1">
                <a:cs typeface="Calibri" panose="020F0502020204030204" pitchFamily="34" charset="0"/>
              </a:rPr>
              <a:t>wastewater</a:t>
            </a:r>
            <a:r>
              <a:rPr lang="pt-BR" sz="2400" dirty="0">
                <a:cs typeface="Calibri" panose="020F0502020204030204" pitchFamily="34" charset="0"/>
              </a:rPr>
              <a:t> samples </a:t>
            </a:r>
            <a:r>
              <a:rPr lang="pt-BR" sz="2400" dirty="0" err="1">
                <a:cs typeface="Calibri" panose="020F0502020204030204" pitchFamily="34" charset="0"/>
              </a:rPr>
              <a:t>from</a:t>
            </a:r>
            <a:r>
              <a:rPr lang="pt-BR" sz="2400" dirty="0">
                <a:cs typeface="Calibri" panose="020F0502020204030204" pitchFamily="34" charset="0"/>
              </a:rPr>
              <a:t> </a:t>
            </a:r>
            <a:r>
              <a:rPr lang="pt-BR" sz="2400" dirty="0" err="1">
                <a:cs typeface="Calibri" panose="020F0502020204030204" pitchFamily="34" charset="0"/>
              </a:rPr>
              <a:t>farms</a:t>
            </a:r>
            <a:endParaRPr lang="pt-BR" sz="2400" dirty="0">
              <a:cs typeface="Calibri" panose="020F050202020403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355E4FE-C0A7-438D-9B50-A7C61897703B}"/>
              </a:ext>
            </a:extLst>
          </p:cNvPr>
          <p:cNvSpPr/>
          <p:nvPr/>
        </p:nvSpPr>
        <p:spPr>
          <a:xfrm>
            <a:off x="5609783" y="1185545"/>
            <a:ext cx="6001633" cy="44987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m 16" descr="Chemical structures of imidacloprid and clothianidin. | Download Scientific  Diagram">
            <a:extLst>
              <a:ext uri="{FF2B5EF4-FFF2-40B4-BE49-F238E27FC236}">
                <a16:creationId xmlns:a16="http://schemas.microsoft.com/office/drawing/2014/main" id="{C6FA0F29-8B7C-4963-9AD5-346EC7B0A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7" t="7818" r="2543" b="41663"/>
          <a:stretch/>
        </p:blipFill>
        <p:spPr bwMode="auto">
          <a:xfrm>
            <a:off x="7506162" y="2799203"/>
            <a:ext cx="204651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53F8F58-A3DB-48C8-8AEE-846112E4B2BB}"/>
              </a:ext>
            </a:extLst>
          </p:cNvPr>
          <p:cNvSpPr txBox="1"/>
          <p:nvPr/>
        </p:nvSpPr>
        <p:spPr>
          <a:xfrm>
            <a:off x="6987684" y="4043505"/>
            <a:ext cx="308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Imidacloprid</a:t>
            </a:r>
            <a:endParaRPr lang="pt-BR" dirty="0"/>
          </a:p>
        </p:txBody>
      </p:sp>
      <p:pic>
        <p:nvPicPr>
          <p:cNvPr id="20" name="Imagem 19" descr="Chemical structure of acetamiprid. | Download Scientific Diagram">
            <a:extLst>
              <a:ext uri="{FF2B5EF4-FFF2-40B4-BE49-F238E27FC236}">
                <a16:creationId xmlns:a16="http://schemas.microsoft.com/office/drawing/2014/main" id="{579C96D3-1940-4BD4-B604-D0F79027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80" y="1764486"/>
            <a:ext cx="21063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 descr="Chemical structures of imidacloprid and clothianidin. | Download Scientific  Diagram">
            <a:extLst>
              <a:ext uri="{FF2B5EF4-FFF2-40B4-BE49-F238E27FC236}">
                <a16:creationId xmlns:a16="http://schemas.microsoft.com/office/drawing/2014/main" id="{EB147CA1-F86B-45C0-ADA3-AF5F7CD17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5" t="59913" r="1146" b="2152"/>
          <a:stretch/>
        </p:blipFill>
        <p:spPr bwMode="auto">
          <a:xfrm>
            <a:off x="9292643" y="1713225"/>
            <a:ext cx="2092037" cy="10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4DAC5B7-44E8-41AA-AB1F-D74B8B59E637}"/>
              </a:ext>
            </a:extLst>
          </p:cNvPr>
          <p:cNvSpPr txBox="1"/>
          <p:nvPr/>
        </p:nvSpPr>
        <p:spPr>
          <a:xfrm>
            <a:off x="5330939" y="2742635"/>
            <a:ext cx="308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Acetamiprid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80BD6CD-2C0B-408A-A939-A404659B556B}"/>
              </a:ext>
            </a:extLst>
          </p:cNvPr>
          <p:cNvSpPr txBox="1"/>
          <p:nvPr/>
        </p:nvSpPr>
        <p:spPr>
          <a:xfrm>
            <a:off x="8826109" y="2746792"/>
            <a:ext cx="308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Clothianidin</a:t>
            </a:r>
            <a:endParaRPr lang="pt-BR" dirty="0"/>
          </a:p>
        </p:txBody>
      </p:sp>
      <p:pic>
        <p:nvPicPr>
          <p:cNvPr id="24" name="Imagem 23" descr="Thiacloprid - Wikipedia">
            <a:extLst>
              <a:ext uri="{FF2B5EF4-FFF2-40B4-BE49-F238E27FC236}">
                <a16:creationId xmlns:a16="http://schemas.microsoft.com/office/drawing/2014/main" id="{726AF1FA-B4B1-4FB0-83F1-FD143658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145" y="4020969"/>
            <a:ext cx="2063864" cy="10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481DBC26-1E81-4BA7-AEBC-249292A888C3}"/>
              </a:ext>
            </a:extLst>
          </p:cNvPr>
          <p:cNvSpPr txBox="1"/>
          <p:nvPr/>
        </p:nvSpPr>
        <p:spPr>
          <a:xfrm>
            <a:off x="8600036" y="5161362"/>
            <a:ext cx="308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Thiacloprid</a:t>
            </a:r>
            <a:endParaRPr lang="pt-BR" dirty="0"/>
          </a:p>
        </p:txBody>
      </p:sp>
      <p:pic>
        <p:nvPicPr>
          <p:cNvPr id="26" name="Imagem 25" descr="Thiamethoxam - Wikipedia">
            <a:extLst>
              <a:ext uri="{FF2B5EF4-FFF2-40B4-BE49-F238E27FC236}">
                <a16:creationId xmlns:a16="http://schemas.microsoft.com/office/drawing/2014/main" id="{E1AB7E86-4AF6-4A5C-A7FF-C7FEF90E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77" y="4088020"/>
            <a:ext cx="1899698" cy="1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65088E8B-BDBD-4998-9E50-2FE5A551E598}"/>
              </a:ext>
            </a:extLst>
          </p:cNvPr>
          <p:cNvSpPr txBox="1"/>
          <p:nvPr/>
        </p:nvSpPr>
        <p:spPr>
          <a:xfrm>
            <a:off x="5343825" y="5217505"/>
            <a:ext cx="308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Thiamethoxam</a:t>
            </a:r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040BB9C-828F-448F-BDFA-885D364E3478}"/>
              </a:ext>
            </a:extLst>
          </p:cNvPr>
          <p:cNvSpPr txBox="1"/>
          <p:nvPr/>
        </p:nvSpPr>
        <p:spPr>
          <a:xfrm>
            <a:off x="6994592" y="1169855"/>
            <a:ext cx="308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Neonicotinoids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57800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45B3D-B340-4BE0-99CE-8C8BEF713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r="2231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AF41FE75-BCBC-4349-A882-99ED547CAF83}"/>
              </a:ext>
            </a:extLst>
          </p:cNvPr>
          <p:cNvSpPr txBox="1">
            <a:spLocks/>
          </p:cNvSpPr>
          <p:nvPr/>
        </p:nvSpPr>
        <p:spPr>
          <a:xfrm>
            <a:off x="451476" y="256185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Clr>
                <a:srgbClr val="799934"/>
              </a:buClr>
              <a:buFont typeface="Arial"/>
              <a:buNone/>
              <a:defRPr sz="2400" b="0" i="0" kern="1200">
                <a:solidFill>
                  <a:srgbClr val="00A0E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799934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F2FB902D-83AE-4B62-9CD5-F207A354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939" y="2356404"/>
            <a:ext cx="4436537" cy="35973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/>
                <a:hlinkClick r:id="rId5"/>
              </a:rPr>
              <a:t>www.hydronationscholars.scot/scholars/indira-menezes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@HydroScholars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6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linkedin.com/in/hydro-nation-scholars-b75b92142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 b="1" dirty="0">
              <a:solidFill>
                <a:srgbClr val="000000"/>
              </a:solidFill>
              <a:latin typeface="Calibri" panose="020F0502020204030204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https://www.linkedin.com/in/indira-menezes-98904015a/</a:t>
            </a:r>
            <a:endParaRPr kumimoji="0" lang="en-US" alt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F9A00-EFE4-49EA-BAFF-E7E1A5EA2B0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991" y="3685338"/>
            <a:ext cx="631190" cy="5095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75F47-87A7-4B3C-9D91-29A149BAECA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187" y="4432159"/>
            <a:ext cx="567927" cy="567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E54E1-5DBD-40B9-885D-841ED8FFD8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7" y="5709087"/>
            <a:ext cx="2123337" cy="897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0B62CE-BB2D-4D88-AC41-510CBC322B34}"/>
              </a:ext>
            </a:extLst>
          </p:cNvPr>
          <p:cNvSpPr txBox="1"/>
          <p:nvPr/>
        </p:nvSpPr>
        <p:spPr>
          <a:xfrm>
            <a:off x="553991" y="1748888"/>
            <a:ext cx="4979127" cy="77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further information &amp; updates, please contact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/>
              </a:rPr>
              <a:t> i.de-menezes-castro@rgu.ac.uk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86552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for scholars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167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Powerpoint template for scholars 2016</vt:lpstr>
      <vt:lpstr>Office Theme</vt:lpstr>
      <vt:lpstr>Elimination at source of biocidal agents from freshwater environments by TiO2 photocatalysis</vt:lpstr>
      <vt:lpstr>Background</vt:lpstr>
      <vt:lpstr>Project overview</vt:lpstr>
      <vt:lpstr>Project overview</vt:lpstr>
      <vt:lpstr>Project overview</vt:lpstr>
      <vt:lpstr>Project overview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Dodd</dc:creator>
  <cp:lastModifiedBy>indira menezes</cp:lastModifiedBy>
  <cp:revision>15</cp:revision>
  <dcterms:created xsi:type="dcterms:W3CDTF">2020-11-20T09:28:03Z</dcterms:created>
  <dcterms:modified xsi:type="dcterms:W3CDTF">2020-12-04T14:17:25Z</dcterms:modified>
</cp:coreProperties>
</file>