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0275213" cy="42803763"/>
  <p:notesSz cx="6858000" cy="9144000"/>
  <p:defaultTextStyle>
    <a:defPPr>
      <a:defRPr lang="en-US"/>
    </a:defPPr>
    <a:lvl1pPr marL="0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82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88FC42-463C-4688-96DC-4EFB78386E61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58ED5"/>
    <a:srgbClr val="333E48"/>
    <a:srgbClr val="C6DAF1"/>
    <a:srgbClr val="11B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910D6-7D0B-430A-BFDC-0A4CECA36E7C}" v="62" dt="2023-10-31T09:31:51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/>
    <p:restoredTop sz="94753"/>
  </p:normalViewPr>
  <p:slideViewPr>
    <p:cSldViewPr>
      <p:cViewPr>
        <p:scale>
          <a:sx n="10" d="100"/>
          <a:sy n="10" d="100"/>
        </p:scale>
        <p:origin x="2947" y="394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IRA DE MENEZES CASTRO (1815383)" userId="e41e4919-7570-461c-8bc9-bc96d7e0485e" providerId="ADAL" clId="{E08910D6-7D0B-430A-BFDC-0A4CECA36E7C}"/>
    <pc:docChg chg="undo redo custSel addSld delSld modSld modSection">
      <pc:chgData name="INDIRA DE MENEZES CASTRO (1815383)" userId="e41e4919-7570-461c-8bc9-bc96d7e0485e" providerId="ADAL" clId="{E08910D6-7D0B-430A-BFDC-0A4CECA36E7C}" dt="2023-10-31T09:31:51.109" v="1578" actId="1038"/>
      <pc:docMkLst>
        <pc:docMk/>
      </pc:docMkLst>
      <pc:sldChg chg="add del">
        <pc:chgData name="INDIRA DE MENEZES CASTRO (1815383)" userId="e41e4919-7570-461c-8bc9-bc96d7e0485e" providerId="ADAL" clId="{E08910D6-7D0B-430A-BFDC-0A4CECA36E7C}" dt="2023-10-31T08:22:14.655" v="1" actId="47"/>
        <pc:sldMkLst>
          <pc:docMk/>
          <pc:sldMk cId="1625139535" sldId="256"/>
        </pc:sldMkLst>
      </pc:sldChg>
      <pc:sldChg chg="addSp delSp modSp add mod modAnim">
        <pc:chgData name="INDIRA DE MENEZES CASTRO (1815383)" userId="e41e4919-7570-461c-8bc9-bc96d7e0485e" providerId="ADAL" clId="{E08910D6-7D0B-430A-BFDC-0A4CECA36E7C}" dt="2023-10-31T09:31:51.109" v="1578" actId="1038"/>
        <pc:sldMkLst>
          <pc:docMk/>
          <pc:sldMk cId="358110899" sldId="260"/>
        </pc:sldMkLst>
        <pc:spChg chg="mod">
          <ac:chgData name="INDIRA DE MENEZES CASTRO (1815383)" userId="e41e4919-7570-461c-8bc9-bc96d7e0485e" providerId="ADAL" clId="{E08910D6-7D0B-430A-BFDC-0A4CECA36E7C}" dt="2023-10-31T08:28:43.664" v="335" actId="20577"/>
          <ac:spMkLst>
            <pc:docMk/>
            <pc:sldMk cId="358110899" sldId="260"/>
            <ac:spMk id="3" creationId="{D4F527C3-92A8-CFD4-F544-638CE158E8F8}"/>
          </ac:spMkLst>
        </pc:spChg>
        <pc:spChg chg="add mod">
          <ac:chgData name="INDIRA DE MENEZES CASTRO (1815383)" userId="e41e4919-7570-461c-8bc9-bc96d7e0485e" providerId="ADAL" clId="{E08910D6-7D0B-430A-BFDC-0A4CECA36E7C}" dt="2023-10-31T09:18:57.746" v="1343" actId="1076"/>
          <ac:spMkLst>
            <pc:docMk/>
            <pc:sldMk cId="358110899" sldId="260"/>
            <ac:spMk id="4" creationId="{40D9E12F-C197-AE95-3AAA-15EBB164F5B0}"/>
          </ac:spMkLst>
        </pc:spChg>
        <pc:spChg chg="add del mod">
          <ac:chgData name="INDIRA DE MENEZES CASTRO (1815383)" userId="e41e4919-7570-461c-8bc9-bc96d7e0485e" providerId="ADAL" clId="{E08910D6-7D0B-430A-BFDC-0A4CECA36E7C}" dt="2023-10-31T08:45:03.706" v="722" actId="478"/>
          <ac:spMkLst>
            <pc:docMk/>
            <pc:sldMk cId="358110899" sldId="260"/>
            <ac:spMk id="5" creationId="{A7994AEB-E26A-08D0-81B8-D5FA7592C0E1}"/>
          </ac:spMkLst>
        </pc:spChg>
        <pc:spChg chg="add mod">
          <ac:chgData name="INDIRA DE MENEZES CASTRO (1815383)" userId="e41e4919-7570-461c-8bc9-bc96d7e0485e" providerId="ADAL" clId="{E08910D6-7D0B-430A-BFDC-0A4CECA36E7C}" dt="2023-10-31T08:39:18.802" v="600" actId="1035"/>
          <ac:spMkLst>
            <pc:docMk/>
            <pc:sldMk cId="358110899" sldId="260"/>
            <ac:spMk id="7" creationId="{A5B403DD-E327-B71A-2043-CBF0B26C557C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9" creationId="{3EE6DF6F-0257-3638-4BD1-6DFEE62113C9}"/>
          </ac:spMkLst>
        </pc:spChg>
        <pc:spChg chg="del">
          <ac:chgData name="INDIRA DE MENEZES CASTRO (1815383)" userId="e41e4919-7570-461c-8bc9-bc96d7e0485e" providerId="ADAL" clId="{E08910D6-7D0B-430A-BFDC-0A4CECA36E7C}" dt="2023-10-31T09:31:37.370" v="1570" actId="478"/>
          <ac:spMkLst>
            <pc:docMk/>
            <pc:sldMk cId="358110899" sldId="260"/>
            <ac:spMk id="11" creationId="{00000000-0000-0000-0000-000000000000}"/>
          </ac:spMkLst>
        </pc:spChg>
        <pc:spChg chg="mod">
          <ac:chgData name="INDIRA DE MENEZES CASTRO (1815383)" userId="e41e4919-7570-461c-8bc9-bc96d7e0485e" providerId="ADAL" clId="{E08910D6-7D0B-430A-BFDC-0A4CECA36E7C}" dt="2023-10-31T08:44:35.654" v="693" actId="20577"/>
          <ac:spMkLst>
            <pc:docMk/>
            <pc:sldMk cId="358110899" sldId="260"/>
            <ac:spMk id="12" creationId="{4195EFD1-756C-07F7-2D94-3A3BD9F5BDCD}"/>
          </ac:spMkLst>
        </pc:spChg>
        <pc:spChg chg="del">
          <ac:chgData name="INDIRA DE MENEZES CASTRO (1815383)" userId="e41e4919-7570-461c-8bc9-bc96d7e0485e" providerId="ADAL" clId="{E08910D6-7D0B-430A-BFDC-0A4CECA36E7C}" dt="2023-10-31T08:27:31.829" v="264" actId="478"/>
          <ac:spMkLst>
            <pc:docMk/>
            <pc:sldMk cId="358110899" sldId="260"/>
            <ac:spMk id="13" creationId="{1F7D093A-0553-A025-FF50-5B5C6544FCDB}"/>
          </ac:spMkLst>
        </pc:spChg>
        <pc:spChg chg="mod">
          <ac:chgData name="INDIRA DE MENEZES CASTRO (1815383)" userId="e41e4919-7570-461c-8bc9-bc96d7e0485e" providerId="ADAL" clId="{E08910D6-7D0B-430A-BFDC-0A4CECA36E7C}" dt="2023-10-31T08:31:55.569" v="410" actId="14100"/>
          <ac:spMkLst>
            <pc:docMk/>
            <pc:sldMk cId="358110899" sldId="260"/>
            <ac:spMk id="14" creationId="{939638EE-A93A-4C83-0B93-F7B2501737F8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15" creationId="{137C6D07-A0B5-89C3-9A09-8D354ECDEAC7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16" creationId="{4181A999-8710-F725-E209-0E0A47B611B4}"/>
          </ac:spMkLst>
        </pc:spChg>
        <pc:spChg chg="del">
          <ac:chgData name="INDIRA DE MENEZES CASTRO (1815383)" userId="e41e4919-7570-461c-8bc9-bc96d7e0485e" providerId="ADAL" clId="{E08910D6-7D0B-430A-BFDC-0A4CECA36E7C}" dt="2023-10-31T08:26:50.835" v="251" actId="478"/>
          <ac:spMkLst>
            <pc:docMk/>
            <pc:sldMk cId="358110899" sldId="260"/>
            <ac:spMk id="17" creationId="{AEB4B451-15BE-968F-B65F-AF1805613A6C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19" creationId="{97047F2E-4D5E-FA6C-DEBC-DA266B9BAB9C}"/>
          </ac:spMkLst>
        </pc:spChg>
        <pc:spChg chg="del mod">
          <ac:chgData name="INDIRA DE MENEZES CASTRO (1815383)" userId="e41e4919-7570-461c-8bc9-bc96d7e0485e" providerId="ADAL" clId="{E08910D6-7D0B-430A-BFDC-0A4CECA36E7C}" dt="2023-10-31T08:26:55.597" v="255" actId="478"/>
          <ac:spMkLst>
            <pc:docMk/>
            <pc:sldMk cId="358110899" sldId="260"/>
            <ac:spMk id="20" creationId="{43807B27-C27D-3887-9C44-BDE7A54A7CF6}"/>
          </ac:spMkLst>
        </pc:spChg>
        <pc:spChg chg="del mod">
          <ac:chgData name="INDIRA DE MENEZES CASTRO (1815383)" userId="e41e4919-7570-461c-8bc9-bc96d7e0485e" providerId="ADAL" clId="{E08910D6-7D0B-430A-BFDC-0A4CECA36E7C}" dt="2023-10-31T08:26:54.578" v="253" actId="478"/>
          <ac:spMkLst>
            <pc:docMk/>
            <pc:sldMk cId="358110899" sldId="260"/>
            <ac:spMk id="21" creationId="{84D52C89-C790-4DC3-9313-6881D3E04172}"/>
          </ac:spMkLst>
        </pc:spChg>
        <pc:spChg chg="del mod">
          <ac:chgData name="INDIRA DE MENEZES CASTRO (1815383)" userId="e41e4919-7570-461c-8bc9-bc96d7e0485e" providerId="ADAL" clId="{E08910D6-7D0B-430A-BFDC-0A4CECA36E7C}" dt="2023-10-31T08:27:04.769" v="259" actId="478"/>
          <ac:spMkLst>
            <pc:docMk/>
            <pc:sldMk cId="358110899" sldId="260"/>
            <ac:spMk id="23" creationId="{1DCA1FA5-D535-8CBC-F0D9-A1E2101D26CA}"/>
          </ac:spMkLst>
        </pc:spChg>
        <pc:spChg chg="add del">
          <ac:chgData name="INDIRA DE MENEZES CASTRO (1815383)" userId="e41e4919-7570-461c-8bc9-bc96d7e0485e" providerId="ADAL" clId="{E08910D6-7D0B-430A-BFDC-0A4CECA36E7C}" dt="2023-10-31T08:44:36.679" v="695" actId="478"/>
          <ac:spMkLst>
            <pc:docMk/>
            <pc:sldMk cId="358110899" sldId="260"/>
            <ac:spMk id="24" creationId="{22D07F37-65DF-99E4-5B78-28466CEB076E}"/>
          </ac:spMkLst>
        </pc:spChg>
        <pc:spChg chg="del mod">
          <ac:chgData name="INDIRA DE MENEZES CASTRO (1815383)" userId="e41e4919-7570-461c-8bc9-bc96d7e0485e" providerId="ADAL" clId="{E08910D6-7D0B-430A-BFDC-0A4CECA36E7C}" dt="2023-10-31T08:27:02.825" v="257" actId="478"/>
          <ac:spMkLst>
            <pc:docMk/>
            <pc:sldMk cId="358110899" sldId="260"/>
            <ac:spMk id="25" creationId="{6EE7EABA-71D0-6852-2E03-6BD8F4B1B902}"/>
          </ac:spMkLst>
        </pc:spChg>
        <pc:spChg chg="del">
          <ac:chgData name="INDIRA DE MENEZES CASTRO (1815383)" userId="e41e4919-7570-461c-8bc9-bc96d7e0485e" providerId="ADAL" clId="{E08910D6-7D0B-430A-BFDC-0A4CECA36E7C}" dt="2023-10-31T08:27:12.342" v="260" actId="478"/>
          <ac:spMkLst>
            <pc:docMk/>
            <pc:sldMk cId="358110899" sldId="260"/>
            <ac:spMk id="26" creationId="{22DE1DC5-A595-5106-509C-1A89C6F79F32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28" creationId="{4F76D8BF-08C0-E54A-B9BA-5E222D77E1D0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29" creationId="{72721705-E24D-5AC0-CA90-D42355B68C0F}"/>
          </ac:spMkLst>
        </pc:spChg>
        <pc:spChg chg="add del mod">
          <ac:chgData name="INDIRA DE MENEZES CASTRO (1815383)" userId="e41e4919-7570-461c-8bc9-bc96d7e0485e" providerId="ADAL" clId="{E08910D6-7D0B-430A-BFDC-0A4CECA36E7C}" dt="2023-10-31T08:31:12.068" v="397"/>
          <ac:spMkLst>
            <pc:docMk/>
            <pc:sldMk cId="358110899" sldId="260"/>
            <ac:spMk id="30" creationId="{AD67C7AB-39E9-0558-6AAC-12DCA5E65B9D}"/>
          </ac:spMkLst>
        </pc:spChg>
        <pc:spChg chg="add del mod">
          <ac:chgData name="INDIRA DE MENEZES CASTRO (1815383)" userId="e41e4919-7570-461c-8bc9-bc96d7e0485e" providerId="ADAL" clId="{E08910D6-7D0B-430A-BFDC-0A4CECA36E7C}" dt="2023-10-31T08:32:37.942" v="418"/>
          <ac:spMkLst>
            <pc:docMk/>
            <pc:sldMk cId="358110899" sldId="260"/>
            <ac:spMk id="33" creationId="{23EC433F-6968-E6B2-5FDD-FEFF15C9629A}"/>
          </ac:spMkLst>
        </pc:spChg>
        <pc:spChg chg="add del mod">
          <ac:chgData name="INDIRA DE MENEZES CASTRO (1815383)" userId="e41e4919-7570-461c-8bc9-bc96d7e0485e" providerId="ADAL" clId="{E08910D6-7D0B-430A-BFDC-0A4CECA36E7C}" dt="2023-10-31T08:32:46.376" v="434"/>
          <ac:spMkLst>
            <pc:docMk/>
            <pc:sldMk cId="358110899" sldId="260"/>
            <ac:spMk id="35" creationId="{D0051AE7-F935-F832-30F2-BA61D20ECE63}"/>
          </ac:spMkLst>
        </pc:spChg>
        <pc:spChg chg="add del">
          <ac:chgData name="INDIRA DE MENEZES CASTRO (1815383)" userId="e41e4919-7570-461c-8bc9-bc96d7e0485e" providerId="ADAL" clId="{E08910D6-7D0B-430A-BFDC-0A4CECA36E7C}" dt="2023-10-31T08:46:02.396" v="724" actId="478"/>
          <ac:spMkLst>
            <pc:docMk/>
            <pc:sldMk cId="358110899" sldId="260"/>
            <ac:spMk id="36" creationId="{23A7FF2E-E38D-4E24-4660-158B942EA369}"/>
          </ac:spMkLst>
        </pc:spChg>
        <pc:spChg chg="add del mod">
          <ac:chgData name="INDIRA DE MENEZES CASTRO (1815383)" userId="e41e4919-7570-461c-8bc9-bc96d7e0485e" providerId="ADAL" clId="{E08910D6-7D0B-430A-BFDC-0A4CECA36E7C}" dt="2023-10-31T09:05:33.212" v="1009" actId="478"/>
          <ac:spMkLst>
            <pc:docMk/>
            <pc:sldMk cId="358110899" sldId="260"/>
            <ac:spMk id="37" creationId="{B96DC369-74E4-374A-9AF0-E68D793D334F}"/>
          </ac:spMkLst>
        </pc:spChg>
        <pc:spChg chg="add del mod">
          <ac:chgData name="INDIRA DE MENEZES CASTRO (1815383)" userId="e41e4919-7570-461c-8bc9-bc96d7e0485e" providerId="ADAL" clId="{E08910D6-7D0B-430A-BFDC-0A4CECA36E7C}" dt="2023-10-31T09:01:32.509" v="989" actId="478"/>
          <ac:spMkLst>
            <pc:docMk/>
            <pc:sldMk cId="358110899" sldId="260"/>
            <ac:spMk id="38" creationId="{16F2810F-8F03-3064-1889-F6EB8298BE59}"/>
          </ac:spMkLst>
        </pc:spChg>
        <pc:spChg chg="add mod">
          <ac:chgData name="INDIRA DE MENEZES CASTRO (1815383)" userId="e41e4919-7570-461c-8bc9-bc96d7e0485e" providerId="ADAL" clId="{E08910D6-7D0B-430A-BFDC-0A4CECA36E7C}" dt="2023-10-31T09:15:06.544" v="1123" actId="1076"/>
          <ac:spMkLst>
            <pc:docMk/>
            <pc:sldMk cId="358110899" sldId="260"/>
            <ac:spMk id="39" creationId="{3F7F3CA3-F207-5D78-A420-8BEBD3DEC3A9}"/>
          </ac:spMkLst>
        </pc:spChg>
        <pc:spChg chg="add mod">
          <ac:chgData name="INDIRA DE MENEZES CASTRO (1815383)" userId="e41e4919-7570-461c-8bc9-bc96d7e0485e" providerId="ADAL" clId="{E08910D6-7D0B-430A-BFDC-0A4CECA36E7C}" dt="2023-10-31T09:30:13.173" v="1566" actId="1037"/>
          <ac:spMkLst>
            <pc:docMk/>
            <pc:sldMk cId="358110899" sldId="260"/>
            <ac:spMk id="40" creationId="{C72D6011-8AD3-7418-ACA4-65D108884003}"/>
          </ac:spMkLst>
        </pc:spChg>
        <pc:spChg chg="add mod">
          <ac:chgData name="INDIRA DE MENEZES CASTRO (1815383)" userId="e41e4919-7570-461c-8bc9-bc96d7e0485e" providerId="ADAL" clId="{E08910D6-7D0B-430A-BFDC-0A4CECA36E7C}" dt="2023-10-31T09:19:21.894" v="1349" actId="1076"/>
          <ac:spMkLst>
            <pc:docMk/>
            <pc:sldMk cId="358110899" sldId="260"/>
            <ac:spMk id="41" creationId="{7A41E0FD-9BF3-1749-6DA1-E618FBC2F6DC}"/>
          </ac:spMkLst>
        </pc:spChg>
        <pc:spChg chg="add mod">
          <ac:chgData name="INDIRA DE MENEZES CASTRO (1815383)" userId="e41e4919-7570-461c-8bc9-bc96d7e0485e" providerId="ADAL" clId="{E08910D6-7D0B-430A-BFDC-0A4CECA36E7C}" dt="2023-10-31T09:30:05.776" v="1555" actId="1036"/>
          <ac:spMkLst>
            <pc:docMk/>
            <pc:sldMk cId="358110899" sldId="260"/>
            <ac:spMk id="42" creationId="{2C1DDD00-5243-567E-1D12-DE1A996D1BB9}"/>
          </ac:spMkLst>
        </pc:spChg>
        <pc:spChg chg="add mod">
          <ac:chgData name="INDIRA DE MENEZES CASTRO (1815383)" userId="e41e4919-7570-461c-8bc9-bc96d7e0485e" providerId="ADAL" clId="{E08910D6-7D0B-430A-BFDC-0A4CECA36E7C}" dt="2023-10-31T09:24:49.574" v="1466" actId="1076"/>
          <ac:spMkLst>
            <pc:docMk/>
            <pc:sldMk cId="358110899" sldId="260"/>
            <ac:spMk id="43" creationId="{AD3737FC-6D19-4DCB-BFF7-7B765C9A1E89}"/>
          </ac:spMkLst>
        </pc:spChg>
        <pc:spChg chg="del mod topLvl">
          <ac:chgData name="INDIRA DE MENEZES CASTRO (1815383)" userId="e41e4919-7570-461c-8bc9-bc96d7e0485e" providerId="ADAL" clId="{E08910D6-7D0B-430A-BFDC-0A4CECA36E7C}" dt="2023-10-31T09:00:16.584" v="954" actId="21"/>
          <ac:spMkLst>
            <pc:docMk/>
            <pc:sldMk cId="358110899" sldId="260"/>
            <ac:spMk id="47" creationId="{E0B40DA1-BF2E-A301-EDAA-ABA3ED0EED76}"/>
          </ac:spMkLst>
        </pc:spChg>
        <pc:spChg chg="add del mod">
          <ac:chgData name="INDIRA DE MENEZES CASTRO (1815383)" userId="e41e4919-7570-461c-8bc9-bc96d7e0485e" providerId="ADAL" clId="{E08910D6-7D0B-430A-BFDC-0A4CECA36E7C}" dt="2023-10-31T09:00:16.584" v="954" actId="21"/>
          <ac:spMkLst>
            <pc:docMk/>
            <pc:sldMk cId="358110899" sldId="260"/>
            <ac:spMk id="48" creationId="{3F2ADB02-1950-A30A-1ECC-14AB8D15E053}"/>
          </ac:spMkLst>
        </pc:spChg>
        <pc:spChg chg="add del mod">
          <ac:chgData name="INDIRA DE MENEZES CASTRO (1815383)" userId="e41e4919-7570-461c-8bc9-bc96d7e0485e" providerId="ADAL" clId="{E08910D6-7D0B-430A-BFDC-0A4CECA36E7C}" dt="2023-10-31T09:00:19.961" v="956"/>
          <ac:spMkLst>
            <pc:docMk/>
            <pc:sldMk cId="358110899" sldId="260"/>
            <ac:spMk id="51" creationId="{77D708DE-069E-F9CE-EF9F-133448B04EFE}"/>
          </ac:spMkLst>
        </pc:spChg>
        <pc:spChg chg="add del mod">
          <ac:chgData name="INDIRA DE MENEZES CASTRO (1815383)" userId="e41e4919-7570-461c-8bc9-bc96d7e0485e" providerId="ADAL" clId="{E08910D6-7D0B-430A-BFDC-0A4CECA36E7C}" dt="2023-10-31T09:00:19.961" v="956"/>
          <ac:spMkLst>
            <pc:docMk/>
            <pc:sldMk cId="358110899" sldId="260"/>
            <ac:spMk id="52" creationId="{CFAEF835-B812-6424-98A6-C2BD418E066B}"/>
          </ac:spMkLst>
        </pc:spChg>
        <pc:spChg chg="add mod">
          <ac:chgData name="INDIRA DE MENEZES CASTRO (1815383)" userId="e41e4919-7570-461c-8bc9-bc96d7e0485e" providerId="ADAL" clId="{E08910D6-7D0B-430A-BFDC-0A4CECA36E7C}" dt="2023-10-31T09:24:25.971" v="1462" actId="1076"/>
          <ac:spMkLst>
            <pc:docMk/>
            <pc:sldMk cId="358110899" sldId="260"/>
            <ac:spMk id="54" creationId="{7819EE11-2F91-DE56-53DD-876B76F7AD04}"/>
          </ac:spMkLst>
        </pc:spChg>
        <pc:spChg chg="add mod">
          <ac:chgData name="INDIRA DE MENEZES CASTRO (1815383)" userId="e41e4919-7570-461c-8bc9-bc96d7e0485e" providerId="ADAL" clId="{E08910D6-7D0B-430A-BFDC-0A4CECA36E7C}" dt="2023-10-31T09:30:02.531" v="1552" actId="1076"/>
          <ac:spMkLst>
            <pc:docMk/>
            <pc:sldMk cId="358110899" sldId="260"/>
            <ac:spMk id="55" creationId="{3889A548-BF88-0F6C-4FBE-B2DB3A4C613E}"/>
          </ac:spMkLst>
        </pc:spChg>
        <pc:spChg chg="add mod">
          <ac:chgData name="INDIRA DE MENEZES CASTRO (1815383)" userId="e41e4919-7570-461c-8bc9-bc96d7e0485e" providerId="ADAL" clId="{E08910D6-7D0B-430A-BFDC-0A4CECA36E7C}" dt="2023-10-31T09:24:46.207" v="1465" actId="1076"/>
          <ac:spMkLst>
            <pc:docMk/>
            <pc:sldMk cId="358110899" sldId="260"/>
            <ac:spMk id="56" creationId="{76338900-F1E7-D57C-07C4-5654846F1008}"/>
          </ac:spMkLst>
        </pc:spChg>
        <pc:spChg chg="add mod">
          <ac:chgData name="INDIRA DE MENEZES CASTRO (1815383)" userId="e41e4919-7570-461c-8bc9-bc96d7e0485e" providerId="ADAL" clId="{E08910D6-7D0B-430A-BFDC-0A4CECA36E7C}" dt="2023-10-31T09:29:22.402" v="1542" actId="1035"/>
          <ac:spMkLst>
            <pc:docMk/>
            <pc:sldMk cId="358110899" sldId="260"/>
            <ac:spMk id="59" creationId="{AA2E9994-7F7C-1291-013D-C3EF2F66C393}"/>
          </ac:spMkLst>
        </pc:spChg>
        <pc:spChg chg="add mod">
          <ac:chgData name="INDIRA DE MENEZES CASTRO (1815383)" userId="e41e4919-7570-461c-8bc9-bc96d7e0485e" providerId="ADAL" clId="{E08910D6-7D0B-430A-BFDC-0A4CECA36E7C}" dt="2023-10-31T09:29:35.558" v="1550" actId="1035"/>
          <ac:spMkLst>
            <pc:docMk/>
            <pc:sldMk cId="358110899" sldId="260"/>
            <ac:spMk id="64" creationId="{E04E3EAB-1BE6-BCB9-4C04-3B2A1686864B}"/>
          </ac:spMkLst>
        </pc:spChg>
        <pc:spChg chg="add del mod">
          <ac:chgData name="INDIRA DE MENEZES CASTRO (1815383)" userId="e41e4919-7570-461c-8bc9-bc96d7e0485e" providerId="ADAL" clId="{E08910D6-7D0B-430A-BFDC-0A4CECA36E7C}" dt="2023-10-31T09:29:13.306" v="1530" actId="478"/>
          <ac:spMkLst>
            <pc:docMk/>
            <pc:sldMk cId="358110899" sldId="260"/>
            <ac:spMk id="65" creationId="{55DA3F88-82F8-BF9A-E929-1BFB05AF2F48}"/>
          </ac:spMkLst>
        </pc:spChg>
        <pc:spChg chg="add mod">
          <ac:chgData name="INDIRA DE MENEZES CASTRO (1815383)" userId="e41e4919-7570-461c-8bc9-bc96d7e0485e" providerId="ADAL" clId="{E08910D6-7D0B-430A-BFDC-0A4CECA36E7C}" dt="2023-10-31T09:25:10.292" v="1469" actId="1076"/>
          <ac:spMkLst>
            <pc:docMk/>
            <pc:sldMk cId="358110899" sldId="260"/>
            <ac:spMk id="66" creationId="{DA4D0D60-8EC6-060E-35AF-CA26D5334FEE}"/>
          </ac:spMkLst>
        </pc:spChg>
        <pc:spChg chg="add mod">
          <ac:chgData name="INDIRA DE MENEZES CASTRO (1815383)" userId="e41e4919-7570-461c-8bc9-bc96d7e0485e" providerId="ADAL" clId="{E08910D6-7D0B-430A-BFDC-0A4CECA36E7C}" dt="2023-10-31T09:28:11.653" v="1494" actId="1076"/>
          <ac:spMkLst>
            <pc:docMk/>
            <pc:sldMk cId="358110899" sldId="260"/>
            <ac:spMk id="67" creationId="{76779B3F-4F6E-EDCE-B4DF-8E678136449F}"/>
          </ac:spMkLst>
        </pc:spChg>
        <pc:spChg chg="add del mod">
          <ac:chgData name="INDIRA DE MENEZES CASTRO (1815383)" userId="e41e4919-7570-461c-8bc9-bc96d7e0485e" providerId="ADAL" clId="{E08910D6-7D0B-430A-BFDC-0A4CECA36E7C}" dt="2023-10-31T09:10:00.836" v="1020"/>
          <ac:spMkLst>
            <pc:docMk/>
            <pc:sldMk cId="358110899" sldId="260"/>
            <ac:spMk id="71" creationId="{B0F14354-2DBC-FDF2-7960-8A207155EC73}"/>
          </ac:spMkLst>
        </pc:spChg>
        <pc:spChg chg="add del mod">
          <ac:chgData name="INDIRA DE MENEZES CASTRO (1815383)" userId="e41e4919-7570-461c-8bc9-bc96d7e0485e" providerId="ADAL" clId="{E08910D6-7D0B-430A-BFDC-0A4CECA36E7C}" dt="2023-10-31T09:10:00.836" v="1020"/>
          <ac:spMkLst>
            <pc:docMk/>
            <pc:sldMk cId="358110899" sldId="260"/>
            <ac:spMk id="72" creationId="{C5954EEC-3138-6430-EC5C-A53B924BF770}"/>
          </ac:spMkLst>
        </pc:spChg>
        <pc:spChg chg="add del mod">
          <ac:chgData name="INDIRA DE MENEZES CASTRO (1815383)" userId="e41e4919-7570-461c-8bc9-bc96d7e0485e" providerId="ADAL" clId="{E08910D6-7D0B-430A-BFDC-0A4CECA36E7C}" dt="2023-10-31T09:10:00.836" v="1020"/>
          <ac:spMkLst>
            <pc:docMk/>
            <pc:sldMk cId="358110899" sldId="260"/>
            <ac:spMk id="73" creationId="{4CB78F5B-12B3-2D6A-4B04-DD3656425D47}"/>
          </ac:spMkLst>
        </pc:spChg>
        <pc:spChg chg="add del mod">
          <ac:chgData name="INDIRA DE MENEZES CASTRO (1815383)" userId="e41e4919-7570-461c-8bc9-bc96d7e0485e" providerId="ADAL" clId="{E08910D6-7D0B-430A-BFDC-0A4CECA36E7C}" dt="2023-10-31T09:11:17.987" v="1080" actId="21"/>
          <ac:spMkLst>
            <pc:docMk/>
            <pc:sldMk cId="358110899" sldId="260"/>
            <ac:spMk id="75" creationId="{E52A43D9-4A99-ED26-5DA0-1B1654222D14}"/>
          </ac:spMkLst>
        </pc:spChg>
        <pc:spChg chg="add del mod">
          <ac:chgData name="INDIRA DE MENEZES CASTRO (1815383)" userId="e41e4919-7570-461c-8bc9-bc96d7e0485e" providerId="ADAL" clId="{E08910D6-7D0B-430A-BFDC-0A4CECA36E7C}" dt="2023-10-31T09:11:20.522" v="1082"/>
          <ac:spMkLst>
            <pc:docMk/>
            <pc:sldMk cId="358110899" sldId="260"/>
            <ac:spMk id="77" creationId="{26667A58-86BD-FA80-0F9A-792CD0CE8E37}"/>
          </ac:spMkLst>
        </pc:spChg>
        <pc:spChg chg="add mod">
          <ac:chgData name="INDIRA DE MENEZES CASTRO (1815383)" userId="e41e4919-7570-461c-8bc9-bc96d7e0485e" providerId="ADAL" clId="{E08910D6-7D0B-430A-BFDC-0A4CECA36E7C}" dt="2023-10-31T09:20:06.558" v="1356" actId="1037"/>
          <ac:spMkLst>
            <pc:docMk/>
            <pc:sldMk cId="358110899" sldId="260"/>
            <ac:spMk id="79" creationId="{130AD89E-78B6-0B91-D2F1-17777FCE326B}"/>
          </ac:spMkLst>
        </pc:spChg>
        <pc:spChg chg="add mod">
          <ac:chgData name="INDIRA DE MENEZES CASTRO (1815383)" userId="e41e4919-7570-461c-8bc9-bc96d7e0485e" providerId="ADAL" clId="{E08910D6-7D0B-430A-BFDC-0A4CECA36E7C}" dt="2023-10-31T09:19:01.394" v="1344" actId="1076"/>
          <ac:spMkLst>
            <pc:docMk/>
            <pc:sldMk cId="358110899" sldId="260"/>
            <ac:spMk id="80" creationId="{81D442FA-8CF5-5889-18D9-97DC3CC5A3C3}"/>
          </ac:spMkLst>
        </pc:spChg>
        <pc:spChg chg="add mod">
          <ac:chgData name="INDIRA DE MENEZES CASTRO (1815383)" userId="e41e4919-7570-461c-8bc9-bc96d7e0485e" providerId="ADAL" clId="{E08910D6-7D0B-430A-BFDC-0A4CECA36E7C}" dt="2023-10-31T09:28:44.467" v="1520" actId="13926"/>
          <ac:spMkLst>
            <pc:docMk/>
            <pc:sldMk cId="358110899" sldId="260"/>
            <ac:spMk id="81" creationId="{593EA586-DDE7-7DBB-7637-FA35697BBEF3}"/>
          </ac:spMkLst>
        </pc:spChg>
        <pc:spChg chg="add mod">
          <ac:chgData name="INDIRA DE MENEZES CASTRO (1815383)" userId="e41e4919-7570-461c-8bc9-bc96d7e0485e" providerId="ADAL" clId="{E08910D6-7D0B-430A-BFDC-0A4CECA36E7C}" dt="2023-10-31T09:21:36.578" v="1451" actId="14100"/>
          <ac:spMkLst>
            <pc:docMk/>
            <pc:sldMk cId="358110899" sldId="260"/>
            <ac:spMk id="82" creationId="{0BE13618-D424-7010-A443-11AC4DE108F5}"/>
          </ac:spMkLst>
        </pc:spChg>
        <pc:spChg chg="add mod">
          <ac:chgData name="INDIRA DE MENEZES CASTRO (1815383)" userId="e41e4919-7570-461c-8bc9-bc96d7e0485e" providerId="ADAL" clId="{E08910D6-7D0B-430A-BFDC-0A4CECA36E7C}" dt="2023-10-31T09:29:35.558" v="1550" actId="1035"/>
          <ac:spMkLst>
            <pc:docMk/>
            <pc:sldMk cId="358110899" sldId="260"/>
            <ac:spMk id="84" creationId="{E921F65B-3465-4010-6E1A-8D3E75AF2795}"/>
          </ac:spMkLst>
        </pc:spChg>
        <pc:grpChg chg="add mod">
          <ac:chgData name="INDIRA DE MENEZES CASTRO (1815383)" userId="e41e4919-7570-461c-8bc9-bc96d7e0485e" providerId="ADAL" clId="{E08910D6-7D0B-430A-BFDC-0A4CECA36E7C}" dt="2023-10-31T08:39:15.469" v="593" actId="1035"/>
          <ac:grpSpMkLst>
            <pc:docMk/>
            <pc:sldMk cId="358110899" sldId="260"/>
            <ac:grpSpMk id="32" creationId="{5EEDE862-B3DE-937F-14FD-E6F38F1D3523}"/>
          </ac:grpSpMkLst>
        </pc:grpChg>
        <pc:grpChg chg="add del mod">
          <ac:chgData name="INDIRA DE MENEZES CASTRO (1815383)" userId="e41e4919-7570-461c-8bc9-bc96d7e0485e" providerId="ADAL" clId="{E08910D6-7D0B-430A-BFDC-0A4CECA36E7C}" dt="2023-10-31T08:59:17.334" v="947" actId="165"/>
          <ac:grpSpMkLst>
            <pc:docMk/>
            <pc:sldMk cId="358110899" sldId="260"/>
            <ac:grpSpMk id="45" creationId="{509207E6-9863-7BF7-4D0A-2221294ADC33}"/>
          </ac:grpSpMkLst>
        </pc:grpChg>
        <pc:picChg chg="add mod">
          <ac:chgData name="INDIRA DE MENEZES CASTRO (1815383)" userId="e41e4919-7570-461c-8bc9-bc96d7e0485e" providerId="ADAL" clId="{E08910D6-7D0B-430A-BFDC-0A4CECA36E7C}" dt="2023-10-31T09:31:51.109" v="1578" actId="1038"/>
          <ac:picMkLst>
            <pc:docMk/>
            <pc:sldMk cId="358110899" sldId="260"/>
            <ac:picMk id="5" creationId="{647C1F59-0FA6-DA8B-F801-24BA72E89F64}"/>
          </ac:picMkLst>
        </pc:picChg>
        <pc:picChg chg="add mod">
          <ac:chgData name="INDIRA DE MENEZES CASTRO (1815383)" userId="e41e4919-7570-461c-8bc9-bc96d7e0485e" providerId="ADAL" clId="{E08910D6-7D0B-430A-BFDC-0A4CECA36E7C}" dt="2023-10-31T08:31:39.267" v="408" actId="164"/>
          <ac:picMkLst>
            <pc:docMk/>
            <pc:sldMk cId="358110899" sldId="260"/>
            <ac:picMk id="6" creationId="{481CB6EF-E586-62AC-0080-F18A3BC5D1AC}"/>
          </ac:picMkLst>
        </pc:picChg>
        <pc:picChg chg="add del mod">
          <ac:chgData name="INDIRA DE MENEZES CASTRO (1815383)" userId="e41e4919-7570-461c-8bc9-bc96d7e0485e" providerId="ADAL" clId="{E08910D6-7D0B-430A-BFDC-0A4CECA36E7C}" dt="2023-10-31T08:31:12.068" v="397"/>
          <ac:picMkLst>
            <pc:docMk/>
            <pc:sldMk cId="358110899" sldId="260"/>
            <ac:picMk id="10" creationId="{5BAC1973-8A60-C7E2-E44E-B4BE71BF6C25}"/>
          </ac:picMkLst>
        </pc:picChg>
        <pc:picChg chg="add mod">
          <ac:chgData name="INDIRA DE MENEZES CASTRO (1815383)" userId="e41e4919-7570-461c-8bc9-bc96d7e0485e" providerId="ADAL" clId="{E08910D6-7D0B-430A-BFDC-0A4CECA36E7C}" dt="2023-10-31T08:31:39.267" v="408" actId="164"/>
          <ac:picMkLst>
            <pc:docMk/>
            <pc:sldMk cId="358110899" sldId="260"/>
            <ac:picMk id="31" creationId="{C947CFD8-ECFE-CAE1-21D5-3D11AD40A552}"/>
          </ac:picMkLst>
        </pc:picChg>
        <pc:picChg chg="add del mod">
          <ac:chgData name="INDIRA DE MENEZES CASTRO (1815383)" userId="e41e4919-7570-461c-8bc9-bc96d7e0485e" providerId="ADAL" clId="{E08910D6-7D0B-430A-BFDC-0A4CECA36E7C}" dt="2023-10-31T08:32:39.664" v="420"/>
          <ac:picMkLst>
            <pc:docMk/>
            <pc:sldMk cId="358110899" sldId="260"/>
            <ac:picMk id="34" creationId="{895BF4F2-52FD-73CE-D1A8-7BC87794EEF5}"/>
          </ac:picMkLst>
        </pc:picChg>
        <pc:picChg chg="add del mod modCrop">
          <ac:chgData name="INDIRA DE MENEZES CASTRO (1815383)" userId="e41e4919-7570-461c-8bc9-bc96d7e0485e" providerId="ADAL" clId="{E08910D6-7D0B-430A-BFDC-0A4CECA36E7C}" dt="2023-10-31T09:00:16.584" v="954" actId="21"/>
          <ac:picMkLst>
            <pc:docMk/>
            <pc:sldMk cId="358110899" sldId="260"/>
            <ac:picMk id="44" creationId="{763FDB31-8BFC-0AA2-7609-2292E91D7646}"/>
          </ac:picMkLst>
        </pc:picChg>
        <pc:picChg chg="del mod topLvl modCrop">
          <ac:chgData name="INDIRA DE MENEZES CASTRO (1815383)" userId="e41e4919-7570-461c-8bc9-bc96d7e0485e" providerId="ADAL" clId="{E08910D6-7D0B-430A-BFDC-0A4CECA36E7C}" dt="2023-10-31T09:00:16.584" v="954" actId="21"/>
          <ac:picMkLst>
            <pc:docMk/>
            <pc:sldMk cId="358110899" sldId="260"/>
            <ac:picMk id="46" creationId="{9A555CF5-3508-3CB9-8D06-B6A51C48C035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00:19.961" v="956"/>
          <ac:picMkLst>
            <pc:docMk/>
            <pc:sldMk cId="358110899" sldId="260"/>
            <ac:picMk id="49" creationId="{224A089D-0AC6-1641-4FB2-198CCFB541B8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00:19.961" v="956"/>
          <ac:picMkLst>
            <pc:docMk/>
            <pc:sldMk cId="358110899" sldId="260"/>
            <ac:picMk id="50" creationId="{43F1A13A-7EC4-73D3-53A2-31105F30E192}"/>
          </ac:picMkLst>
        </pc:picChg>
        <pc:picChg chg="add mod">
          <ac:chgData name="INDIRA DE MENEZES CASTRO (1815383)" userId="e41e4919-7570-461c-8bc9-bc96d7e0485e" providerId="ADAL" clId="{E08910D6-7D0B-430A-BFDC-0A4CECA36E7C}" dt="2023-10-31T09:19:29.974" v="1350" actId="1076"/>
          <ac:picMkLst>
            <pc:docMk/>
            <pc:sldMk cId="358110899" sldId="260"/>
            <ac:picMk id="53" creationId="{65115518-AF0B-BE58-90D6-D60B5766EB50}"/>
          </ac:picMkLst>
        </pc:picChg>
        <pc:picChg chg="add mod modCrop">
          <ac:chgData name="INDIRA DE MENEZES CASTRO (1815383)" userId="e41e4919-7570-461c-8bc9-bc96d7e0485e" providerId="ADAL" clId="{E08910D6-7D0B-430A-BFDC-0A4CECA36E7C}" dt="2023-10-31T09:24:35.827" v="1464" actId="1076"/>
          <ac:picMkLst>
            <pc:docMk/>
            <pc:sldMk cId="358110899" sldId="260"/>
            <ac:picMk id="57" creationId="{CD848F2F-DBEE-61C2-09DC-6163BA2F8BF6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03:25.127" v="1002" actId="478"/>
          <ac:picMkLst>
            <pc:docMk/>
            <pc:sldMk cId="358110899" sldId="260"/>
            <ac:picMk id="58" creationId="{0733C9CE-9CC7-5571-710E-1E8448FF5C23}"/>
          </ac:picMkLst>
        </pc:picChg>
        <pc:picChg chg="add mod">
          <ac:chgData name="INDIRA DE MENEZES CASTRO (1815383)" userId="e41e4919-7570-461c-8bc9-bc96d7e0485e" providerId="ADAL" clId="{E08910D6-7D0B-430A-BFDC-0A4CECA36E7C}" dt="2023-10-31T09:29:35.558" v="1550" actId="1035"/>
          <ac:picMkLst>
            <pc:docMk/>
            <pc:sldMk cId="358110899" sldId="260"/>
            <ac:picMk id="60" creationId="{88D8B7B9-7724-A8A8-827E-C50C8FB5A22A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29:13.306" v="1530" actId="478"/>
          <ac:picMkLst>
            <pc:docMk/>
            <pc:sldMk cId="358110899" sldId="260"/>
            <ac:picMk id="61" creationId="{7794C66C-C849-5C7D-4583-0648623A408C}"/>
          </ac:picMkLst>
        </pc:picChg>
        <pc:picChg chg="add mod">
          <ac:chgData name="INDIRA DE MENEZES CASTRO (1815383)" userId="e41e4919-7570-461c-8bc9-bc96d7e0485e" providerId="ADAL" clId="{E08910D6-7D0B-430A-BFDC-0A4CECA36E7C}" dt="2023-10-31T09:25:17.222" v="1471" actId="1076"/>
          <ac:picMkLst>
            <pc:docMk/>
            <pc:sldMk cId="358110899" sldId="260"/>
            <ac:picMk id="62" creationId="{4D00738B-44BD-52C1-17F5-1D8D43CB60D2}"/>
          </ac:picMkLst>
        </pc:picChg>
        <pc:picChg chg="add mod">
          <ac:chgData name="INDIRA DE MENEZES CASTRO (1815383)" userId="e41e4919-7570-461c-8bc9-bc96d7e0485e" providerId="ADAL" clId="{E08910D6-7D0B-430A-BFDC-0A4CECA36E7C}" dt="2023-10-31T09:25:53.811" v="1479" actId="14100"/>
          <ac:picMkLst>
            <pc:docMk/>
            <pc:sldMk cId="358110899" sldId="260"/>
            <ac:picMk id="63" creationId="{72B8A60A-2C2C-D0B5-3535-12D765F9E071}"/>
          </ac:picMkLst>
        </pc:picChg>
        <pc:picChg chg="add mod ord">
          <ac:chgData name="INDIRA DE MENEZES CASTRO (1815383)" userId="e41e4919-7570-461c-8bc9-bc96d7e0485e" providerId="ADAL" clId="{E08910D6-7D0B-430A-BFDC-0A4CECA36E7C}" dt="2023-10-31T09:15:37.434" v="1130" actId="1076"/>
          <ac:picMkLst>
            <pc:docMk/>
            <pc:sldMk cId="358110899" sldId="260"/>
            <ac:picMk id="68" creationId="{0347A8A2-16E5-F868-FB5F-C2390D58CBC1}"/>
          </ac:picMkLst>
        </pc:picChg>
        <pc:picChg chg="add del mod ord">
          <ac:chgData name="INDIRA DE MENEZES CASTRO (1815383)" userId="e41e4919-7570-461c-8bc9-bc96d7e0485e" providerId="ADAL" clId="{E08910D6-7D0B-430A-BFDC-0A4CECA36E7C}" dt="2023-10-31T09:15:24.126" v="1127" actId="478"/>
          <ac:picMkLst>
            <pc:docMk/>
            <pc:sldMk cId="358110899" sldId="260"/>
            <ac:picMk id="69" creationId="{4AC4AFEF-30FA-E5C1-DAF9-DC68C8FD551E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10:00.836" v="1020"/>
          <ac:picMkLst>
            <pc:docMk/>
            <pc:sldMk cId="358110899" sldId="260"/>
            <ac:picMk id="70" creationId="{3F525545-B2B5-4335-2757-58023345E8E5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11:17.987" v="1080" actId="21"/>
          <ac:picMkLst>
            <pc:docMk/>
            <pc:sldMk cId="358110899" sldId="260"/>
            <ac:picMk id="74" creationId="{BA41F07D-4F01-C082-501B-A4316F5FDD4C}"/>
          </ac:picMkLst>
        </pc:picChg>
        <pc:picChg chg="add del mod">
          <ac:chgData name="INDIRA DE MENEZES CASTRO (1815383)" userId="e41e4919-7570-461c-8bc9-bc96d7e0485e" providerId="ADAL" clId="{E08910D6-7D0B-430A-BFDC-0A4CECA36E7C}" dt="2023-10-31T09:11:20.522" v="1082"/>
          <ac:picMkLst>
            <pc:docMk/>
            <pc:sldMk cId="358110899" sldId="260"/>
            <ac:picMk id="76" creationId="{A7431768-6DDB-0E32-D075-AC584A76F939}"/>
          </ac:picMkLst>
        </pc:picChg>
        <pc:picChg chg="add mod">
          <ac:chgData name="INDIRA DE MENEZES CASTRO (1815383)" userId="e41e4919-7570-461c-8bc9-bc96d7e0485e" providerId="ADAL" clId="{E08910D6-7D0B-430A-BFDC-0A4CECA36E7C}" dt="2023-10-31T09:15:33.124" v="1129" actId="1076"/>
          <ac:picMkLst>
            <pc:docMk/>
            <pc:sldMk cId="358110899" sldId="260"/>
            <ac:picMk id="78" creationId="{9D6128DB-8DAF-00BC-6D78-A2A2AB032537}"/>
          </ac:picMkLst>
        </pc:picChg>
        <pc:picChg chg="add mod">
          <ac:chgData name="INDIRA DE MENEZES CASTRO (1815383)" userId="e41e4919-7570-461c-8bc9-bc96d7e0485e" providerId="ADAL" clId="{E08910D6-7D0B-430A-BFDC-0A4CECA36E7C}" dt="2023-10-31T09:29:35.558" v="1550" actId="1035"/>
          <ac:picMkLst>
            <pc:docMk/>
            <pc:sldMk cId="358110899" sldId="260"/>
            <ac:picMk id="83" creationId="{B10CBD63-F71B-DDE9-4679-FCD5A6C964C0}"/>
          </ac:picMkLst>
        </pc:picChg>
      </pc:sldChg>
      <pc:sldChg chg="add del">
        <pc:chgData name="INDIRA DE MENEZES CASTRO (1815383)" userId="e41e4919-7570-461c-8bc9-bc96d7e0485e" providerId="ADAL" clId="{E08910D6-7D0B-430A-BFDC-0A4CECA36E7C}" dt="2023-10-31T08:48:55.586" v="747"/>
        <pc:sldMkLst>
          <pc:docMk/>
          <pc:sldMk cId="2953851178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9113-7023-4D96-B8C5-B4B75D416647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12E1D-6018-47C3-97B5-205178D33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8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8"/>
            <a:ext cx="25733931" cy="9175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3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7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42"/>
            <a:ext cx="6811923" cy="36521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142"/>
            <a:ext cx="19931182" cy="3652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176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7"/>
            <a:ext cx="25733931" cy="9363318"/>
          </a:xfrm>
        </p:spPr>
        <p:txBody>
          <a:bodyPr anchor="b"/>
          <a:lstStyle>
            <a:lvl1pPr marL="0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1pPr>
            <a:lvl2pPr marL="2018355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6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52"/>
            <a:ext cx="13371552" cy="28248503"/>
          </a:xfrm>
        </p:spPr>
        <p:txBody>
          <a:bodyPr/>
          <a:lstStyle>
            <a:lvl1pPr>
              <a:defRPr sz="12361"/>
            </a:lvl1pPr>
            <a:lvl2pPr>
              <a:defRPr sz="10595"/>
            </a:lvl2pPr>
            <a:lvl3pPr>
              <a:defRPr sz="8829"/>
            </a:lvl3pPr>
            <a:lvl4pPr>
              <a:defRPr sz="7946"/>
            </a:lvl4pPr>
            <a:lvl5pPr>
              <a:defRPr sz="7946"/>
            </a:lvl5pPr>
            <a:lvl6pPr>
              <a:defRPr sz="7946"/>
            </a:lvl6pPr>
            <a:lvl7pPr>
              <a:defRPr sz="7946"/>
            </a:lvl7pPr>
            <a:lvl8pPr>
              <a:defRPr sz="7946"/>
            </a:lvl8pPr>
            <a:lvl9pPr>
              <a:defRPr sz="7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1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81307"/>
            <a:ext cx="13376810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74340"/>
            <a:ext cx="13376810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1" y="9581307"/>
            <a:ext cx="13382064" cy="3993033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1" y="13574340"/>
            <a:ext cx="13382064" cy="24661708"/>
          </a:xfrm>
        </p:spPr>
        <p:txBody>
          <a:bodyPr/>
          <a:lstStyle>
            <a:lvl1pPr>
              <a:defRPr sz="10595"/>
            </a:lvl1pPr>
            <a:lvl2pPr>
              <a:defRPr sz="8829"/>
            </a:lvl2pPr>
            <a:lvl3pPr>
              <a:defRPr sz="7946"/>
            </a:lvl3pPr>
            <a:lvl4pPr>
              <a:defRPr sz="7063"/>
            </a:lvl4pPr>
            <a:lvl5pPr>
              <a:defRPr sz="7063"/>
            </a:lvl5pPr>
            <a:lvl6pPr>
              <a:defRPr sz="7063"/>
            </a:lvl6pPr>
            <a:lvl7pPr>
              <a:defRPr sz="7063"/>
            </a:lvl7pPr>
            <a:lvl8pPr>
              <a:defRPr sz="7063"/>
            </a:lvl8pPr>
            <a:lvl9pPr>
              <a:defRPr sz="7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8" cy="72528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8"/>
            <a:ext cx="16924687" cy="36531827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8" cy="29278968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6"/>
            <a:ext cx="18165128" cy="3537260"/>
          </a:xfrm>
        </p:spPr>
        <p:txBody>
          <a:bodyPr anchor="b"/>
          <a:lstStyle>
            <a:lvl1pPr algn="l">
              <a:defRPr sz="882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4"/>
            <a:ext cx="18165128" cy="25682258"/>
          </a:xfrm>
        </p:spPr>
        <p:txBody>
          <a:bodyPr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6"/>
            <a:ext cx="18165128" cy="5023493"/>
          </a:xfrm>
        </p:spPr>
        <p:txBody>
          <a:bodyPr/>
          <a:lstStyle>
            <a:lvl1pPr marL="0" indent="0">
              <a:buNone/>
              <a:defRPr sz="6180"/>
            </a:lvl1pPr>
            <a:lvl2pPr marL="2018355" indent="0">
              <a:buNone/>
              <a:defRPr sz="5298"/>
            </a:lvl2pPr>
            <a:lvl3pPr marL="4036710" indent="0">
              <a:buNone/>
              <a:defRPr sz="4415"/>
            </a:lvl3pPr>
            <a:lvl4pPr marL="6055065" indent="0">
              <a:buNone/>
              <a:defRPr sz="3973"/>
            </a:lvl4pPr>
            <a:lvl5pPr marL="8073420" indent="0">
              <a:buNone/>
              <a:defRPr sz="3973"/>
            </a:lvl5pPr>
            <a:lvl6pPr marL="10091776" indent="0">
              <a:buNone/>
              <a:defRPr sz="3973"/>
            </a:lvl6pPr>
            <a:lvl7pPr marL="12110131" indent="0">
              <a:buNone/>
              <a:defRPr sz="3973"/>
            </a:lvl7pPr>
            <a:lvl8pPr marL="14128486" indent="0">
              <a:buNone/>
              <a:defRPr sz="3973"/>
            </a:lvl8pPr>
            <a:lvl9pPr marL="16146841" indent="0">
              <a:buNone/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9F67-2E2C-4D4B-85F3-64292649712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3"/>
            <a:ext cx="9587151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3"/>
            <a:ext cx="7064216" cy="22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9850-7E20-41F6-9CA2-F70413BA592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36710" rtl="0" eaLnBrk="1" latinLnBrk="0" hangingPunct="1"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3766" indent="-1513766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127" kern="1200">
          <a:solidFill>
            <a:schemeClr val="tx1"/>
          </a:solidFill>
          <a:latin typeface="+mn-lt"/>
          <a:ea typeface="+mn-ea"/>
          <a:cs typeface="+mn-cs"/>
        </a:defRPr>
      </a:lvl1pPr>
      <a:lvl2pPr marL="3279827" indent="-1261472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61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29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»"/>
        <a:defRPr sz="8829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6810D-08C9-57D8-E9BC-5A86BD28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91235" b="2347"/>
          <a:stretch/>
        </p:blipFill>
        <p:spPr>
          <a:xfrm>
            <a:off x="0" y="4552177"/>
            <a:ext cx="30256670" cy="12959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9638EE-A93A-4C83-0B93-F7B2501737F8}"/>
              </a:ext>
            </a:extLst>
          </p:cNvPr>
          <p:cNvSpPr/>
          <p:nvPr/>
        </p:nvSpPr>
        <p:spPr>
          <a:xfrm>
            <a:off x="1000326" y="6960736"/>
            <a:ext cx="28216787" cy="84644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F78D2-72E7-EC63-A9A4-98457B26373D}"/>
              </a:ext>
            </a:extLst>
          </p:cNvPr>
          <p:cNvSpPr/>
          <p:nvPr/>
        </p:nvSpPr>
        <p:spPr>
          <a:xfrm>
            <a:off x="-37539" y="0"/>
            <a:ext cx="30312752" cy="5472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black background with blue and purple text&#10;&#10;Description automatically generated with low confidence">
            <a:extLst>
              <a:ext uri="{FF2B5EF4-FFF2-40B4-BE49-F238E27FC236}">
                <a16:creationId xmlns:a16="http://schemas.microsoft.com/office/drawing/2014/main" id="{D96F1769-0B4D-F6C7-F272-B1F8D023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368" y="40049779"/>
            <a:ext cx="5561264" cy="1877114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4F527C3-92A8-CFD4-F544-638CE158E8F8}"/>
              </a:ext>
            </a:extLst>
          </p:cNvPr>
          <p:cNvSpPr txBox="1">
            <a:spLocks/>
          </p:cNvSpPr>
          <p:nvPr/>
        </p:nvSpPr>
        <p:spPr>
          <a:xfrm>
            <a:off x="514864" y="657149"/>
            <a:ext cx="22137533" cy="50279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036710" rtl="0" eaLnBrk="1" latinLnBrk="0" hangingPunct="1">
              <a:spcBef>
                <a:spcPct val="0"/>
              </a:spcBef>
              <a:buNone/>
              <a:defRPr sz="194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9039" algn="l"/>
            <a:r>
              <a:rPr lang="en-GB" dirty="0"/>
              <a:t>Scale-up of a photocatalytic reactor for the degradation of pesticides at source</a:t>
            </a:r>
            <a:br>
              <a:rPr lang="en-GB" dirty="0"/>
            </a:br>
            <a:br>
              <a:rPr lang="en-GB" sz="2342" dirty="0"/>
            </a:br>
            <a:r>
              <a:rPr lang="en-GB" sz="4900" b="1" dirty="0"/>
              <a:t>Indira Menezes</a:t>
            </a:r>
            <a:r>
              <a:rPr lang="en-GB" sz="4900" dirty="0"/>
              <a:t>, Carlos J. Pestana, Bruce Petrie and Linda A. Lawton</a:t>
            </a:r>
            <a:br>
              <a:rPr lang="en-GB" sz="4900" dirty="0"/>
            </a:br>
            <a:r>
              <a:rPr lang="en-GB" sz="4900" dirty="0"/>
              <a:t>Robert Gordon University, Sir Ian Wood Building, </a:t>
            </a:r>
            <a:r>
              <a:rPr lang="en-GB" sz="4900" dirty="0" err="1"/>
              <a:t>Garthdee</a:t>
            </a:r>
            <a:r>
              <a:rPr lang="en-GB" sz="4900" dirty="0"/>
              <a:t> Road AB10 7GJ, United Kingdom</a:t>
            </a:r>
            <a:br>
              <a:rPr lang="en-GB" sz="4900" dirty="0"/>
            </a:br>
            <a:r>
              <a:rPr lang="en-GB" sz="4900" dirty="0"/>
              <a:t>Email: i.de-menezes-castro@rgu.ac.uk</a:t>
            </a:r>
            <a:br>
              <a:rPr lang="en-GB" sz="4900" dirty="0"/>
            </a:br>
            <a:r>
              <a:rPr lang="en-GB" sz="4900" dirty="0"/>
              <a:t>www.hydronationscholars.scot</a:t>
            </a:r>
            <a:br>
              <a:rPr lang="en-GB" sz="4900" dirty="0"/>
            </a:br>
            <a:endParaRPr lang="en-GB" sz="4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5EFD1-756C-07F7-2D94-3A3BD9F5BDCD}"/>
              </a:ext>
            </a:extLst>
          </p:cNvPr>
          <p:cNvSpPr txBox="1"/>
          <p:nvPr/>
        </p:nvSpPr>
        <p:spPr>
          <a:xfrm>
            <a:off x="1319380" y="7327214"/>
            <a:ext cx="15378152" cy="778436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7900" b="1" dirty="0"/>
              <a:t>Introduction</a:t>
            </a:r>
          </a:p>
          <a:p>
            <a:r>
              <a:rPr lang="en-GB" sz="3200" dirty="0"/>
              <a:t>Pesticides find their way into natural environments due to rainfall runoff, agricultural activities and incomplete removal by conventional treatments.</a:t>
            </a:r>
          </a:p>
          <a:p>
            <a:endParaRPr lang="en-GB" sz="3200" dirty="0"/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Photocatalysis can be applied for the removal of pesticides –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catalyst needs to be illuminated by light of sufficiently high energy which will ultimately produce radicals with high oxidative power.</a:t>
            </a:r>
          </a:p>
          <a:p>
            <a:endParaRPr lang="en-GB" sz="3200" dirty="0"/>
          </a:p>
          <a:p>
            <a:r>
              <a:rPr lang="en-GB" sz="3200" dirty="0"/>
              <a:t>Graphitic carbon nitride (g-C</a:t>
            </a:r>
            <a:r>
              <a:rPr lang="en-GB" sz="3200" baseline="-25000" dirty="0"/>
              <a:t>3</a:t>
            </a:r>
            <a:r>
              <a:rPr lang="en-GB" sz="3200" dirty="0"/>
              <a:t>N</a:t>
            </a:r>
            <a:r>
              <a:rPr lang="en-GB" sz="3200" baseline="-25000" dirty="0"/>
              <a:t>4</a:t>
            </a:r>
            <a:r>
              <a:rPr lang="en-GB" sz="3200" dirty="0"/>
              <a:t>) coated beads and UV-A light emitting diodes (LEDs) photocatalysis can be used as an economical alternative technology for pesticide removal. </a:t>
            </a:r>
          </a:p>
          <a:p>
            <a:endParaRPr lang="en-GB" sz="3200" dirty="0"/>
          </a:p>
          <a:p>
            <a:r>
              <a:rPr lang="en-GB" sz="3200" dirty="0"/>
              <a:t>It is necessary to develop an economical and safe alternative that can be applied at source to remove pesticides prior to the treatment plant or before discharge into the environment.</a:t>
            </a:r>
            <a:endParaRPr lang="en-GB" sz="7900" dirty="0"/>
          </a:p>
        </p:txBody>
      </p:sp>
      <p:pic>
        <p:nvPicPr>
          <p:cNvPr id="18" name="Picture 17" descr="A picture containing screenshot, font, graphics, symbol&#10;&#10;Description automatically generated">
            <a:extLst>
              <a:ext uri="{FF2B5EF4-FFF2-40B4-BE49-F238E27FC236}">
                <a16:creationId xmlns:a16="http://schemas.microsoft.com/office/drawing/2014/main" id="{0AD1903C-D1E9-CF7D-8531-09FDC599D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397" y="1795006"/>
            <a:ext cx="6238737" cy="2265557"/>
          </a:xfrm>
          <a:prstGeom prst="rect">
            <a:avLst/>
          </a:prstGeom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40D9E12F-C197-AE95-3AAA-15EBB164F5B0}"/>
              </a:ext>
            </a:extLst>
          </p:cNvPr>
          <p:cNvSpPr/>
          <p:nvPr/>
        </p:nvSpPr>
        <p:spPr>
          <a:xfrm>
            <a:off x="1000326" y="16328858"/>
            <a:ext cx="28216787" cy="2362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5B403DD-E327-B71A-2043-CBF0B26C557C}"/>
              </a:ext>
            </a:extLst>
          </p:cNvPr>
          <p:cNvSpPr txBox="1"/>
          <p:nvPr/>
        </p:nvSpPr>
        <p:spPr>
          <a:xfrm>
            <a:off x="19932917" y="14201081"/>
            <a:ext cx="5936217" cy="59043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Pesticides in the environment</a:t>
            </a:r>
            <a:endParaRPr lang="en-GB" sz="7900" dirty="0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EEDE862-B3DE-937F-14FD-E6F38F1D3523}"/>
              </a:ext>
            </a:extLst>
          </p:cNvPr>
          <p:cNvGrpSpPr/>
          <p:nvPr/>
        </p:nvGrpSpPr>
        <p:grpSpPr>
          <a:xfrm>
            <a:off x="16686613" y="7864377"/>
            <a:ext cx="12132513" cy="5907886"/>
            <a:chOff x="16145719" y="8787425"/>
            <a:chExt cx="12132513" cy="590788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81CB6EF-E586-62AC-0080-F18A3BC5D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5719" y="8787425"/>
              <a:ext cx="12132513" cy="5907886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C947CFD8-ECFE-CAE1-21D5-3D11AD40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39528" y="9325353"/>
              <a:ext cx="10955462" cy="5163760"/>
            </a:xfrm>
            <a:prstGeom prst="rect">
              <a:avLst/>
            </a:prstGeom>
          </p:spPr>
        </p:pic>
      </p:grpSp>
      <p:sp>
        <p:nvSpPr>
          <p:cNvPr id="37" name="Seta: Dobrada 36">
            <a:extLst>
              <a:ext uri="{FF2B5EF4-FFF2-40B4-BE49-F238E27FC236}">
                <a16:creationId xmlns:a16="http://schemas.microsoft.com/office/drawing/2014/main" id="{B96DC369-74E4-374A-9AF0-E68D793D334F}"/>
              </a:ext>
            </a:extLst>
          </p:cNvPr>
          <p:cNvSpPr/>
          <p:nvPr/>
        </p:nvSpPr>
        <p:spPr>
          <a:xfrm flipV="1">
            <a:off x="4030287" y="18845284"/>
            <a:ext cx="23402600" cy="19406302"/>
          </a:xfrm>
          <a:custGeom>
            <a:avLst/>
            <a:gdLst>
              <a:gd name="connsiteX0" fmla="*/ 0 w 16345816"/>
              <a:gd name="connsiteY0" fmla="*/ 12999577 h 12999577"/>
              <a:gd name="connsiteX1" fmla="*/ 0 w 16345816"/>
              <a:gd name="connsiteY1" fmla="*/ 12999577 h 12999577"/>
              <a:gd name="connsiteX2" fmla="*/ 10993612 w 16345816"/>
              <a:gd name="connsiteY2" fmla="*/ 2005965 h 12999577"/>
              <a:gd name="connsiteX3" fmla="*/ 13095922 w 16345816"/>
              <a:gd name="connsiteY3" fmla="*/ 2005965 h 12999577"/>
              <a:gd name="connsiteX4" fmla="*/ 13095922 w 16345816"/>
              <a:gd name="connsiteY4" fmla="*/ 0 h 12999577"/>
              <a:gd name="connsiteX5" fmla="*/ 16345816 w 16345816"/>
              <a:gd name="connsiteY5" fmla="*/ 3249894 h 12999577"/>
              <a:gd name="connsiteX6" fmla="*/ 13095922 w 16345816"/>
              <a:gd name="connsiteY6" fmla="*/ 6499789 h 12999577"/>
              <a:gd name="connsiteX7" fmla="*/ 13095922 w 16345816"/>
              <a:gd name="connsiteY7" fmla="*/ 4493824 h 12999577"/>
              <a:gd name="connsiteX8" fmla="*/ 10993612 w 16345816"/>
              <a:gd name="connsiteY8" fmla="*/ 4493824 h 12999577"/>
              <a:gd name="connsiteX9" fmla="*/ 2487859 w 16345816"/>
              <a:gd name="connsiteY9" fmla="*/ 12999577 h 12999577"/>
              <a:gd name="connsiteX10" fmla="*/ 2487859 w 16345816"/>
              <a:gd name="connsiteY10" fmla="*/ 12999577 h 12999577"/>
              <a:gd name="connsiteX11" fmla="*/ 0 w 16345816"/>
              <a:gd name="connsiteY11" fmla="*/ 12999577 h 12999577"/>
              <a:gd name="connsiteX0" fmla="*/ 0 w 16345816"/>
              <a:gd name="connsiteY0" fmla="*/ 12999577 h 13037677"/>
              <a:gd name="connsiteX1" fmla="*/ 0 w 16345816"/>
              <a:gd name="connsiteY1" fmla="*/ 12999577 h 13037677"/>
              <a:gd name="connsiteX2" fmla="*/ 10993612 w 16345816"/>
              <a:gd name="connsiteY2" fmla="*/ 2005965 h 13037677"/>
              <a:gd name="connsiteX3" fmla="*/ 13095922 w 16345816"/>
              <a:gd name="connsiteY3" fmla="*/ 2005965 h 13037677"/>
              <a:gd name="connsiteX4" fmla="*/ 13095922 w 16345816"/>
              <a:gd name="connsiteY4" fmla="*/ 0 h 13037677"/>
              <a:gd name="connsiteX5" fmla="*/ 16345816 w 16345816"/>
              <a:gd name="connsiteY5" fmla="*/ 3249894 h 13037677"/>
              <a:gd name="connsiteX6" fmla="*/ 13095922 w 16345816"/>
              <a:gd name="connsiteY6" fmla="*/ 6499789 h 13037677"/>
              <a:gd name="connsiteX7" fmla="*/ 13095922 w 16345816"/>
              <a:gd name="connsiteY7" fmla="*/ 4493824 h 13037677"/>
              <a:gd name="connsiteX8" fmla="*/ 10993612 w 16345816"/>
              <a:gd name="connsiteY8" fmla="*/ 4493824 h 13037677"/>
              <a:gd name="connsiteX9" fmla="*/ 2487859 w 16345816"/>
              <a:gd name="connsiteY9" fmla="*/ 12999577 h 13037677"/>
              <a:gd name="connsiteX10" fmla="*/ 49459 w 16345816"/>
              <a:gd name="connsiteY10" fmla="*/ 13037677 h 13037677"/>
              <a:gd name="connsiteX11" fmla="*/ 0 w 16345816"/>
              <a:gd name="connsiteY11" fmla="*/ 12999577 h 13037677"/>
              <a:gd name="connsiteX0" fmla="*/ 0 w 16345816"/>
              <a:gd name="connsiteY0" fmla="*/ 12999577 h 13151977"/>
              <a:gd name="connsiteX1" fmla="*/ 0 w 16345816"/>
              <a:gd name="connsiteY1" fmla="*/ 12999577 h 13151977"/>
              <a:gd name="connsiteX2" fmla="*/ 10993612 w 16345816"/>
              <a:gd name="connsiteY2" fmla="*/ 2005965 h 13151977"/>
              <a:gd name="connsiteX3" fmla="*/ 13095922 w 16345816"/>
              <a:gd name="connsiteY3" fmla="*/ 2005965 h 13151977"/>
              <a:gd name="connsiteX4" fmla="*/ 13095922 w 16345816"/>
              <a:gd name="connsiteY4" fmla="*/ 0 h 13151977"/>
              <a:gd name="connsiteX5" fmla="*/ 16345816 w 16345816"/>
              <a:gd name="connsiteY5" fmla="*/ 3249894 h 13151977"/>
              <a:gd name="connsiteX6" fmla="*/ 13095922 w 16345816"/>
              <a:gd name="connsiteY6" fmla="*/ 6499789 h 13151977"/>
              <a:gd name="connsiteX7" fmla="*/ 13095922 w 16345816"/>
              <a:gd name="connsiteY7" fmla="*/ 4493824 h 13151977"/>
              <a:gd name="connsiteX8" fmla="*/ 10993612 w 16345816"/>
              <a:gd name="connsiteY8" fmla="*/ 4493824 h 13151977"/>
              <a:gd name="connsiteX9" fmla="*/ 49459 w 16345816"/>
              <a:gd name="connsiteY9" fmla="*/ 13151977 h 13151977"/>
              <a:gd name="connsiteX10" fmla="*/ 49459 w 16345816"/>
              <a:gd name="connsiteY10" fmla="*/ 13037677 h 13151977"/>
              <a:gd name="connsiteX11" fmla="*/ 0 w 16345816"/>
              <a:gd name="connsiteY11" fmla="*/ 12999577 h 1315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45816" h="13151977">
                <a:moveTo>
                  <a:pt x="0" y="12999577"/>
                </a:moveTo>
                <a:lnTo>
                  <a:pt x="0" y="12999577"/>
                </a:lnTo>
                <a:cubicBezTo>
                  <a:pt x="0" y="6927973"/>
                  <a:pt x="4922008" y="2005965"/>
                  <a:pt x="10993612" y="2005965"/>
                </a:cubicBezTo>
                <a:lnTo>
                  <a:pt x="13095922" y="2005965"/>
                </a:lnTo>
                <a:lnTo>
                  <a:pt x="13095922" y="0"/>
                </a:lnTo>
                <a:lnTo>
                  <a:pt x="16345816" y="3249894"/>
                </a:lnTo>
                <a:lnTo>
                  <a:pt x="13095922" y="6499789"/>
                </a:lnTo>
                <a:lnTo>
                  <a:pt x="13095922" y="4493824"/>
                </a:lnTo>
                <a:lnTo>
                  <a:pt x="10993612" y="4493824"/>
                </a:lnTo>
                <a:cubicBezTo>
                  <a:pt x="6296014" y="4493824"/>
                  <a:pt x="49459" y="8454379"/>
                  <a:pt x="49459" y="13151977"/>
                </a:cubicBezTo>
                <a:lnTo>
                  <a:pt x="49459" y="13037677"/>
                </a:lnTo>
                <a:lnTo>
                  <a:pt x="0" y="12999577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F7F3CA3-F207-5D78-A420-8BEBD3DEC3A9}"/>
              </a:ext>
            </a:extLst>
          </p:cNvPr>
          <p:cNvSpPr/>
          <p:nvPr/>
        </p:nvSpPr>
        <p:spPr>
          <a:xfrm>
            <a:off x="3927306" y="20944069"/>
            <a:ext cx="1152128" cy="1152000"/>
          </a:xfrm>
          <a:prstGeom prst="ellipse">
            <a:avLst/>
          </a:prstGeom>
          <a:solidFill>
            <a:srgbClr val="558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1</a:t>
            </a:r>
            <a:endParaRPr lang="pt-BR" sz="6000" dirty="0"/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C72D6011-8AD3-7418-ACA4-65D108884003}"/>
              </a:ext>
            </a:extLst>
          </p:cNvPr>
          <p:cNvSpPr txBox="1"/>
          <p:nvPr/>
        </p:nvSpPr>
        <p:spPr>
          <a:xfrm>
            <a:off x="348288" y="17701827"/>
            <a:ext cx="6480720" cy="261032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Catalyst and </a:t>
            </a:r>
          </a:p>
          <a:p>
            <a:pPr algn="ctr"/>
            <a:r>
              <a:rPr lang="en-GB" sz="5400" b="1" dirty="0"/>
              <a:t>light source </a:t>
            </a:r>
          </a:p>
          <a:p>
            <a:pPr algn="ctr"/>
            <a:r>
              <a:rPr lang="en-GB" sz="5400" b="1" dirty="0"/>
              <a:t>selection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7A41E0FD-9BF3-1749-6DA1-E618FBC2F6DC}"/>
              </a:ext>
            </a:extLst>
          </p:cNvPr>
          <p:cNvSpPr txBox="1"/>
          <p:nvPr/>
        </p:nvSpPr>
        <p:spPr>
          <a:xfrm>
            <a:off x="1276604" y="23571277"/>
            <a:ext cx="6084138" cy="1771293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Photocatalytic system optimisation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2C1DDD00-5243-567E-1D12-DE1A996D1BB9}"/>
              </a:ext>
            </a:extLst>
          </p:cNvPr>
          <p:cNvSpPr txBox="1"/>
          <p:nvPr/>
        </p:nvSpPr>
        <p:spPr>
          <a:xfrm>
            <a:off x="1378069" y="28814671"/>
            <a:ext cx="8790985" cy="1771293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Bench-scale pesticide degradation</a:t>
            </a: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id="{AD3737FC-6D19-4DCB-BFF7-7B765C9A1E89}"/>
              </a:ext>
            </a:extLst>
          </p:cNvPr>
          <p:cNvSpPr txBox="1"/>
          <p:nvPr/>
        </p:nvSpPr>
        <p:spPr>
          <a:xfrm>
            <a:off x="13376847" y="29754809"/>
            <a:ext cx="3992589" cy="1771293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Reactor scale-up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5115518-AF0B-BE58-90D6-D60B5766E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5572" y="22388188"/>
            <a:ext cx="16343084" cy="4398138"/>
          </a:xfrm>
          <a:prstGeom prst="rect">
            <a:avLst/>
          </a:prstGeom>
          <a:ln>
            <a:solidFill>
              <a:srgbClr val="333E48"/>
            </a:solidFill>
          </a:ln>
        </p:spPr>
      </p:pic>
      <p:sp>
        <p:nvSpPr>
          <p:cNvPr id="54" name="Elipse 53">
            <a:extLst>
              <a:ext uri="{FF2B5EF4-FFF2-40B4-BE49-F238E27FC236}">
                <a16:creationId xmlns:a16="http://schemas.microsoft.com/office/drawing/2014/main" id="{7819EE11-2F91-DE56-53DD-876B76F7AD04}"/>
              </a:ext>
            </a:extLst>
          </p:cNvPr>
          <p:cNvSpPr/>
          <p:nvPr/>
        </p:nvSpPr>
        <p:spPr>
          <a:xfrm>
            <a:off x="5958392" y="25650353"/>
            <a:ext cx="1152128" cy="1152000"/>
          </a:xfrm>
          <a:prstGeom prst="ellipse">
            <a:avLst/>
          </a:prstGeom>
          <a:solidFill>
            <a:srgbClr val="558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2</a:t>
            </a:r>
            <a:endParaRPr lang="pt-BR" sz="6000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3889A548-BF88-0F6C-4FBE-B2DB3A4C613E}"/>
              </a:ext>
            </a:extLst>
          </p:cNvPr>
          <p:cNvSpPr/>
          <p:nvPr/>
        </p:nvSpPr>
        <p:spPr>
          <a:xfrm>
            <a:off x="9764331" y="29532363"/>
            <a:ext cx="1152128" cy="1152000"/>
          </a:xfrm>
          <a:prstGeom prst="ellipse">
            <a:avLst/>
          </a:prstGeom>
          <a:solidFill>
            <a:srgbClr val="558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3</a:t>
            </a:r>
            <a:endParaRPr lang="pt-BR" sz="6000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76338900-F1E7-D57C-07C4-5654846F1008}"/>
              </a:ext>
            </a:extLst>
          </p:cNvPr>
          <p:cNvSpPr/>
          <p:nvPr/>
        </p:nvSpPr>
        <p:spPr>
          <a:xfrm>
            <a:off x="14795483" y="32097831"/>
            <a:ext cx="1152128" cy="1152000"/>
          </a:xfrm>
          <a:prstGeom prst="ellipse">
            <a:avLst/>
          </a:prstGeom>
          <a:solidFill>
            <a:srgbClr val="558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4</a:t>
            </a:r>
            <a:endParaRPr lang="pt-BR" sz="6000" dirty="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A2E9994-7F7C-1291-013D-C3EF2F66C393}"/>
              </a:ext>
            </a:extLst>
          </p:cNvPr>
          <p:cNvSpPr txBox="1"/>
          <p:nvPr/>
        </p:nvSpPr>
        <p:spPr>
          <a:xfrm>
            <a:off x="22338406" y="33149456"/>
            <a:ext cx="580025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70C0"/>
              </a:buClr>
            </a:pPr>
            <a:r>
              <a:rPr lang="en-GB" sz="4000" b="1" dirty="0">
                <a:solidFill>
                  <a:srgbClr val="0070C0"/>
                </a:solidFill>
                <a:cs typeface="Arial" panose="020B0604020202020204" pitchFamily="34" charset="0"/>
              </a:rPr>
              <a:t>Future work</a:t>
            </a:r>
            <a:br>
              <a:rPr lang="en-GB" sz="40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GB" sz="3200" dirty="0">
                <a:cs typeface="Arial" panose="020B0604020202020204" pitchFamily="34" charset="0"/>
              </a:rPr>
              <a:t>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Design, test and optimise prototype reactor incorporating UV-A LEDs and g-C</a:t>
            </a:r>
            <a:r>
              <a:rPr lang="en-GB" sz="3200" baseline="-25000" dirty="0">
                <a:cs typeface="Arial" panose="020B0604020202020204" pitchFamily="34" charset="0"/>
              </a:rPr>
              <a:t>3</a:t>
            </a:r>
            <a:r>
              <a:rPr lang="en-GB" sz="3200" dirty="0">
                <a:cs typeface="Arial" panose="020B0604020202020204" pitchFamily="34" charset="0"/>
              </a:rPr>
              <a:t>N</a:t>
            </a:r>
            <a:r>
              <a:rPr lang="en-GB" sz="3200" baseline="-25000" dirty="0">
                <a:cs typeface="Arial" panose="020B0604020202020204" pitchFamily="34" charset="0"/>
              </a:rPr>
              <a:t>4 </a:t>
            </a:r>
            <a:r>
              <a:rPr lang="en-GB" sz="3200" dirty="0">
                <a:cs typeface="Arial" panose="020B0604020202020204" pitchFamily="34" charset="0"/>
              </a:rPr>
              <a:t>coated beads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3200" dirty="0">
              <a:cs typeface="Arial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 Deploy and evaluate photocatalytic reactors in selected farms across Scotland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3200" dirty="0">
              <a:cs typeface="Arial" panose="020B060402020202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 Potential application in Scottish salmon farms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60" name="Imagem 59" descr="Uma imagem contendo mesa, azul, relógio, computador&#10;&#10;Descrição gerada automaticamente">
            <a:extLst>
              <a:ext uri="{FF2B5EF4-FFF2-40B4-BE49-F238E27FC236}">
                <a16:creationId xmlns:a16="http://schemas.microsoft.com/office/drawing/2014/main" id="{88D8B7B9-7724-A8A8-827E-C50C8FB5A2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7" t="10036" b="13835"/>
          <a:stretch/>
        </p:blipFill>
        <p:spPr>
          <a:xfrm>
            <a:off x="12419349" y="33916468"/>
            <a:ext cx="2815813" cy="1944414"/>
          </a:xfrm>
          <a:prstGeom prst="rect">
            <a:avLst/>
          </a:prstGeom>
        </p:spPr>
      </p:pic>
      <p:pic>
        <p:nvPicPr>
          <p:cNvPr id="62" name="Imagem 61" descr="Uma imagem contendo no interior, pequeno, em pé, espelho&#10;&#10;Descrição gerada automaticamente">
            <a:extLst>
              <a:ext uri="{FF2B5EF4-FFF2-40B4-BE49-F238E27FC236}">
                <a16:creationId xmlns:a16="http://schemas.microsoft.com/office/drawing/2014/main" id="{4D00738B-44BD-52C1-17F5-1D8D43CB60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8487" t="4940" r="17319" b="1939"/>
          <a:stretch/>
        </p:blipFill>
        <p:spPr>
          <a:xfrm>
            <a:off x="18166836" y="31034222"/>
            <a:ext cx="2281161" cy="7618168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72B8A60A-2C2C-D0B5-3535-12D765F9E07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3157" r="22878"/>
          <a:stretch/>
        </p:blipFill>
        <p:spPr>
          <a:xfrm>
            <a:off x="16075395" y="34228010"/>
            <a:ext cx="1471655" cy="4432879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E04E3EAB-1BE6-BCB9-4C04-3B2A1686864B}"/>
              </a:ext>
            </a:extLst>
          </p:cNvPr>
          <p:cNvSpPr txBox="1"/>
          <p:nvPr/>
        </p:nvSpPr>
        <p:spPr>
          <a:xfrm>
            <a:off x="12044412" y="36047796"/>
            <a:ext cx="366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cs typeface="Arial" panose="020B0604020202020204" pitchFamily="34" charset="0"/>
              </a:rPr>
              <a:t>Non-</a:t>
            </a:r>
            <a:r>
              <a:rPr lang="pt-BR" sz="3200" dirty="0" err="1">
                <a:cs typeface="Arial" panose="020B0604020202020204" pitchFamily="34" charset="0"/>
              </a:rPr>
              <a:t>waterproof</a:t>
            </a:r>
            <a:r>
              <a:rPr lang="pt-BR" sz="3200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3200" dirty="0">
                <a:cs typeface="Arial" panose="020B0604020202020204" pitchFamily="34" charset="0"/>
              </a:rPr>
              <a:t>UV-A LED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A4D0D60-8EC6-060E-35AF-CA26D5334FEE}"/>
              </a:ext>
            </a:extLst>
          </p:cNvPr>
          <p:cNvSpPr txBox="1"/>
          <p:nvPr/>
        </p:nvSpPr>
        <p:spPr>
          <a:xfrm>
            <a:off x="17891827" y="38547072"/>
            <a:ext cx="3150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>
                <a:cs typeface="Arial" panose="020B0604020202020204" pitchFamily="34" charset="0"/>
              </a:rPr>
              <a:t>Reactor</a:t>
            </a:r>
            <a:r>
              <a:rPr lang="pt-BR" sz="3200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3200" dirty="0" err="1">
                <a:cs typeface="Arial" panose="020B0604020202020204" pitchFamily="34" charset="0"/>
              </a:rPr>
              <a:t>prototype</a:t>
            </a:r>
            <a:endParaRPr lang="pt-BR" sz="3200" dirty="0"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6779B3F-4F6E-EDCE-B4DF-8E678136449F}"/>
              </a:ext>
            </a:extLst>
          </p:cNvPr>
          <p:cNvSpPr txBox="1"/>
          <p:nvPr/>
        </p:nvSpPr>
        <p:spPr>
          <a:xfrm>
            <a:off x="14934344" y="38640061"/>
            <a:ext cx="366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Waterproof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 LED tubing</a:t>
            </a:r>
            <a:endParaRPr lang="pt-BR" sz="3200" dirty="0">
              <a:cs typeface="Arial" panose="020B0604020202020204" pitchFamily="34" charset="0"/>
            </a:endParaRP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9D6128DB-8DAF-00BC-6D78-A2A2AB032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5834" y="17057968"/>
            <a:ext cx="9382967" cy="3894611"/>
          </a:xfrm>
          <a:prstGeom prst="rect">
            <a:avLst/>
          </a:prstGeom>
          <a:ln>
            <a:solidFill>
              <a:srgbClr val="333E48"/>
            </a:solidFill>
          </a:ln>
        </p:spPr>
      </p:pic>
      <p:pic>
        <p:nvPicPr>
          <p:cNvPr id="68" name="Imagem 67" descr="Garrafa de plástico&#10;&#10;Descrição gerada automaticamente com confiança média">
            <a:extLst>
              <a:ext uri="{FF2B5EF4-FFF2-40B4-BE49-F238E27FC236}">
                <a16:creationId xmlns:a16="http://schemas.microsoft.com/office/drawing/2014/main" id="{0347A8A2-16E5-F868-FB5F-C2390D58CBC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32044" r="15342" b="7739"/>
          <a:stretch/>
        </p:blipFill>
        <p:spPr>
          <a:xfrm>
            <a:off x="17225839" y="17343870"/>
            <a:ext cx="2275759" cy="2212239"/>
          </a:xfrm>
          <a:prstGeom prst="flowChartConnector">
            <a:avLst/>
          </a:prstGeom>
        </p:spPr>
      </p:pic>
      <p:sp>
        <p:nvSpPr>
          <p:cNvPr id="79" name="TextBox 11">
            <a:extLst>
              <a:ext uri="{FF2B5EF4-FFF2-40B4-BE49-F238E27FC236}">
                <a16:creationId xmlns:a16="http://schemas.microsoft.com/office/drawing/2014/main" id="{130AD89E-78B6-0B91-D2F1-17777FCE326B}"/>
              </a:ext>
            </a:extLst>
          </p:cNvPr>
          <p:cNvSpPr txBox="1"/>
          <p:nvPr/>
        </p:nvSpPr>
        <p:spPr>
          <a:xfrm>
            <a:off x="16937806" y="19882197"/>
            <a:ext cx="2839830" cy="108763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TiO</a:t>
            </a:r>
            <a:r>
              <a:rPr lang="en-GB" sz="3200" baseline="-25000" dirty="0"/>
              <a:t>2</a:t>
            </a:r>
            <a:r>
              <a:rPr lang="en-GB" sz="3200" dirty="0"/>
              <a:t> and g-C</a:t>
            </a:r>
            <a:r>
              <a:rPr lang="en-GB" sz="3200" baseline="-25000" dirty="0"/>
              <a:t>3</a:t>
            </a:r>
            <a:r>
              <a:rPr lang="en-GB" sz="3200" dirty="0"/>
              <a:t>N</a:t>
            </a:r>
            <a:r>
              <a:rPr lang="en-GB" sz="3200" baseline="-25000" dirty="0"/>
              <a:t>4</a:t>
            </a:r>
            <a:r>
              <a:rPr lang="en-GB" sz="3200" dirty="0"/>
              <a:t> coated beads</a:t>
            </a:r>
            <a:endParaRPr lang="en-GB" sz="7900" dirty="0"/>
          </a:p>
        </p:txBody>
      </p:sp>
      <p:sp>
        <p:nvSpPr>
          <p:cNvPr id="80" name="TextBox 11">
            <a:extLst>
              <a:ext uri="{FF2B5EF4-FFF2-40B4-BE49-F238E27FC236}">
                <a16:creationId xmlns:a16="http://schemas.microsoft.com/office/drawing/2014/main" id="{81D442FA-8CF5-5889-18D9-97DC3CC5A3C3}"/>
              </a:ext>
            </a:extLst>
          </p:cNvPr>
          <p:cNvSpPr txBox="1"/>
          <p:nvPr/>
        </p:nvSpPr>
        <p:spPr>
          <a:xfrm>
            <a:off x="21007626" y="17501793"/>
            <a:ext cx="6803388" cy="307645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Beads made with recycled glass were coated with different catalyst. TiO</a:t>
            </a:r>
            <a:r>
              <a:rPr lang="en-GB" sz="3200" baseline="-25000" dirty="0"/>
              <a:t>2</a:t>
            </a:r>
            <a:r>
              <a:rPr lang="en-GB" sz="3200" dirty="0"/>
              <a:t> and g-C</a:t>
            </a:r>
            <a:r>
              <a:rPr lang="en-GB" sz="3200" baseline="-25000" dirty="0"/>
              <a:t>3</a:t>
            </a:r>
            <a:r>
              <a:rPr lang="en-GB" sz="3200" dirty="0"/>
              <a:t>N</a:t>
            </a:r>
            <a:r>
              <a:rPr lang="en-GB" sz="3200" baseline="-25000" dirty="0"/>
              <a:t>4</a:t>
            </a:r>
            <a:r>
              <a:rPr lang="en-GB" sz="3200" dirty="0"/>
              <a:t> coated beads and different light sources (UV-A and visible light) were evaluated for best photocatalytic performance.</a:t>
            </a:r>
            <a:endParaRPr lang="en-GB" sz="7900" dirty="0"/>
          </a:p>
        </p:txBody>
      </p:sp>
      <p:sp>
        <p:nvSpPr>
          <p:cNvPr id="81" name="TextBox 11">
            <a:extLst>
              <a:ext uri="{FF2B5EF4-FFF2-40B4-BE49-F238E27FC236}">
                <a16:creationId xmlns:a16="http://schemas.microsoft.com/office/drawing/2014/main" id="{593EA586-DDE7-7DBB-7637-FA35697BBEF3}"/>
              </a:ext>
            </a:extLst>
          </p:cNvPr>
          <p:cNvSpPr txBox="1"/>
          <p:nvPr/>
        </p:nvSpPr>
        <p:spPr>
          <a:xfrm>
            <a:off x="7863567" y="22409993"/>
            <a:ext cx="4339117" cy="5065276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Optimal initial solution pH and catalyst load were determined to better understand the optimal conditions for the photocatalytic system. </a:t>
            </a:r>
          </a:p>
          <a:p>
            <a:r>
              <a:rPr lang="en-GB" sz="3200" dirty="0"/>
              <a:t>The herbicide diuron was used as a model compound.</a:t>
            </a:r>
            <a:endParaRPr lang="en-GB" sz="7900" dirty="0"/>
          </a:p>
        </p:txBody>
      </p:sp>
      <p:sp>
        <p:nvSpPr>
          <p:cNvPr id="82" name="TextBox 11">
            <a:extLst>
              <a:ext uri="{FF2B5EF4-FFF2-40B4-BE49-F238E27FC236}">
                <a16:creationId xmlns:a16="http://schemas.microsoft.com/office/drawing/2014/main" id="{0BE13618-D424-7010-A443-11AC4DE108F5}"/>
              </a:ext>
            </a:extLst>
          </p:cNvPr>
          <p:cNvSpPr txBox="1"/>
          <p:nvPr/>
        </p:nvSpPr>
        <p:spPr>
          <a:xfrm>
            <a:off x="13658097" y="27028669"/>
            <a:ext cx="14003359" cy="59043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Photocatalytic degradation of diuron by  UV-A LEDs and </a:t>
            </a:r>
            <a:r>
              <a:rPr lang="en-GB" sz="3200" dirty="0" err="1"/>
              <a:t>and</a:t>
            </a:r>
            <a:r>
              <a:rPr lang="en-GB" sz="3200" dirty="0"/>
              <a:t> g-C</a:t>
            </a:r>
            <a:r>
              <a:rPr lang="en-GB" sz="3200" baseline="-25000" dirty="0"/>
              <a:t>3</a:t>
            </a:r>
            <a:r>
              <a:rPr lang="en-GB" sz="3200" dirty="0"/>
              <a:t>N</a:t>
            </a:r>
            <a:r>
              <a:rPr lang="en-GB" sz="3200" baseline="-25000" dirty="0"/>
              <a:t>4</a:t>
            </a:r>
            <a:r>
              <a:rPr lang="en-GB" sz="3200" dirty="0"/>
              <a:t> coated beads</a:t>
            </a:r>
            <a:endParaRPr lang="en-GB" sz="7900" dirty="0"/>
          </a:p>
        </p:txBody>
      </p:sp>
      <p:pic>
        <p:nvPicPr>
          <p:cNvPr id="83" name="Imagem 82" descr="Xícara em frente a computador&#10;&#10;Descrição gerada automaticamente">
            <a:extLst>
              <a:ext uri="{FF2B5EF4-FFF2-40B4-BE49-F238E27FC236}">
                <a16:creationId xmlns:a16="http://schemas.microsoft.com/office/drawing/2014/main" id="{B10CBD63-F71B-DDE9-4679-FCD5A6C964C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1338"/>
          <a:stretch/>
        </p:blipFill>
        <p:spPr>
          <a:xfrm>
            <a:off x="12236609" y="37094882"/>
            <a:ext cx="3295817" cy="1944413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E921F65B-3465-4010-6E1A-8D3E75AF2795}"/>
              </a:ext>
            </a:extLst>
          </p:cNvPr>
          <p:cNvSpPr txBox="1"/>
          <p:nvPr/>
        </p:nvSpPr>
        <p:spPr>
          <a:xfrm>
            <a:off x="12067458" y="39145904"/>
            <a:ext cx="366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cs typeface="Arial" panose="020B0604020202020204" pitchFamily="34" charset="0"/>
              </a:rPr>
              <a:t>Two-part resin</a:t>
            </a:r>
            <a:endParaRPr lang="pt-BR" sz="3200" dirty="0">
              <a:cs typeface="Arial" panose="020B0604020202020204" pitchFamily="34" charset="0"/>
            </a:endParaRPr>
          </a:p>
        </p:txBody>
      </p:sp>
      <p:pic>
        <p:nvPicPr>
          <p:cNvPr id="5" name="Picture 4" descr="https://upload.wikimedia.org/wikipedia/en/thumb/2/23/Robert_Gordon_University_logo.svg/1280px-Robert_Gordon_University_logo.svg.png">
            <a:extLst>
              <a:ext uri="{FF2B5EF4-FFF2-40B4-BE49-F238E27FC236}">
                <a16:creationId xmlns:a16="http://schemas.microsoft.com/office/drawing/2014/main" id="{647C1F59-0FA6-DA8B-F801-24BA72E8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759" y="40628017"/>
            <a:ext cx="5435375" cy="9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DCB43B8E-D686-716F-3444-F6D0E177DE70}"/>
              </a:ext>
            </a:extLst>
          </p:cNvPr>
          <p:cNvSpPr/>
          <p:nvPr/>
        </p:nvSpPr>
        <p:spPr>
          <a:xfrm>
            <a:off x="23999605" y="32848289"/>
            <a:ext cx="1152128" cy="1152000"/>
          </a:xfrm>
          <a:prstGeom prst="ellipse">
            <a:avLst/>
          </a:prstGeom>
          <a:solidFill>
            <a:srgbClr val="558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5</a:t>
            </a:r>
            <a:endParaRPr lang="pt-BR" sz="6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ADC2C1A-5384-F92E-E0AB-B59224CAFCF6}"/>
              </a:ext>
            </a:extLst>
          </p:cNvPr>
          <p:cNvSpPr txBox="1"/>
          <p:nvPr/>
        </p:nvSpPr>
        <p:spPr>
          <a:xfrm>
            <a:off x="22117667" y="30285999"/>
            <a:ext cx="4973400" cy="1771293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Treatment unit implementation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0F737CA-8A7F-DD9B-C537-3037F693820A}"/>
              </a:ext>
            </a:extLst>
          </p:cNvPr>
          <p:cNvSpPr txBox="1"/>
          <p:nvPr/>
        </p:nvSpPr>
        <p:spPr>
          <a:xfrm>
            <a:off x="1726015" y="30841447"/>
            <a:ext cx="8587055" cy="2579251"/>
          </a:xfrm>
          <a:prstGeom prst="roundRect">
            <a:avLst>
              <a:gd name="adj" fmla="val 306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UV-A LEDs and g-C</a:t>
            </a:r>
            <a:r>
              <a:rPr lang="en-GB" sz="3200" baseline="-25000" dirty="0"/>
              <a:t>3</a:t>
            </a:r>
            <a:r>
              <a:rPr lang="en-GB" sz="3200" dirty="0"/>
              <a:t>N</a:t>
            </a:r>
            <a:r>
              <a:rPr lang="en-GB" sz="3200" baseline="-25000" dirty="0"/>
              <a:t>4</a:t>
            </a:r>
            <a:r>
              <a:rPr lang="en-GB" sz="3200" dirty="0"/>
              <a:t> coated beads were successful on the removal of pesticides. All pesticides tested were completely removed within 48 hours. Degradation products might have contributed to acetamiprid concentration.</a:t>
            </a:r>
            <a:endParaRPr lang="en-GB" sz="7900" dirty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DAA9E38-08E0-4D69-3704-B289E079E6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67401" y="33768208"/>
            <a:ext cx="9163082" cy="5877053"/>
          </a:xfrm>
          <a:prstGeom prst="rect">
            <a:avLst/>
          </a:prstGeom>
          <a:ln>
            <a:solidFill>
              <a:srgbClr val="333E48"/>
            </a:solidFill>
          </a:ln>
        </p:spPr>
      </p:pic>
      <p:pic>
        <p:nvPicPr>
          <p:cNvPr id="45" name="Picture 4" descr="Christine Edwards ibioic2019">
            <a:extLst>
              <a:ext uri="{FF2B5EF4-FFF2-40B4-BE49-F238E27FC236}">
                <a16:creationId xmlns:a16="http://schemas.microsoft.com/office/drawing/2014/main" id="{A63D9C3D-834C-AA96-F027-54DFDC4BB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25216"/>
          <a:stretch/>
        </p:blipFill>
        <p:spPr bwMode="auto">
          <a:xfrm>
            <a:off x="1203365" y="40300563"/>
            <a:ext cx="3427708" cy="16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364</Words>
  <Application>Microsoft Office PowerPoint</Application>
  <PresentationFormat>Personalizar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Company>The James Hutton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HNS Poster Template</dc:title>
  <dc:creator>Laura Logie</dc:creator>
  <cp:lastModifiedBy>INDIRA DE MENEZES CASTRO (1815383)</cp:lastModifiedBy>
  <cp:revision>27</cp:revision>
  <dcterms:created xsi:type="dcterms:W3CDTF">2015-03-20T12:17:01Z</dcterms:created>
  <dcterms:modified xsi:type="dcterms:W3CDTF">2023-11-06T03:11:27Z</dcterms:modified>
</cp:coreProperties>
</file>