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5" r:id="rId3"/>
    <p:sldId id="283" r:id="rId4"/>
    <p:sldId id="280" r:id="rId5"/>
    <p:sldId id="279" r:id="rId6"/>
    <p:sldId id="287" r:id="rId7"/>
    <p:sldId id="286" r:id="rId8"/>
    <p:sldId id="288" r:id="rId9"/>
    <p:sldId id="303" r:id="rId10"/>
    <p:sldId id="300" r:id="rId11"/>
    <p:sldId id="302" r:id="rId12"/>
    <p:sldId id="293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DB1CDD-5AA2-BDB9-0D39-2329A0728A6A}" name="ROBERTS, MARTYN (PGR)" initials="RM(" userId="S::r02mr20@abdn.ac.uk::c843c23e-ae0a-4da2-8e10-1726a6b274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04A13A-5075-4059-9794-406D897A1CE8}" v="1" dt="2022-07-31T10:26:24.363"/>
    <p1510:client id="{B4220FB2-96A5-4E99-961D-D3BA5EA0F764}" v="571" dt="2022-07-31T09:46:55.09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38" autoAdjust="0"/>
  </p:normalViewPr>
  <p:slideViewPr>
    <p:cSldViewPr snapToGrid="0">
      <p:cViewPr varScale="1">
        <p:scale>
          <a:sx n="110" d="100"/>
          <a:sy n="110" d="100"/>
        </p:scale>
        <p:origin x="492" y="10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, MARTYN (PGR)" userId="c843c23e-ae0a-4da2-8e10-1726a6b274d3" providerId="ADAL" clId="{446A4F11-2AB5-48B3-AD98-6D291CA6F9A1}"/>
    <pc:docChg chg="">
      <pc:chgData name="ROBERTS, MARTYN (PGR)" userId="c843c23e-ae0a-4da2-8e10-1726a6b274d3" providerId="ADAL" clId="{446A4F11-2AB5-48B3-AD98-6D291CA6F9A1}" dt="2022-07-29T10:37:25.908" v="0"/>
      <pc:docMkLst>
        <pc:docMk/>
      </pc:docMkLst>
      <pc:sldChg chg="delCm">
        <pc:chgData name="ROBERTS, MARTYN (PGR)" userId="c843c23e-ae0a-4da2-8e10-1726a6b274d3" providerId="ADAL" clId="{446A4F11-2AB5-48B3-AD98-6D291CA6F9A1}" dt="2022-07-29T10:37:25.908" v="0"/>
        <pc:sldMkLst>
          <pc:docMk/>
          <pc:sldMk cId="1825433601" sldId="286"/>
        </pc:sldMkLst>
      </pc:sldChg>
    </pc:docChg>
  </pc:docChgLst>
  <pc:docChgLst>
    <pc:chgData name="ROBERTS, MARTYN (PGR)" userId="c843c23e-ae0a-4da2-8e10-1726a6b274d3" providerId="ADAL" clId="{B4220FB2-96A5-4E99-961D-D3BA5EA0F764}"/>
    <pc:docChg chg="undo redo custSel addSld delSld modSld sldOrd modMainMaster">
      <pc:chgData name="ROBERTS, MARTYN (PGR)" userId="c843c23e-ae0a-4da2-8e10-1726a6b274d3" providerId="ADAL" clId="{B4220FB2-96A5-4E99-961D-D3BA5EA0F764}" dt="2022-07-31T10:00:06.164" v="6750" actId="20577"/>
      <pc:docMkLst>
        <pc:docMk/>
      </pc:docMkLst>
      <pc:sldChg chg="addSp delSp modSp mod">
        <pc:chgData name="ROBERTS, MARTYN (PGR)" userId="c843c23e-ae0a-4da2-8e10-1726a6b274d3" providerId="ADAL" clId="{B4220FB2-96A5-4E99-961D-D3BA5EA0F764}" dt="2022-07-31T09:50:31.513" v="6743" actId="20577"/>
        <pc:sldMkLst>
          <pc:docMk/>
          <pc:sldMk cId="4261546900" sldId="258"/>
        </pc:sldMkLst>
        <pc:spChg chg="mod">
          <ac:chgData name="ROBERTS, MARTYN (PGR)" userId="c843c23e-ae0a-4da2-8e10-1726a6b274d3" providerId="ADAL" clId="{B4220FB2-96A5-4E99-961D-D3BA5EA0F764}" dt="2022-07-13T16:30:36.138" v="561" actId="14100"/>
          <ac:spMkLst>
            <pc:docMk/>
            <pc:sldMk cId="4261546900" sldId="258"/>
            <ac:spMk id="2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13T16:32:43.453" v="600" actId="27636"/>
          <ac:spMkLst>
            <pc:docMk/>
            <pc:sldMk cId="4261546900" sldId="258"/>
            <ac:spMk id="3" creationId="{00000000-0000-0000-0000-000000000000}"/>
          </ac:spMkLst>
        </pc:spChg>
        <pc:spChg chg="add mod">
          <ac:chgData name="ROBERTS, MARTYN (PGR)" userId="c843c23e-ae0a-4da2-8e10-1726a6b274d3" providerId="ADAL" clId="{B4220FB2-96A5-4E99-961D-D3BA5EA0F764}" dt="2022-07-31T09:50:31.513" v="6743" actId="20577"/>
          <ac:spMkLst>
            <pc:docMk/>
            <pc:sldMk cId="4261546900" sldId="258"/>
            <ac:spMk id="4" creationId="{55766EA2-D80C-42A7-B744-E0C97EEB0281}"/>
          </ac:spMkLst>
        </pc:spChg>
        <pc:spChg chg="add del mod">
          <ac:chgData name="ROBERTS, MARTYN (PGR)" userId="c843c23e-ae0a-4da2-8e10-1726a6b274d3" providerId="ADAL" clId="{B4220FB2-96A5-4E99-961D-D3BA5EA0F764}" dt="2022-07-29T08:21:29.050" v="6613"/>
          <ac:spMkLst>
            <pc:docMk/>
            <pc:sldMk cId="4261546900" sldId="258"/>
            <ac:spMk id="5" creationId="{7CC4A0DC-7171-4AD6-A2D2-C2F50DD7E942}"/>
          </ac:spMkLst>
        </pc:spChg>
        <pc:spChg chg="mod">
          <ac:chgData name="ROBERTS, MARTYN (PGR)" userId="c843c23e-ae0a-4da2-8e10-1726a6b274d3" providerId="ADAL" clId="{B4220FB2-96A5-4E99-961D-D3BA5EA0F764}" dt="2022-07-31T09:47:52.087" v="6717" actId="20577"/>
          <ac:spMkLst>
            <pc:docMk/>
            <pc:sldMk cId="4261546900" sldId="258"/>
            <ac:spMk id="7" creationId="{00000000-0000-0000-0000-000000000000}"/>
          </ac:spMkLst>
        </pc:spChg>
        <pc:picChg chg="add mod">
          <ac:chgData name="ROBERTS, MARTYN (PGR)" userId="c843c23e-ae0a-4da2-8e10-1726a6b274d3" providerId="ADAL" clId="{B4220FB2-96A5-4E99-961D-D3BA5EA0F764}" dt="2022-07-31T09:46:55.093" v="6715" actId="1076"/>
          <ac:picMkLst>
            <pc:docMk/>
            <pc:sldMk cId="4261546900" sldId="258"/>
            <ac:picMk id="1026" creationId="{5AB02A63-1DA5-470A-AEBA-88EF906345F8}"/>
          </ac:picMkLst>
        </pc:picChg>
      </pc:sldChg>
      <pc:sldChg chg="addSp delSp modSp del mod ord">
        <pc:chgData name="ROBERTS, MARTYN (PGR)" userId="c843c23e-ae0a-4da2-8e10-1726a6b274d3" providerId="ADAL" clId="{B4220FB2-96A5-4E99-961D-D3BA5EA0F764}" dt="2022-07-28T06:15:46.168" v="6491" actId="47"/>
        <pc:sldMkLst>
          <pc:docMk/>
          <pc:sldMk cId="3752628919" sldId="269"/>
        </pc:sldMkLst>
        <pc:spChg chg="mod">
          <ac:chgData name="ROBERTS, MARTYN (PGR)" userId="c843c23e-ae0a-4da2-8e10-1726a6b274d3" providerId="ADAL" clId="{B4220FB2-96A5-4E99-961D-D3BA5EA0F764}" dt="2022-07-20T11:20:32.605" v="3992" actId="20577"/>
          <ac:spMkLst>
            <pc:docMk/>
            <pc:sldMk cId="3752628919" sldId="269"/>
            <ac:spMk id="4" creationId="{00000000-0000-0000-0000-000000000000}"/>
          </ac:spMkLst>
        </pc:spChg>
        <pc:spChg chg="add del mod">
          <ac:chgData name="ROBERTS, MARTYN (PGR)" userId="c843c23e-ae0a-4da2-8e10-1726a6b274d3" providerId="ADAL" clId="{B4220FB2-96A5-4E99-961D-D3BA5EA0F764}" dt="2022-07-20T10:19:01.863" v="3525" actId="21"/>
          <ac:spMkLst>
            <pc:docMk/>
            <pc:sldMk cId="3752628919" sldId="269"/>
            <ac:spMk id="6" creationId="{DA6CDCA8-2384-47A3-9ED1-88352F6C613D}"/>
          </ac:spMkLst>
        </pc:spChg>
      </pc:sldChg>
      <pc:sldChg chg="addSp delSp modSp mod ord">
        <pc:chgData name="ROBERTS, MARTYN (PGR)" userId="c843c23e-ae0a-4da2-8e10-1726a6b274d3" providerId="ADAL" clId="{B4220FB2-96A5-4E99-961D-D3BA5EA0F764}" dt="2022-07-31T09:48:00.070" v="6719" actId="20577"/>
        <pc:sldMkLst>
          <pc:docMk/>
          <pc:sldMk cId="1627619141" sldId="275"/>
        </pc:sldMkLst>
        <pc:spChg chg="del mod">
          <ac:chgData name="ROBERTS, MARTYN (PGR)" userId="c843c23e-ae0a-4da2-8e10-1726a6b274d3" providerId="ADAL" clId="{B4220FB2-96A5-4E99-961D-D3BA5EA0F764}" dt="2022-07-19T13:19:35.292" v="2872" actId="478"/>
          <ac:spMkLst>
            <pc:docMk/>
            <pc:sldMk cId="1627619141" sldId="275"/>
            <ac:spMk id="2" creationId="{00000000-0000-0000-0000-000000000000}"/>
          </ac:spMkLst>
        </pc:spChg>
        <pc:spChg chg="del mod">
          <ac:chgData name="ROBERTS, MARTYN (PGR)" userId="c843c23e-ae0a-4da2-8e10-1726a6b274d3" providerId="ADAL" clId="{B4220FB2-96A5-4E99-961D-D3BA5EA0F764}" dt="2022-07-19T13:19:29.250" v="2870" actId="478"/>
          <ac:spMkLst>
            <pc:docMk/>
            <pc:sldMk cId="1627619141" sldId="275"/>
            <ac:spMk id="3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31T09:48:00.070" v="6719" actId="20577"/>
          <ac:spMkLst>
            <pc:docMk/>
            <pc:sldMk cId="1627619141" sldId="275"/>
            <ac:spMk id="5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20T13:17:20.432" v="4111"/>
          <ac:spMkLst>
            <pc:docMk/>
            <pc:sldMk cId="1627619141" sldId="275"/>
            <ac:spMk id="6" creationId="{00000000-0000-0000-0000-000000000000}"/>
          </ac:spMkLst>
        </pc:spChg>
        <pc:spChg chg="add del mod">
          <ac:chgData name="ROBERTS, MARTYN (PGR)" userId="c843c23e-ae0a-4da2-8e10-1726a6b274d3" providerId="ADAL" clId="{B4220FB2-96A5-4E99-961D-D3BA5EA0F764}" dt="2022-07-19T13:19:32.733" v="2871" actId="478"/>
          <ac:spMkLst>
            <pc:docMk/>
            <pc:sldMk cId="1627619141" sldId="275"/>
            <ac:spMk id="16" creationId="{547368FC-8971-47AA-8A6A-99C27ECF79E5}"/>
          </ac:spMkLst>
        </pc:spChg>
        <pc:spChg chg="add del mod">
          <ac:chgData name="ROBERTS, MARTYN (PGR)" userId="c843c23e-ae0a-4da2-8e10-1726a6b274d3" providerId="ADAL" clId="{B4220FB2-96A5-4E99-961D-D3BA5EA0F764}" dt="2022-07-19T13:19:38.188" v="2873" actId="478"/>
          <ac:spMkLst>
            <pc:docMk/>
            <pc:sldMk cId="1627619141" sldId="275"/>
            <ac:spMk id="18" creationId="{F9A25E23-7080-4D38-878D-C8E10FC4B746}"/>
          </ac:spMkLst>
        </pc:spChg>
        <pc:spChg chg="add mod ord">
          <ac:chgData name="ROBERTS, MARTYN (PGR)" userId="c843c23e-ae0a-4da2-8e10-1726a6b274d3" providerId="ADAL" clId="{B4220FB2-96A5-4E99-961D-D3BA5EA0F764}" dt="2022-07-20T10:58:57.921" v="3951" actId="1076"/>
          <ac:spMkLst>
            <pc:docMk/>
            <pc:sldMk cId="1627619141" sldId="275"/>
            <ac:spMk id="19" creationId="{E86071A5-3C2A-431A-8A55-F40FE7B93C42}"/>
          </ac:spMkLst>
        </pc:spChg>
        <pc:spChg chg="add del mod">
          <ac:chgData name="ROBERTS, MARTYN (PGR)" userId="c843c23e-ae0a-4da2-8e10-1726a6b274d3" providerId="ADAL" clId="{B4220FB2-96A5-4E99-961D-D3BA5EA0F764}" dt="2022-07-20T10:18:14.873" v="3516" actId="21"/>
          <ac:spMkLst>
            <pc:docMk/>
            <pc:sldMk cId="1627619141" sldId="275"/>
            <ac:spMk id="20" creationId="{30EE4802-FFB5-4082-8D8E-5B8AAF9EA1EE}"/>
          </ac:spMkLst>
        </pc:spChg>
        <pc:spChg chg="add mod ord">
          <ac:chgData name="ROBERTS, MARTYN (PGR)" userId="c843c23e-ae0a-4da2-8e10-1726a6b274d3" providerId="ADAL" clId="{B4220FB2-96A5-4E99-961D-D3BA5EA0F764}" dt="2022-07-20T11:13:29.888" v="3983" actId="1076"/>
          <ac:spMkLst>
            <pc:docMk/>
            <pc:sldMk cId="1627619141" sldId="275"/>
            <ac:spMk id="23" creationId="{C5B0D3FD-8BB4-4E6B-934C-AFCA84C36719}"/>
          </ac:spMkLst>
        </pc:spChg>
        <pc:picChg chg="add del">
          <ac:chgData name="ROBERTS, MARTYN (PGR)" userId="c843c23e-ae0a-4da2-8e10-1726a6b274d3" providerId="ADAL" clId="{B4220FB2-96A5-4E99-961D-D3BA5EA0F764}" dt="2022-07-28T18:39:04.248" v="6573" actId="478"/>
          <ac:picMkLst>
            <pc:docMk/>
            <pc:sldMk cId="1627619141" sldId="275"/>
            <ac:picMk id="2" creationId="{00000000-0000-0000-0000-000000000000}"/>
          </ac:picMkLst>
        </pc:picChg>
        <pc:picChg chg="add del ord">
          <ac:chgData name="ROBERTS, MARTYN (PGR)" userId="c843c23e-ae0a-4da2-8e10-1726a6b274d3" providerId="ADAL" clId="{B4220FB2-96A5-4E99-961D-D3BA5EA0F764}" dt="2022-07-28T18:39:01.930" v="6572" actId="478"/>
          <ac:picMkLst>
            <pc:docMk/>
            <pc:sldMk cId="1627619141" sldId="275"/>
            <ac:picMk id="3" creationId="{00000000-0000-0000-0000-000000000000}"/>
          </ac:picMkLst>
        </pc:picChg>
        <pc:picChg chg="add del mod modCrop">
          <ac:chgData name="ROBERTS, MARTYN (PGR)" userId="c843c23e-ae0a-4da2-8e10-1726a6b274d3" providerId="ADAL" clId="{B4220FB2-96A5-4E99-961D-D3BA5EA0F764}" dt="2022-07-20T10:46:26.530" v="3630" actId="478"/>
          <ac:picMkLst>
            <pc:docMk/>
            <pc:sldMk cId="1627619141" sldId="275"/>
            <ac:picMk id="3" creationId="{18D38B96-FEC5-4102-BD98-D57C7EBB9D3F}"/>
          </ac:picMkLst>
        </pc:picChg>
        <pc:picChg chg="add del mod modCrop">
          <ac:chgData name="ROBERTS, MARTYN (PGR)" userId="c843c23e-ae0a-4da2-8e10-1726a6b274d3" providerId="ADAL" clId="{B4220FB2-96A5-4E99-961D-D3BA5EA0F764}" dt="2022-07-20T10:45:58.612" v="3622" actId="478"/>
          <ac:picMkLst>
            <pc:docMk/>
            <pc:sldMk cId="1627619141" sldId="275"/>
            <ac:picMk id="8" creationId="{06835F69-B037-40FD-9989-BA16A4501969}"/>
          </ac:picMkLst>
        </pc:picChg>
        <pc:picChg chg="add del mod">
          <ac:chgData name="ROBERTS, MARTYN (PGR)" userId="c843c23e-ae0a-4da2-8e10-1726a6b274d3" providerId="ADAL" clId="{B4220FB2-96A5-4E99-961D-D3BA5EA0F764}" dt="2022-07-19T12:55:01.427" v="2788" actId="478"/>
          <ac:picMkLst>
            <pc:docMk/>
            <pc:sldMk cId="1627619141" sldId="275"/>
            <ac:picMk id="8" creationId="{13B409B9-C1BC-4913-B041-39953721C886}"/>
          </ac:picMkLst>
        </pc:picChg>
        <pc:picChg chg="add del mod">
          <ac:chgData name="ROBERTS, MARTYN (PGR)" userId="c843c23e-ae0a-4da2-8e10-1726a6b274d3" providerId="ADAL" clId="{B4220FB2-96A5-4E99-961D-D3BA5EA0F764}" dt="2022-07-20T10:07:30.362" v="3272" actId="478"/>
          <ac:picMkLst>
            <pc:docMk/>
            <pc:sldMk cId="1627619141" sldId="275"/>
            <ac:picMk id="10" creationId="{2720CDFF-410D-489B-B1F7-F9F99039A6BA}"/>
          </ac:picMkLst>
        </pc:picChg>
        <pc:picChg chg="add del mod">
          <ac:chgData name="ROBERTS, MARTYN (PGR)" userId="c843c23e-ae0a-4da2-8e10-1726a6b274d3" providerId="ADAL" clId="{B4220FB2-96A5-4E99-961D-D3BA5EA0F764}" dt="2022-07-19T13:21:06.970" v="2889" actId="478"/>
          <ac:picMkLst>
            <pc:docMk/>
            <pc:sldMk cId="1627619141" sldId="275"/>
            <ac:picMk id="10" creationId="{7AC6242A-3526-4D71-A982-415572513388}"/>
          </ac:picMkLst>
        </pc:picChg>
        <pc:picChg chg="add del mod modCrop">
          <ac:chgData name="ROBERTS, MARTYN (PGR)" userId="c843c23e-ae0a-4da2-8e10-1726a6b274d3" providerId="ADAL" clId="{B4220FB2-96A5-4E99-961D-D3BA5EA0F764}" dt="2022-07-19T13:15:48.320" v="2835" actId="21"/>
          <ac:picMkLst>
            <pc:docMk/>
            <pc:sldMk cId="1627619141" sldId="275"/>
            <ac:picMk id="12" creationId="{A3997B23-13E5-45F8-830D-194F78E80DDB}"/>
          </ac:picMkLst>
        </pc:picChg>
        <pc:picChg chg="add del mod">
          <ac:chgData name="ROBERTS, MARTYN (PGR)" userId="c843c23e-ae0a-4da2-8e10-1726a6b274d3" providerId="ADAL" clId="{B4220FB2-96A5-4E99-961D-D3BA5EA0F764}" dt="2022-07-20T10:46:01.292" v="3624" actId="478"/>
          <ac:picMkLst>
            <pc:docMk/>
            <pc:sldMk cId="1627619141" sldId="275"/>
            <ac:picMk id="12" creationId="{AC7320EF-70D9-4268-AE6B-14FC0720FEC5}"/>
          </ac:picMkLst>
        </pc:picChg>
        <pc:picChg chg="add del mod modCrop">
          <ac:chgData name="ROBERTS, MARTYN (PGR)" userId="c843c23e-ae0a-4da2-8e10-1726a6b274d3" providerId="ADAL" clId="{B4220FB2-96A5-4E99-961D-D3BA5EA0F764}" dt="2022-07-20T09:35:59.993" v="3220" actId="478"/>
          <ac:picMkLst>
            <pc:docMk/>
            <pc:sldMk cId="1627619141" sldId="275"/>
            <ac:picMk id="13" creationId="{9A4C98F6-C87E-4DF1-9BD4-49FBE81F0CF4}"/>
          </ac:picMkLst>
        </pc:picChg>
        <pc:picChg chg="add del mod modCrop">
          <ac:chgData name="ROBERTS, MARTYN (PGR)" userId="c843c23e-ae0a-4da2-8e10-1726a6b274d3" providerId="ADAL" clId="{B4220FB2-96A5-4E99-961D-D3BA5EA0F764}" dt="2022-07-20T09:36:01.126" v="3221" actId="478"/>
          <ac:picMkLst>
            <pc:docMk/>
            <pc:sldMk cId="1627619141" sldId="275"/>
            <ac:picMk id="14" creationId="{6FE1A90A-F3C0-488B-9166-EE80FD2304D0}"/>
          </ac:picMkLst>
        </pc:picChg>
        <pc:picChg chg="add del mod">
          <ac:chgData name="ROBERTS, MARTYN (PGR)" userId="c843c23e-ae0a-4da2-8e10-1726a6b274d3" providerId="ADAL" clId="{B4220FB2-96A5-4E99-961D-D3BA5EA0F764}" dt="2022-07-20T10:46:02.096" v="3625" actId="478"/>
          <ac:picMkLst>
            <pc:docMk/>
            <pc:sldMk cId="1627619141" sldId="275"/>
            <ac:picMk id="16" creationId="{861DA66C-BFFA-41BB-8E50-B8CBBDCED574}"/>
          </ac:picMkLst>
        </pc:picChg>
        <pc:picChg chg="add del mod">
          <ac:chgData name="ROBERTS, MARTYN (PGR)" userId="c843c23e-ae0a-4da2-8e10-1726a6b274d3" providerId="ADAL" clId="{B4220FB2-96A5-4E99-961D-D3BA5EA0F764}" dt="2022-07-20T10:45:59.590" v="3623" actId="478"/>
          <ac:picMkLst>
            <pc:docMk/>
            <pc:sldMk cId="1627619141" sldId="275"/>
            <ac:picMk id="18" creationId="{EDC9C8FF-089C-4C90-8421-9267188C17E0}"/>
          </ac:picMkLst>
        </pc:picChg>
        <pc:picChg chg="add mod ord modCrop">
          <ac:chgData name="ROBERTS, MARTYN (PGR)" userId="c843c23e-ae0a-4da2-8e10-1726a6b274d3" providerId="ADAL" clId="{B4220FB2-96A5-4E99-961D-D3BA5EA0F764}" dt="2022-07-20T10:57:33.916" v="3894" actId="1037"/>
          <ac:picMkLst>
            <pc:docMk/>
            <pc:sldMk cId="1627619141" sldId="275"/>
            <ac:picMk id="21" creationId="{A158056F-1CDC-450C-A391-B373BA49C3B7}"/>
          </ac:picMkLst>
        </pc:picChg>
        <pc:picChg chg="add del mod">
          <ac:chgData name="ROBERTS, MARTYN (PGR)" userId="c843c23e-ae0a-4da2-8e10-1726a6b274d3" providerId="ADAL" clId="{B4220FB2-96A5-4E99-961D-D3BA5EA0F764}" dt="2022-07-20T10:46:05.483" v="3627" actId="478"/>
          <ac:picMkLst>
            <pc:docMk/>
            <pc:sldMk cId="1627619141" sldId="275"/>
            <ac:picMk id="22" creationId="{C492060A-F4DC-4F87-8529-69EFE78FB0F0}"/>
          </ac:picMkLst>
        </pc:picChg>
        <pc:picChg chg="add del mod modCrop">
          <ac:chgData name="ROBERTS, MARTYN (PGR)" userId="c843c23e-ae0a-4da2-8e10-1726a6b274d3" providerId="ADAL" clId="{B4220FB2-96A5-4E99-961D-D3BA5EA0F764}" dt="2022-07-20T10:46:03.900" v="3626" actId="478"/>
          <ac:picMkLst>
            <pc:docMk/>
            <pc:sldMk cId="1627619141" sldId="275"/>
            <ac:picMk id="25" creationId="{28A0EFE8-4530-4F0B-97C4-C5EFA677CF31}"/>
          </ac:picMkLst>
        </pc:picChg>
        <pc:picChg chg="add del mod modCrop">
          <ac:chgData name="ROBERTS, MARTYN (PGR)" userId="c843c23e-ae0a-4da2-8e10-1726a6b274d3" providerId="ADAL" clId="{B4220FB2-96A5-4E99-961D-D3BA5EA0F764}" dt="2022-07-20T10:45:29.894" v="3614" actId="478"/>
          <ac:picMkLst>
            <pc:docMk/>
            <pc:sldMk cId="1627619141" sldId="275"/>
            <ac:picMk id="27" creationId="{5E57AAFA-2858-4D9B-8C54-011BD82EE022}"/>
          </ac:picMkLst>
        </pc:picChg>
        <pc:picChg chg="add mod modCrop">
          <ac:chgData name="ROBERTS, MARTYN (PGR)" userId="c843c23e-ae0a-4da2-8e10-1726a6b274d3" providerId="ADAL" clId="{B4220FB2-96A5-4E99-961D-D3BA5EA0F764}" dt="2022-07-20T10:58:08.845" v="3925" actId="1038"/>
          <ac:picMkLst>
            <pc:docMk/>
            <pc:sldMk cId="1627619141" sldId="275"/>
            <ac:picMk id="29" creationId="{CF848F28-6B8E-4D00-A9FE-44C7EF48BEB4}"/>
          </ac:picMkLst>
        </pc:picChg>
      </pc:sldChg>
      <pc:sldChg chg="modSp mod">
        <pc:chgData name="ROBERTS, MARTYN (PGR)" userId="c843c23e-ae0a-4da2-8e10-1726a6b274d3" providerId="ADAL" clId="{B4220FB2-96A5-4E99-961D-D3BA5EA0F764}" dt="2022-07-19T09:42:34.409" v="604"/>
        <pc:sldMkLst>
          <pc:docMk/>
          <pc:sldMk cId="2632695608" sldId="276"/>
        </pc:sldMkLst>
        <pc:spChg chg="mod">
          <ac:chgData name="ROBERTS, MARTYN (PGR)" userId="c843c23e-ae0a-4da2-8e10-1726a6b274d3" providerId="ADAL" clId="{B4220FB2-96A5-4E99-961D-D3BA5EA0F764}" dt="2022-07-19T09:42:34.409" v="604"/>
          <ac:spMkLst>
            <pc:docMk/>
            <pc:sldMk cId="2632695608" sldId="276"/>
            <ac:spMk id="6" creationId="{00000000-0000-0000-0000-000000000000}"/>
          </ac:spMkLst>
        </pc:spChg>
      </pc:sldChg>
      <pc:sldChg chg="modSp mod">
        <pc:chgData name="ROBERTS, MARTYN (PGR)" userId="c843c23e-ae0a-4da2-8e10-1726a6b274d3" providerId="ADAL" clId="{B4220FB2-96A5-4E99-961D-D3BA5EA0F764}" dt="2022-07-19T09:43:01.264" v="605"/>
        <pc:sldMkLst>
          <pc:docMk/>
          <pc:sldMk cId="4015598340" sldId="277"/>
        </pc:sldMkLst>
        <pc:spChg chg="mod">
          <ac:chgData name="ROBERTS, MARTYN (PGR)" userId="c843c23e-ae0a-4da2-8e10-1726a6b274d3" providerId="ADAL" clId="{B4220FB2-96A5-4E99-961D-D3BA5EA0F764}" dt="2022-07-19T09:43:01.264" v="605"/>
          <ac:spMkLst>
            <pc:docMk/>
            <pc:sldMk cId="4015598340" sldId="277"/>
            <ac:spMk id="7" creationId="{00000000-0000-0000-0000-000000000000}"/>
          </ac:spMkLst>
        </pc:spChg>
      </pc:sldChg>
      <pc:sldChg chg="modSp mod">
        <pc:chgData name="ROBERTS, MARTYN (PGR)" userId="c843c23e-ae0a-4da2-8e10-1726a6b274d3" providerId="ADAL" clId="{B4220FB2-96A5-4E99-961D-D3BA5EA0F764}" dt="2022-07-19T09:43:10.398" v="606"/>
        <pc:sldMkLst>
          <pc:docMk/>
          <pc:sldMk cId="129071968" sldId="278"/>
        </pc:sldMkLst>
        <pc:spChg chg="mod">
          <ac:chgData name="ROBERTS, MARTYN (PGR)" userId="c843c23e-ae0a-4da2-8e10-1726a6b274d3" providerId="ADAL" clId="{B4220FB2-96A5-4E99-961D-D3BA5EA0F764}" dt="2022-07-19T09:43:10.398" v="606"/>
          <ac:spMkLst>
            <pc:docMk/>
            <pc:sldMk cId="129071968" sldId="278"/>
            <ac:spMk id="7" creationId="{00000000-0000-0000-0000-000000000000}"/>
          </ac:spMkLst>
        </pc:spChg>
      </pc:sldChg>
      <pc:sldChg chg="addSp delSp modSp mod ord">
        <pc:chgData name="ROBERTS, MARTYN (PGR)" userId="c843c23e-ae0a-4da2-8e10-1726a6b274d3" providerId="ADAL" clId="{B4220FB2-96A5-4E99-961D-D3BA5EA0F764}" dt="2022-07-31T09:48:11.858" v="6725" actId="20577"/>
        <pc:sldMkLst>
          <pc:docMk/>
          <pc:sldMk cId="2788333131" sldId="279"/>
        </pc:sldMkLst>
        <pc:spChg chg="mod">
          <ac:chgData name="ROBERTS, MARTYN (PGR)" userId="c843c23e-ae0a-4da2-8e10-1726a6b274d3" providerId="ADAL" clId="{B4220FB2-96A5-4E99-961D-D3BA5EA0F764}" dt="2022-07-20T11:26:38.966" v="4044" actId="20577"/>
          <ac:spMkLst>
            <pc:docMk/>
            <pc:sldMk cId="2788333131" sldId="279"/>
            <ac:spMk id="2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19T13:44:26.611" v="3094" actId="20577"/>
          <ac:spMkLst>
            <pc:docMk/>
            <pc:sldMk cId="2788333131" sldId="279"/>
            <ac:spMk id="3" creationId="{00000000-0000-0000-0000-000000000000}"/>
          </ac:spMkLst>
        </pc:spChg>
        <pc:spChg chg="add del">
          <ac:chgData name="ROBERTS, MARTYN (PGR)" userId="c843c23e-ae0a-4da2-8e10-1726a6b274d3" providerId="ADAL" clId="{B4220FB2-96A5-4E99-961D-D3BA5EA0F764}" dt="2022-07-19T13:47:26.235" v="3142" actId="931"/>
          <ac:spMkLst>
            <pc:docMk/>
            <pc:sldMk cId="2788333131" sldId="279"/>
            <ac:spMk id="4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19T13:45:20.143" v="3127" actId="20577"/>
          <ac:spMkLst>
            <pc:docMk/>
            <pc:sldMk cId="2788333131" sldId="279"/>
            <ac:spMk id="5" creationId="{00000000-0000-0000-0000-000000000000}"/>
          </ac:spMkLst>
        </pc:spChg>
        <pc:spChg chg="del">
          <ac:chgData name="ROBERTS, MARTYN (PGR)" userId="c843c23e-ae0a-4da2-8e10-1726a6b274d3" providerId="ADAL" clId="{B4220FB2-96A5-4E99-961D-D3BA5EA0F764}" dt="2022-07-19T13:47:31.337" v="3143" actId="931"/>
          <ac:spMkLst>
            <pc:docMk/>
            <pc:sldMk cId="2788333131" sldId="279"/>
            <ac:spMk id="6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31T09:48:11.858" v="6725" actId="20577"/>
          <ac:spMkLst>
            <pc:docMk/>
            <pc:sldMk cId="2788333131" sldId="279"/>
            <ac:spMk id="8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19T09:43:18.713" v="607"/>
          <ac:spMkLst>
            <pc:docMk/>
            <pc:sldMk cId="2788333131" sldId="279"/>
            <ac:spMk id="9" creationId="{00000000-0000-0000-0000-000000000000}"/>
          </ac:spMkLst>
        </pc:spChg>
        <pc:picChg chg="add del mod">
          <ac:chgData name="ROBERTS, MARTYN (PGR)" userId="c843c23e-ae0a-4da2-8e10-1726a6b274d3" providerId="ADAL" clId="{B4220FB2-96A5-4E99-961D-D3BA5EA0F764}" dt="2022-07-19T13:46:21.094" v="3138" actId="931"/>
          <ac:picMkLst>
            <pc:docMk/>
            <pc:sldMk cId="2788333131" sldId="279"/>
            <ac:picMk id="11" creationId="{E2085C13-A56E-45E4-9A31-AB5FD35DEF1B}"/>
          </ac:picMkLst>
        </pc:picChg>
        <pc:picChg chg="add mod">
          <ac:chgData name="ROBERTS, MARTYN (PGR)" userId="c843c23e-ae0a-4da2-8e10-1726a6b274d3" providerId="ADAL" clId="{B4220FB2-96A5-4E99-961D-D3BA5EA0F764}" dt="2022-07-19T13:47:40.295" v="3147" actId="14100"/>
          <ac:picMkLst>
            <pc:docMk/>
            <pc:sldMk cId="2788333131" sldId="279"/>
            <ac:picMk id="13" creationId="{FC57D365-C921-4E0A-BD3D-2E5CAF0CC1C5}"/>
          </ac:picMkLst>
        </pc:picChg>
        <pc:picChg chg="add mod">
          <ac:chgData name="ROBERTS, MARTYN (PGR)" userId="c843c23e-ae0a-4da2-8e10-1726a6b274d3" providerId="ADAL" clId="{B4220FB2-96A5-4E99-961D-D3BA5EA0F764}" dt="2022-07-19T13:47:48.536" v="3149" actId="14100"/>
          <ac:picMkLst>
            <pc:docMk/>
            <pc:sldMk cId="2788333131" sldId="279"/>
            <ac:picMk id="15" creationId="{BA64D7B7-E20F-46DC-B232-40197BE3E925}"/>
          </ac:picMkLst>
        </pc:picChg>
      </pc:sldChg>
      <pc:sldChg chg="addSp delSp modSp mod ord addAnim delAnim modAnim">
        <pc:chgData name="ROBERTS, MARTYN (PGR)" userId="c843c23e-ae0a-4da2-8e10-1726a6b274d3" providerId="ADAL" clId="{B4220FB2-96A5-4E99-961D-D3BA5EA0F764}" dt="2022-07-31T09:48:07.788" v="6723" actId="20577"/>
        <pc:sldMkLst>
          <pc:docMk/>
          <pc:sldMk cId="1332294091" sldId="280"/>
        </pc:sldMkLst>
        <pc:spChg chg="mod">
          <ac:chgData name="ROBERTS, MARTYN (PGR)" userId="c843c23e-ae0a-4da2-8e10-1726a6b274d3" providerId="ADAL" clId="{B4220FB2-96A5-4E99-961D-D3BA5EA0F764}" dt="2022-07-19T10:56:23.406" v="916" actId="20577"/>
          <ac:spMkLst>
            <pc:docMk/>
            <pc:sldMk cId="1332294091" sldId="280"/>
            <ac:spMk id="2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31T09:48:07.788" v="6723" actId="20577"/>
          <ac:spMkLst>
            <pc:docMk/>
            <pc:sldMk cId="1332294091" sldId="280"/>
            <ac:spMk id="4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19T09:43:23.445" v="608"/>
          <ac:spMkLst>
            <pc:docMk/>
            <pc:sldMk cId="1332294091" sldId="280"/>
            <ac:spMk id="5" creationId="{00000000-0000-0000-0000-000000000000}"/>
          </ac:spMkLst>
        </pc:spChg>
        <pc:spChg chg="add mod">
          <ac:chgData name="ROBERTS, MARTYN (PGR)" userId="c843c23e-ae0a-4da2-8e10-1726a6b274d3" providerId="ADAL" clId="{B4220FB2-96A5-4E99-961D-D3BA5EA0F764}" dt="2022-07-20T11:22:27.384" v="4011" actId="1076"/>
          <ac:spMkLst>
            <pc:docMk/>
            <pc:sldMk cId="1332294091" sldId="280"/>
            <ac:spMk id="6" creationId="{45636B64-8512-45FA-B489-A19B0EC393A5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9" creationId="{B460800C-C6BB-43C1-8026-45CBE75432CC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10" creationId="{B04D33AC-153E-4A82-9BB3-74CF47DD8711}"/>
          </ac:spMkLst>
        </pc:spChg>
        <pc:spChg chg="del mod">
          <ac:chgData name="ROBERTS, MARTYN (PGR)" userId="c843c23e-ae0a-4da2-8e10-1726a6b274d3" providerId="ADAL" clId="{B4220FB2-96A5-4E99-961D-D3BA5EA0F764}" dt="2022-07-19T10:56:41.509" v="918" actId="478"/>
          <ac:spMkLst>
            <pc:docMk/>
            <pc:sldMk cId="1332294091" sldId="280"/>
            <ac:spMk id="12" creationId="{81B3D1F9-FC1E-4F46-AE20-056B382B11C6}"/>
          </ac:spMkLst>
        </pc:spChg>
        <pc:spChg chg="del mod">
          <ac:chgData name="ROBERTS, MARTYN (PGR)" userId="c843c23e-ae0a-4da2-8e10-1726a6b274d3" providerId="ADAL" clId="{B4220FB2-96A5-4E99-961D-D3BA5EA0F764}" dt="2022-07-19T10:57:12.537" v="928" actId="478"/>
          <ac:spMkLst>
            <pc:docMk/>
            <pc:sldMk cId="1332294091" sldId="280"/>
            <ac:spMk id="16" creationId="{CE2861CC-5792-43AD-B2CD-9A584D2083FF}"/>
          </ac:spMkLst>
        </pc:spChg>
        <pc:spChg chg="del mod">
          <ac:chgData name="ROBERTS, MARTYN (PGR)" userId="c843c23e-ae0a-4da2-8e10-1726a6b274d3" providerId="ADAL" clId="{B4220FB2-96A5-4E99-961D-D3BA5EA0F764}" dt="2022-07-19T10:56:51.597" v="919" actId="478"/>
          <ac:spMkLst>
            <pc:docMk/>
            <pc:sldMk cId="1332294091" sldId="280"/>
            <ac:spMk id="18" creationId="{C64369D2-D5D8-4907-A9C0-E5125A2FFF15}"/>
          </ac:spMkLst>
        </pc:spChg>
        <pc:spChg chg="del mod">
          <ac:chgData name="ROBERTS, MARTYN (PGR)" userId="c843c23e-ae0a-4da2-8e10-1726a6b274d3" providerId="ADAL" clId="{B4220FB2-96A5-4E99-961D-D3BA5EA0F764}" dt="2022-07-19T10:56:55.147" v="921" actId="478"/>
          <ac:spMkLst>
            <pc:docMk/>
            <pc:sldMk cId="1332294091" sldId="280"/>
            <ac:spMk id="19" creationId="{D8616FCC-0966-4C16-A5E0-ABC723535A9A}"/>
          </ac:spMkLst>
        </pc:spChg>
        <pc:spChg chg="del mod">
          <ac:chgData name="ROBERTS, MARTYN (PGR)" userId="c843c23e-ae0a-4da2-8e10-1726a6b274d3" providerId="ADAL" clId="{B4220FB2-96A5-4E99-961D-D3BA5EA0F764}" dt="2022-07-19T10:56:56.618" v="922" actId="478"/>
          <ac:spMkLst>
            <pc:docMk/>
            <pc:sldMk cId="1332294091" sldId="280"/>
            <ac:spMk id="20" creationId="{1599664E-8BB2-4D6E-9B40-F2F4F900B88B}"/>
          </ac:spMkLst>
        </pc:spChg>
        <pc:spChg chg="del mod">
          <ac:chgData name="ROBERTS, MARTYN (PGR)" userId="c843c23e-ae0a-4da2-8e10-1726a6b274d3" providerId="ADAL" clId="{B4220FB2-96A5-4E99-961D-D3BA5EA0F764}" dt="2022-07-19T10:57:10.559" v="927" actId="478"/>
          <ac:spMkLst>
            <pc:docMk/>
            <pc:sldMk cId="1332294091" sldId="280"/>
            <ac:spMk id="21" creationId="{D87342D8-114F-4251-B4D9-6CE4BF5788D4}"/>
          </ac:spMkLst>
        </pc:spChg>
        <pc:spChg chg="del mod">
          <ac:chgData name="ROBERTS, MARTYN (PGR)" userId="c843c23e-ae0a-4da2-8e10-1726a6b274d3" providerId="ADAL" clId="{B4220FB2-96A5-4E99-961D-D3BA5EA0F764}" dt="2022-07-19T10:57:08.049" v="926" actId="478"/>
          <ac:spMkLst>
            <pc:docMk/>
            <pc:sldMk cId="1332294091" sldId="280"/>
            <ac:spMk id="22" creationId="{B165E697-C118-4E7C-82F3-4F6476CCFD3C}"/>
          </ac:spMkLst>
        </pc:spChg>
        <pc:spChg chg="del mod">
          <ac:chgData name="ROBERTS, MARTYN (PGR)" userId="c843c23e-ae0a-4da2-8e10-1726a6b274d3" providerId="ADAL" clId="{B4220FB2-96A5-4E99-961D-D3BA5EA0F764}" dt="2022-07-19T10:56:53.417" v="920" actId="478"/>
          <ac:spMkLst>
            <pc:docMk/>
            <pc:sldMk cId="1332294091" sldId="280"/>
            <ac:spMk id="23" creationId="{3342F91C-A658-43F9-9D99-DAF4818511C8}"/>
          </ac:spMkLst>
        </pc:spChg>
        <pc:spChg chg="del mod">
          <ac:chgData name="ROBERTS, MARTYN (PGR)" userId="c843c23e-ae0a-4da2-8e10-1726a6b274d3" providerId="ADAL" clId="{B4220FB2-96A5-4E99-961D-D3BA5EA0F764}" dt="2022-07-19T10:56:59.578" v="923" actId="478"/>
          <ac:spMkLst>
            <pc:docMk/>
            <pc:sldMk cId="1332294091" sldId="280"/>
            <ac:spMk id="24" creationId="{37160399-6DE7-4916-A97B-3989FD837704}"/>
          </ac:spMkLst>
        </pc:spChg>
        <pc:spChg chg="del mod">
          <ac:chgData name="ROBERTS, MARTYN (PGR)" userId="c843c23e-ae0a-4da2-8e10-1726a6b274d3" providerId="ADAL" clId="{B4220FB2-96A5-4E99-961D-D3BA5EA0F764}" dt="2022-07-19T10:57:01.948" v="924" actId="478"/>
          <ac:spMkLst>
            <pc:docMk/>
            <pc:sldMk cId="1332294091" sldId="280"/>
            <ac:spMk id="25" creationId="{93E78B2D-494F-4519-9ECB-6E02D5A1F28B}"/>
          </ac:spMkLst>
        </pc:spChg>
        <pc:spChg chg="del mod">
          <ac:chgData name="ROBERTS, MARTYN (PGR)" userId="c843c23e-ae0a-4da2-8e10-1726a6b274d3" providerId="ADAL" clId="{B4220FB2-96A5-4E99-961D-D3BA5EA0F764}" dt="2022-07-19T10:57:04.843" v="925" actId="478"/>
          <ac:spMkLst>
            <pc:docMk/>
            <pc:sldMk cId="1332294091" sldId="280"/>
            <ac:spMk id="26" creationId="{31D760B1-A2F3-44D2-A741-7B81A4C6353F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28" creationId="{946F0A13-CAB6-40EC-9772-CE8DECB4D569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30" creationId="{81637733-183A-48F8-AFD6-AB394352F60A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31" creationId="{1950E76F-5DB3-4BE0-8E74-15CAA150A050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32" creationId="{24C01C2F-C3FD-4F50-B236-1CD73F52E5EA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34" creationId="{057F89DE-5FCB-4B97-A6FE-15062B3E161B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36" creationId="{F6580670-3F6D-4F5B-BB7B-FAEA6EA3D57E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37" creationId="{6BBA2375-EEEB-410D-A386-4E00D09CD6D4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38" creationId="{345F250D-2FA7-4540-8646-A038E4F6B421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39" creationId="{1D6177B3-B1E3-400E-8965-12A0DB9A2B77}"/>
          </ac:spMkLst>
        </pc:spChg>
        <pc:spChg chg="mod">
          <ac:chgData name="ROBERTS, MARTYN (PGR)" userId="c843c23e-ae0a-4da2-8e10-1726a6b274d3" providerId="ADAL" clId="{B4220FB2-96A5-4E99-961D-D3BA5EA0F764}" dt="2022-07-19T11:33:51.808" v="1377" actId="1076"/>
          <ac:spMkLst>
            <pc:docMk/>
            <pc:sldMk cId="1332294091" sldId="280"/>
            <ac:spMk id="40" creationId="{CD81395B-BFC1-4650-B788-7BC2510DA168}"/>
          </ac:spMkLst>
        </pc:spChg>
        <pc:spChg chg="add mod">
          <ac:chgData name="ROBERTS, MARTYN (PGR)" userId="c843c23e-ae0a-4da2-8e10-1726a6b274d3" providerId="ADAL" clId="{B4220FB2-96A5-4E99-961D-D3BA5EA0F764}" dt="2022-07-20T11:22:35.239" v="4012" actId="1076"/>
          <ac:spMkLst>
            <pc:docMk/>
            <pc:sldMk cId="1332294091" sldId="280"/>
            <ac:spMk id="42" creationId="{BA000166-B326-4A8B-B188-52A4D386F1F9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42" creationId="{C8B05FB0-09B4-466D-AAA6-BA373F884A04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43" creationId="{B1EAD511-56C8-4D86-B73E-216AC88D3BD4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44" creationId="{B496B799-FEF5-4B1C-B69C-18D4789C6C44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45" creationId="{1CD682A5-986F-4024-B427-5D37F5F28E47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46" creationId="{1F61289B-233B-4C1C-A807-BE781272D644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47" creationId="{B733DDE0-611E-4C89-A4A5-2E58E68225CE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48" creationId="{F8DFCA2D-B128-4524-A728-D1C1236B8EE7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49" creationId="{2D016497-67C7-494A-A603-12CE4AED1BAD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50" creationId="{B5DDC6B1-F447-4E5B-B33C-45640A357B26}"/>
          </ac:spMkLst>
        </pc:spChg>
        <pc:spChg chg="mod">
          <ac:chgData name="ROBERTS, MARTYN (PGR)" userId="c843c23e-ae0a-4da2-8e10-1726a6b274d3" providerId="ADAL" clId="{B4220FB2-96A5-4E99-961D-D3BA5EA0F764}" dt="2022-07-19T11:01:47.687" v="1011" actId="207"/>
          <ac:spMkLst>
            <pc:docMk/>
            <pc:sldMk cId="1332294091" sldId="280"/>
            <ac:spMk id="51" creationId="{A64F2F83-40A4-4C14-B50E-867BA36BD4C9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52" creationId="{48A44C24-5201-4BDF-8EF9-0DB30F82E820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53" creationId="{AD3C37D1-AA47-426F-A486-976A5EC228C3}"/>
          </ac:spMkLst>
        </pc:spChg>
        <pc:spChg chg="mod">
          <ac:chgData name="ROBERTS, MARTYN (PGR)" userId="c843c23e-ae0a-4da2-8e10-1726a6b274d3" providerId="ADAL" clId="{B4220FB2-96A5-4E99-961D-D3BA5EA0F764}" dt="2022-07-19T10:56:35.367" v="917"/>
          <ac:spMkLst>
            <pc:docMk/>
            <pc:sldMk cId="1332294091" sldId="280"/>
            <ac:spMk id="54" creationId="{522390FF-C6C1-41D8-A817-A66EE9BD1A8B}"/>
          </ac:spMkLst>
        </pc:spChg>
        <pc:spChg chg="add mod ord">
          <ac:chgData name="ROBERTS, MARTYN (PGR)" userId="c843c23e-ae0a-4da2-8e10-1726a6b274d3" providerId="ADAL" clId="{B4220FB2-96A5-4E99-961D-D3BA5EA0F764}" dt="2022-07-19T12:16:26.748" v="1837" actId="14100"/>
          <ac:spMkLst>
            <pc:docMk/>
            <pc:sldMk cId="1332294091" sldId="280"/>
            <ac:spMk id="55" creationId="{263D41CB-D8B0-4599-A050-E1661878F645}"/>
          </ac:spMkLst>
        </pc:spChg>
        <pc:spChg chg="add del mod">
          <ac:chgData name="ROBERTS, MARTYN (PGR)" userId="c843c23e-ae0a-4da2-8e10-1726a6b274d3" providerId="ADAL" clId="{B4220FB2-96A5-4E99-961D-D3BA5EA0F764}" dt="2022-07-19T11:00:24.970" v="1002"/>
          <ac:spMkLst>
            <pc:docMk/>
            <pc:sldMk cId="1332294091" sldId="280"/>
            <ac:spMk id="56" creationId="{C97D1D6B-A124-45DD-B02D-26E46BB26372}"/>
          </ac:spMkLst>
        </pc:spChg>
        <pc:spChg chg="add mod ord">
          <ac:chgData name="ROBERTS, MARTYN (PGR)" userId="c843c23e-ae0a-4da2-8e10-1726a6b274d3" providerId="ADAL" clId="{B4220FB2-96A5-4E99-961D-D3BA5EA0F764}" dt="2022-07-19T11:14:12.402" v="1166" actId="166"/>
          <ac:spMkLst>
            <pc:docMk/>
            <pc:sldMk cId="1332294091" sldId="280"/>
            <ac:spMk id="57" creationId="{F45237E8-77EC-45FD-994F-3900AFBED8FD}"/>
          </ac:spMkLst>
        </pc:spChg>
        <pc:spChg chg="add mod">
          <ac:chgData name="ROBERTS, MARTYN (PGR)" userId="c843c23e-ae0a-4da2-8e10-1726a6b274d3" providerId="ADAL" clId="{B4220FB2-96A5-4E99-961D-D3BA5EA0F764}" dt="2022-07-19T11:08:45.618" v="1024" actId="1076"/>
          <ac:spMkLst>
            <pc:docMk/>
            <pc:sldMk cId="1332294091" sldId="280"/>
            <ac:spMk id="58" creationId="{537B7B73-563E-487C-A6C4-EFD124E9EFFE}"/>
          </ac:spMkLst>
        </pc:spChg>
        <pc:spChg chg="add mod ord">
          <ac:chgData name="ROBERTS, MARTYN (PGR)" userId="c843c23e-ae0a-4da2-8e10-1726a6b274d3" providerId="ADAL" clId="{B4220FB2-96A5-4E99-961D-D3BA5EA0F764}" dt="2022-07-19T11:16:57.469" v="1182" actId="14100"/>
          <ac:spMkLst>
            <pc:docMk/>
            <pc:sldMk cId="1332294091" sldId="280"/>
            <ac:spMk id="59" creationId="{E5786108-7147-49FD-BF67-EC0DF6BED113}"/>
          </ac:spMkLst>
        </pc:spChg>
        <pc:spChg chg="add mod">
          <ac:chgData name="ROBERTS, MARTYN (PGR)" userId="c843c23e-ae0a-4da2-8e10-1726a6b274d3" providerId="ADAL" clId="{B4220FB2-96A5-4E99-961D-D3BA5EA0F764}" dt="2022-07-19T11:08:09.936" v="1020" actId="1076"/>
          <ac:spMkLst>
            <pc:docMk/>
            <pc:sldMk cId="1332294091" sldId="280"/>
            <ac:spMk id="60" creationId="{475533D7-207C-42AD-8742-F0076A8D556C}"/>
          </ac:spMkLst>
        </pc:spChg>
        <pc:spChg chg="add del mod">
          <ac:chgData name="ROBERTS, MARTYN (PGR)" userId="c843c23e-ae0a-4da2-8e10-1726a6b274d3" providerId="ADAL" clId="{B4220FB2-96A5-4E99-961D-D3BA5EA0F764}" dt="2022-07-19T11:08:44.915" v="1023"/>
          <ac:spMkLst>
            <pc:docMk/>
            <pc:sldMk cId="1332294091" sldId="280"/>
            <ac:spMk id="61" creationId="{6778AB75-4FD5-4DC6-AE89-B01D80E22891}"/>
          </ac:spMkLst>
        </pc:spChg>
        <pc:spChg chg="add mod ord">
          <ac:chgData name="ROBERTS, MARTYN (PGR)" userId="c843c23e-ae0a-4da2-8e10-1726a6b274d3" providerId="ADAL" clId="{B4220FB2-96A5-4E99-961D-D3BA5EA0F764}" dt="2022-07-19T11:14:12.402" v="1166" actId="166"/>
          <ac:spMkLst>
            <pc:docMk/>
            <pc:sldMk cId="1332294091" sldId="280"/>
            <ac:spMk id="62" creationId="{7D2AD5D1-6024-49DB-8869-416F6E2E591B}"/>
          </ac:spMkLst>
        </pc:spChg>
        <pc:spChg chg="add mod">
          <ac:chgData name="ROBERTS, MARTYN (PGR)" userId="c843c23e-ae0a-4da2-8e10-1726a6b274d3" providerId="ADAL" clId="{B4220FB2-96A5-4E99-961D-D3BA5EA0F764}" dt="2022-07-19T11:09:38.584" v="1031" actId="1076"/>
          <ac:spMkLst>
            <pc:docMk/>
            <pc:sldMk cId="1332294091" sldId="280"/>
            <ac:spMk id="63" creationId="{F277CA84-89B7-4F7F-8A59-47060E0B9425}"/>
          </ac:spMkLst>
        </pc:spChg>
        <pc:spChg chg="add mod">
          <ac:chgData name="ROBERTS, MARTYN (PGR)" userId="c843c23e-ae0a-4da2-8e10-1726a6b274d3" providerId="ADAL" clId="{B4220FB2-96A5-4E99-961D-D3BA5EA0F764}" dt="2022-07-19T11:10:21.998" v="1035" actId="207"/>
          <ac:spMkLst>
            <pc:docMk/>
            <pc:sldMk cId="1332294091" sldId="280"/>
            <ac:spMk id="64" creationId="{069F2976-DEE9-469A-8F5C-EC92A4837D79}"/>
          </ac:spMkLst>
        </pc:spChg>
        <pc:spChg chg="add mod">
          <ac:chgData name="ROBERTS, MARTYN (PGR)" userId="c843c23e-ae0a-4da2-8e10-1726a6b274d3" providerId="ADAL" clId="{B4220FB2-96A5-4E99-961D-D3BA5EA0F764}" dt="2022-07-19T11:10:33.679" v="1037" actId="1076"/>
          <ac:spMkLst>
            <pc:docMk/>
            <pc:sldMk cId="1332294091" sldId="280"/>
            <ac:spMk id="65" creationId="{72B8EFEA-990C-4207-80F9-2B90DD977971}"/>
          </ac:spMkLst>
        </pc:spChg>
        <pc:spChg chg="add mod ord">
          <ac:chgData name="ROBERTS, MARTYN (PGR)" userId="c843c23e-ae0a-4da2-8e10-1726a6b274d3" providerId="ADAL" clId="{B4220FB2-96A5-4E99-961D-D3BA5EA0F764}" dt="2022-07-19T12:16:25.780" v="1835" actId="14100"/>
          <ac:spMkLst>
            <pc:docMk/>
            <pc:sldMk cId="1332294091" sldId="280"/>
            <ac:spMk id="66" creationId="{A7C7FE0C-22AB-47CE-A567-C6A9D78D9A83}"/>
          </ac:spMkLst>
        </pc:spChg>
        <pc:spChg chg="add mod">
          <ac:chgData name="ROBERTS, MARTYN (PGR)" userId="c843c23e-ae0a-4da2-8e10-1726a6b274d3" providerId="ADAL" clId="{B4220FB2-96A5-4E99-961D-D3BA5EA0F764}" dt="2022-07-19T11:19:06.068" v="1187" actId="571"/>
          <ac:spMkLst>
            <pc:docMk/>
            <pc:sldMk cId="1332294091" sldId="280"/>
            <ac:spMk id="67" creationId="{6028AEB2-7665-430B-818D-6380FD6D8576}"/>
          </ac:spMkLst>
        </pc:spChg>
        <pc:spChg chg="add mod">
          <ac:chgData name="ROBERTS, MARTYN (PGR)" userId="c843c23e-ae0a-4da2-8e10-1726a6b274d3" providerId="ADAL" clId="{B4220FB2-96A5-4E99-961D-D3BA5EA0F764}" dt="2022-07-19T11:19:06.068" v="1187" actId="571"/>
          <ac:spMkLst>
            <pc:docMk/>
            <pc:sldMk cId="1332294091" sldId="280"/>
            <ac:spMk id="68" creationId="{B4C66EEF-50CD-4A44-ABF4-E5EB1642F925}"/>
          </ac:spMkLst>
        </pc:spChg>
        <pc:spChg chg="add mod">
          <ac:chgData name="ROBERTS, MARTYN (PGR)" userId="c843c23e-ae0a-4da2-8e10-1726a6b274d3" providerId="ADAL" clId="{B4220FB2-96A5-4E99-961D-D3BA5EA0F764}" dt="2022-07-19T11:19:06.068" v="1187" actId="571"/>
          <ac:spMkLst>
            <pc:docMk/>
            <pc:sldMk cId="1332294091" sldId="280"/>
            <ac:spMk id="69" creationId="{44595E78-06BF-447C-882E-F2297B37EE72}"/>
          </ac:spMkLst>
        </pc:spChg>
        <pc:spChg chg="add mod">
          <ac:chgData name="ROBERTS, MARTYN (PGR)" userId="c843c23e-ae0a-4da2-8e10-1726a6b274d3" providerId="ADAL" clId="{B4220FB2-96A5-4E99-961D-D3BA5EA0F764}" dt="2022-07-19T11:19:06.068" v="1187" actId="571"/>
          <ac:spMkLst>
            <pc:docMk/>
            <pc:sldMk cId="1332294091" sldId="280"/>
            <ac:spMk id="70" creationId="{DDA58DBA-D600-4AC4-85AC-D8F9F16B59E2}"/>
          </ac:spMkLst>
        </pc:spChg>
        <pc:spChg chg="add del mod ord">
          <ac:chgData name="ROBERTS, MARTYN (PGR)" userId="c843c23e-ae0a-4da2-8e10-1726a6b274d3" providerId="ADAL" clId="{B4220FB2-96A5-4E99-961D-D3BA5EA0F764}" dt="2022-07-19T12:16:26.131" v="1836" actId="14100"/>
          <ac:spMkLst>
            <pc:docMk/>
            <pc:sldMk cId="1332294091" sldId="280"/>
            <ac:spMk id="71" creationId="{C1073E7F-574F-48C4-87A5-21A92B320A94}"/>
          </ac:spMkLst>
        </pc:spChg>
        <pc:spChg chg="add mod">
          <ac:chgData name="ROBERTS, MARTYN (PGR)" userId="c843c23e-ae0a-4da2-8e10-1726a6b274d3" providerId="ADAL" clId="{B4220FB2-96A5-4E99-961D-D3BA5EA0F764}" dt="2022-07-19T11:24:34.935" v="1275" actId="1076"/>
          <ac:spMkLst>
            <pc:docMk/>
            <pc:sldMk cId="1332294091" sldId="280"/>
            <ac:spMk id="72" creationId="{BAF74D55-E859-4224-BFCE-28AF19AF080D}"/>
          </ac:spMkLst>
        </pc:spChg>
        <pc:spChg chg="add mod">
          <ac:chgData name="ROBERTS, MARTYN (PGR)" userId="c843c23e-ae0a-4da2-8e10-1726a6b274d3" providerId="ADAL" clId="{B4220FB2-96A5-4E99-961D-D3BA5EA0F764}" dt="2022-07-19T11:25:30.493" v="1310" actId="1076"/>
          <ac:spMkLst>
            <pc:docMk/>
            <pc:sldMk cId="1332294091" sldId="280"/>
            <ac:spMk id="73" creationId="{E9B4312A-8511-4396-8D53-349D22B183F9}"/>
          </ac:spMkLst>
        </pc:spChg>
        <pc:spChg chg="add mod">
          <ac:chgData name="ROBERTS, MARTYN (PGR)" userId="c843c23e-ae0a-4da2-8e10-1726a6b274d3" providerId="ADAL" clId="{B4220FB2-96A5-4E99-961D-D3BA5EA0F764}" dt="2022-07-19T11:25:51.461" v="1313" actId="1076"/>
          <ac:spMkLst>
            <pc:docMk/>
            <pc:sldMk cId="1332294091" sldId="280"/>
            <ac:spMk id="74" creationId="{03BF3824-8709-4D54-B6C9-4F19E171BEAA}"/>
          </ac:spMkLst>
        </pc:spChg>
        <pc:spChg chg="add mod">
          <ac:chgData name="ROBERTS, MARTYN (PGR)" userId="c843c23e-ae0a-4da2-8e10-1726a6b274d3" providerId="ADAL" clId="{B4220FB2-96A5-4E99-961D-D3BA5EA0F764}" dt="2022-07-19T11:28:20.244" v="1342" actId="1035"/>
          <ac:spMkLst>
            <pc:docMk/>
            <pc:sldMk cId="1332294091" sldId="280"/>
            <ac:spMk id="75" creationId="{A25B8D61-16B0-4CF2-9DD8-D6E10D9FD87B}"/>
          </ac:spMkLst>
        </pc:spChg>
        <pc:spChg chg="add del mod">
          <ac:chgData name="ROBERTS, MARTYN (PGR)" userId="c843c23e-ae0a-4da2-8e10-1726a6b274d3" providerId="ADAL" clId="{B4220FB2-96A5-4E99-961D-D3BA5EA0F764}" dt="2022-07-19T11:33:43.848" v="1375" actId="1076"/>
          <ac:spMkLst>
            <pc:docMk/>
            <pc:sldMk cId="1332294091" sldId="280"/>
            <ac:spMk id="76" creationId="{5609AD02-489E-415A-B9C5-35A2E25B81E1}"/>
          </ac:spMkLst>
        </pc:spChg>
        <pc:spChg chg="add del mod">
          <ac:chgData name="ROBERTS, MARTYN (PGR)" userId="c843c23e-ae0a-4da2-8e10-1726a6b274d3" providerId="ADAL" clId="{B4220FB2-96A5-4E99-961D-D3BA5EA0F764}" dt="2022-07-19T11:33:43.848" v="1375" actId="1076"/>
          <ac:spMkLst>
            <pc:docMk/>
            <pc:sldMk cId="1332294091" sldId="280"/>
            <ac:spMk id="77" creationId="{143D20DC-248F-4B00-924F-356CBFD83327}"/>
          </ac:spMkLst>
        </pc:spChg>
        <pc:spChg chg="add mod">
          <ac:chgData name="ROBERTS, MARTYN (PGR)" userId="c843c23e-ae0a-4da2-8e10-1726a6b274d3" providerId="ADAL" clId="{B4220FB2-96A5-4E99-961D-D3BA5EA0F764}" dt="2022-07-19T11:28:57.699" v="1346" actId="1076"/>
          <ac:spMkLst>
            <pc:docMk/>
            <pc:sldMk cId="1332294091" sldId="280"/>
            <ac:spMk id="78" creationId="{75F66A16-B7B3-47B1-916D-97EEE0981700}"/>
          </ac:spMkLst>
        </pc:spChg>
        <pc:spChg chg="add mod">
          <ac:chgData name="ROBERTS, MARTYN (PGR)" userId="c843c23e-ae0a-4da2-8e10-1726a6b274d3" providerId="ADAL" clId="{B4220FB2-96A5-4E99-961D-D3BA5EA0F764}" dt="2022-07-19T11:30:35.639" v="1354" actId="207"/>
          <ac:spMkLst>
            <pc:docMk/>
            <pc:sldMk cId="1332294091" sldId="280"/>
            <ac:spMk id="79" creationId="{23D94043-8A84-413D-BE35-FF151B6AA7F8}"/>
          </ac:spMkLst>
        </pc:spChg>
        <pc:spChg chg="add mod">
          <ac:chgData name="ROBERTS, MARTYN (PGR)" userId="c843c23e-ae0a-4da2-8e10-1726a6b274d3" providerId="ADAL" clId="{B4220FB2-96A5-4E99-961D-D3BA5EA0F764}" dt="2022-07-19T11:28:57.699" v="1346" actId="1076"/>
          <ac:spMkLst>
            <pc:docMk/>
            <pc:sldMk cId="1332294091" sldId="280"/>
            <ac:spMk id="80" creationId="{46380BA8-4FB7-4B93-9BBA-8220142EBC9E}"/>
          </ac:spMkLst>
        </pc:spChg>
        <pc:spChg chg="add mod">
          <ac:chgData name="ROBERTS, MARTYN (PGR)" userId="c843c23e-ae0a-4da2-8e10-1726a6b274d3" providerId="ADAL" clId="{B4220FB2-96A5-4E99-961D-D3BA5EA0F764}" dt="2022-07-19T11:34:46.959" v="1381" actId="1076"/>
          <ac:spMkLst>
            <pc:docMk/>
            <pc:sldMk cId="1332294091" sldId="280"/>
            <ac:spMk id="81" creationId="{52886012-3123-430A-B7DF-6798033116D0}"/>
          </ac:spMkLst>
        </pc:spChg>
        <pc:spChg chg="add del mod">
          <ac:chgData name="ROBERTS, MARTYN (PGR)" userId="c843c23e-ae0a-4da2-8e10-1726a6b274d3" providerId="ADAL" clId="{B4220FB2-96A5-4E99-961D-D3BA5EA0F764}" dt="2022-07-19T11:37:32.686" v="1390" actId="478"/>
          <ac:spMkLst>
            <pc:docMk/>
            <pc:sldMk cId="1332294091" sldId="280"/>
            <ac:spMk id="82" creationId="{11971663-B5EE-4269-8720-E589CAC27752}"/>
          </ac:spMkLst>
        </pc:spChg>
        <pc:spChg chg="add del mod">
          <ac:chgData name="ROBERTS, MARTYN (PGR)" userId="c843c23e-ae0a-4da2-8e10-1726a6b274d3" providerId="ADAL" clId="{B4220FB2-96A5-4E99-961D-D3BA5EA0F764}" dt="2022-07-19T11:37:44.341" v="1392"/>
          <ac:spMkLst>
            <pc:docMk/>
            <pc:sldMk cId="1332294091" sldId="280"/>
            <ac:spMk id="83" creationId="{6EBECC73-19D0-4CF7-A89A-5E551406D535}"/>
          </ac:spMkLst>
        </pc:spChg>
        <pc:spChg chg="add mod ord">
          <ac:chgData name="ROBERTS, MARTYN (PGR)" userId="c843c23e-ae0a-4da2-8e10-1726a6b274d3" providerId="ADAL" clId="{B4220FB2-96A5-4E99-961D-D3BA5EA0F764}" dt="2022-07-19T11:39:26.285" v="1422" actId="166"/>
          <ac:spMkLst>
            <pc:docMk/>
            <pc:sldMk cId="1332294091" sldId="280"/>
            <ac:spMk id="84" creationId="{EEA29B25-3A3B-4512-8FC2-2C8D485ADA61}"/>
          </ac:spMkLst>
        </pc:spChg>
        <pc:spChg chg="add mod ord">
          <ac:chgData name="ROBERTS, MARTYN (PGR)" userId="c843c23e-ae0a-4da2-8e10-1726a6b274d3" providerId="ADAL" clId="{B4220FB2-96A5-4E99-961D-D3BA5EA0F764}" dt="2022-07-19T12:16:25.465" v="1834" actId="14100"/>
          <ac:spMkLst>
            <pc:docMk/>
            <pc:sldMk cId="1332294091" sldId="280"/>
            <ac:spMk id="85" creationId="{C80F362F-8748-4877-AD1A-83A0AA6D277A}"/>
          </ac:spMkLst>
        </pc:spChg>
        <pc:spChg chg="add del mod">
          <ac:chgData name="ROBERTS, MARTYN (PGR)" userId="c843c23e-ae0a-4da2-8e10-1726a6b274d3" providerId="ADAL" clId="{B4220FB2-96A5-4E99-961D-D3BA5EA0F764}" dt="2022-07-19T11:47:27.136" v="1472" actId="478"/>
          <ac:spMkLst>
            <pc:docMk/>
            <pc:sldMk cId="1332294091" sldId="280"/>
            <ac:spMk id="86" creationId="{2C4A6B1F-E3CD-4448-BCB0-FDFF1AB39AB4}"/>
          </ac:spMkLst>
        </pc:spChg>
        <pc:spChg chg="add mod ord">
          <ac:chgData name="ROBERTS, MARTYN (PGR)" userId="c843c23e-ae0a-4da2-8e10-1726a6b274d3" providerId="ADAL" clId="{B4220FB2-96A5-4E99-961D-D3BA5EA0F764}" dt="2022-07-19T12:18:53.176" v="2016" actId="1076"/>
          <ac:spMkLst>
            <pc:docMk/>
            <pc:sldMk cId="1332294091" sldId="280"/>
            <ac:spMk id="87" creationId="{B2C01712-C2E5-41C6-8309-CED343A0B380}"/>
          </ac:spMkLst>
        </pc:spChg>
        <pc:spChg chg="add mod">
          <ac:chgData name="ROBERTS, MARTYN (PGR)" userId="c843c23e-ae0a-4da2-8e10-1726a6b274d3" providerId="ADAL" clId="{B4220FB2-96A5-4E99-961D-D3BA5EA0F764}" dt="2022-07-19T12:21:35.945" v="2108" actId="1036"/>
          <ac:spMkLst>
            <pc:docMk/>
            <pc:sldMk cId="1332294091" sldId="280"/>
            <ac:spMk id="88" creationId="{B75FE1B5-3297-498B-8B54-CF21A96B8AAD}"/>
          </ac:spMkLst>
        </pc:spChg>
        <pc:spChg chg="add mod">
          <ac:chgData name="ROBERTS, MARTYN (PGR)" userId="c843c23e-ae0a-4da2-8e10-1726a6b274d3" providerId="ADAL" clId="{B4220FB2-96A5-4E99-961D-D3BA5EA0F764}" dt="2022-07-19T12:23:27.219" v="2254" actId="1036"/>
          <ac:spMkLst>
            <pc:docMk/>
            <pc:sldMk cId="1332294091" sldId="280"/>
            <ac:spMk id="89" creationId="{CD0EE5F8-EEFE-49C4-9F08-48EAC124353B}"/>
          </ac:spMkLst>
        </pc:spChg>
        <pc:spChg chg="add mod">
          <ac:chgData name="ROBERTS, MARTYN (PGR)" userId="c843c23e-ae0a-4da2-8e10-1726a6b274d3" providerId="ADAL" clId="{B4220FB2-96A5-4E99-961D-D3BA5EA0F764}" dt="2022-07-19T12:23:49.124" v="2257" actId="14100"/>
          <ac:spMkLst>
            <pc:docMk/>
            <pc:sldMk cId="1332294091" sldId="280"/>
            <ac:spMk id="90" creationId="{F13BF881-E036-4C22-AD88-836E484AD85F}"/>
          </ac:spMkLst>
        </pc:spChg>
        <pc:spChg chg="add mod">
          <ac:chgData name="ROBERTS, MARTYN (PGR)" userId="c843c23e-ae0a-4da2-8e10-1726a6b274d3" providerId="ADAL" clId="{B4220FB2-96A5-4E99-961D-D3BA5EA0F764}" dt="2022-07-19T12:24:26.685" v="2411" actId="1037"/>
          <ac:spMkLst>
            <pc:docMk/>
            <pc:sldMk cId="1332294091" sldId="280"/>
            <ac:spMk id="91" creationId="{9520AE91-726A-45B1-A51F-BC957657553A}"/>
          </ac:spMkLst>
        </pc:spChg>
        <pc:spChg chg="add mod ord">
          <ac:chgData name="ROBERTS, MARTYN (PGR)" userId="c843c23e-ae0a-4da2-8e10-1726a6b274d3" providerId="ADAL" clId="{B4220FB2-96A5-4E99-961D-D3BA5EA0F764}" dt="2022-07-20T09:42:03.505" v="3239" actId="1076"/>
          <ac:spMkLst>
            <pc:docMk/>
            <pc:sldMk cId="1332294091" sldId="280"/>
            <ac:spMk id="92" creationId="{DF354807-7486-46E9-89C0-83F4C0B527A3}"/>
          </ac:spMkLst>
        </pc:spChg>
        <pc:spChg chg="add mod">
          <ac:chgData name="ROBERTS, MARTYN (PGR)" userId="c843c23e-ae0a-4da2-8e10-1726a6b274d3" providerId="ADAL" clId="{B4220FB2-96A5-4E99-961D-D3BA5EA0F764}" dt="2022-07-20T09:41:42.025" v="3237" actId="14100"/>
          <ac:spMkLst>
            <pc:docMk/>
            <pc:sldMk cId="1332294091" sldId="280"/>
            <ac:spMk id="94" creationId="{E89EF0BC-FAE1-4F43-BEB7-497E4E9D83F3}"/>
          </ac:spMkLst>
        </pc:spChg>
        <pc:spChg chg="add del mod">
          <ac:chgData name="ROBERTS, MARTYN (PGR)" userId="c843c23e-ae0a-4da2-8e10-1726a6b274d3" providerId="ADAL" clId="{B4220FB2-96A5-4E99-961D-D3BA5EA0F764}" dt="2022-07-19T12:34:16.914" v="2556" actId="478"/>
          <ac:spMkLst>
            <pc:docMk/>
            <pc:sldMk cId="1332294091" sldId="280"/>
            <ac:spMk id="102" creationId="{B3E19A92-3F74-4076-813E-1B9D18577580}"/>
          </ac:spMkLst>
        </pc:spChg>
        <pc:spChg chg="add mod">
          <ac:chgData name="ROBERTS, MARTYN (PGR)" userId="c843c23e-ae0a-4da2-8e10-1726a6b274d3" providerId="ADAL" clId="{B4220FB2-96A5-4E99-961D-D3BA5EA0F764}" dt="2022-07-19T13:50:14.587" v="3180" actId="1076"/>
          <ac:spMkLst>
            <pc:docMk/>
            <pc:sldMk cId="1332294091" sldId="280"/>
            <ac:spMk id="103" creationId="{698B9D26-3C6E-48EA-A013-E3DCB98AD7F9}"/>
          </ac:spMkLst>
        </pc:spChg>
        <pc:spChg chg="add del mod">
          <ac:chgData name="ROBERTS, MARTYN (PGR)" userId="c843c23e-ae0a-4da2-8e10-1726a6b274d3" providerId="ADAL" clId="{B4220FB2-96A5-4E99-961D-D3BA5EA0F764}" dt="2022-07-20T09:42:34.840" v="3242" actId="478"/>
          <ac:spMkLst>
            <pc:docMk/>
            <pc:sldMk cId="1332294091" sldId="280"/>
            <ac:spMk id="104" creationId="{0226D541-6E23-4F87-81AA-FC233C69A12A}"/>
          </ac:spMkLst>
        </pc:spChg>
        <pc:spChg chg="add del mod">
          <ac:chgData name="ROBERTS, MARTYN (PGR)" userId="c843c23e-ae0a-4da2-8e10-1726a6b274d3" providerId="ADAL" clId="{B4220FB2-96A5-4E99-961D-D3BA5EA0F764}" dt="2022-07-19T13:48:59.904" v="3156"/>
          <ac:spMkLst>
            <pc:docMk/>
            <pc:sldMk cId="1332294091" sldId="280"/>
            <ac:spMk id="105" creationId="{B278AA56-0E63-4166-8DBB-01DFFC70CAE8}"/>
          </ac:spMkLst>
        </pc:spChg>
        <pc:spChg chg="add mod">
          <ac:chgData name="ROBERTS, MARTYN (PGR)" userId="c843c23e-ae0a-4da2-8e10-1726a6b274d3" providerId="ADAL" clId="{B4220FB2-96A5-4E99-961D-D3BA5EA0F764}" dt="2022-07-20T11:23:24.490" v="4043" actId="20577"/>
          <ac:spMkLst>
            <pc:docMk/>
            <pc:sldMk cId="1332294091" sldId="280"/>
            <ac:spMk id="106" creationId="{91863B78-4C3E-48C4-B7E1-096BC49E5F28}"/>
          </ac:spMkLst>
        </pc:spChg>
        <pc:grpChg chg="add del mod">
          <ac:chgData name="ROBERTS, MARTYN (PGR)" userId="c843c23e-ae0a-4da2-8e10-1726a6b274d3" providerId="ADAL" clId="{B4220FB2-96A5-4E99-961D-D3BA5EA0F764}" dt="2022-07-19T13:05:36.767" v="2801" actId="478"/>
          <ac:grpSpMkLst>
            <pc:docMk/>
            <pc:sldMk cId="1332294091" sldId="280"/>
            <ac:grpSpMk id="6" creationId="{DB726696-4F71-4EE6-83F1-97FD410C1018}"/>
          </ac:grpSpMkLst>
        </pc:grpChg>
        <pc:grpChg chg="del mod">
          <ac:chgData name="ROBERTS, MARTYN (PGR)" userId="c843c23e-ae0a-4da2-8e10-1726a6b274d3" providerId="ADAL" clId="{B4220FB2-96A5-4E99-961D-D3BA5EA0F764}" dt="2022-07-19T10:56:41.509" v="918" actId="478"/>
          <ac:grpSpMkLst>
            <pc:docMk/>
            <pc:sldMk cId="1332294091" sldId="280"/>
            <ac:grpSpMk id="7" creationId="{E72A4C3C-107B-4154-B29F-BAD170082F12}"/>
          </ac:grpSpMkLst>
        </pc:grpChg>
        <pc:grpChg chg="del mod">
          <ac:chgData name="ROBERTS, MARTYN (PGR)" userId="c843c23e-ae0a-4da2-8e10-1726a6b274d3" providerId="ADAL" clId="{B4220FB2-96A5-4E99-961D-D3BA5EA0F764}" dt="2022-07-19T10:57:12.537" v="928" actId="478"/>
          <ac:grpSpMkLst>
            <pc:docMk/>
            <pc:sldMk cId="1332294091" sldId="280"/>
            <ac:grpSpMk id="11" creationId="{793D48CE-F92C-432A-A0BF-0253B78DF569}"/>
          </ac:grpSpMkLst>
        </pc:grpChg>
        <pc:grpChg chg="mod">
          <ac:chgData name="ROBERTS, MARTYN (PGR)" userId="c843c23e-ae0a-4da2-8e10-1726a6b274d3" providerId="ADAL" clId="{B4220FB2-96A5-4E99-961D-D3BA5EA0F764}" dt="2022-07-19T10:56:35.367" v="917"/>
          <ac:grpSpMkLst>
            <pc:docMk/>
            <pc:sldMk cId="1332294091" sldId="280"/>
            <ac:grpSpMk id="13" creationId="{6492C006-7D0A-43F5-8CC9-A8767D00968F}"/>
          </ac:grpSpMkLst>
        </pc:grpChg>
        <pc:grpChg chg="del mod">
          <ac:chgData name="ROBERTS, MARTYN (PGR)" userId="c843c23e-ae0a-4da2-8e10-1726a6b274d3" providerId="ADAL" clId="{B4220FB2-96A5-4E99-961D-D3BA5EA0F764}" dt="2022-07-19T10:57:10.559" v="927" actId="478"/>
          <ac:grpSpMkLst>
            <pc:docMk/>
            <pc:sldMk cId="1332294091" sldId="280"/>
            <ac:grpSpMk id="14" creationId="{1A1833D2-2D7A-4886-9BC1-63DB1FA2A44C}"/>
          </ac:grpSpMkLst>
        </pc:grpChg>
        <pc:grpChg chg="del mod">
          <ac:chgData name="ROBERTS, MARTYN (PGR)" userId="c843c23e-ae0a-4da2-8e10-1726a6b274d3" providerId="ADAL" clId="{B4220FB2-96A5-4E99-961D-D3BA5EA0F764}" dt="2022-07-19T10:56:51.597" v="919" actId="478"/>
          <ac:grpSpMkLst>
            <pc:docMk/>
            <pc:sldMk cId="1332294091" sldId="280"/>
            <ac:grpSpMk id="15" creationId="{568C5B65-A419-4FCE-82CB-4376D9B10AA1}"/>
          </ac:grpSpMkLst>
        </pc:grpChg>
        <pc:grpChg chg="del mod">
          <ac:chgData name="ROBERTS, MARTYN (PGR)" userId="c843c23e-ae0a-4da2-8e10-1726a6b274d3" providerId="ADAL" clId="{B4220FB2-96A5-4E99-961D-D3BA5EA0F764}" dt="2022-07-19T10:57:08.049" v="926" actId="478"/>
          <ac:grpSpMkLst>
            <pc:docMk/>
            <pc:sldMk cId="1332294091" sldId="280"/>
            <ac:grpSpMk id="17" creationId="{A132CF90-ADA0-417F-9177-43CDB0DE4256}"/>
          </ac:grpSpMkLst>
        </pc:grpChg>
        <pc:grpChg chg="mod">
          <ac:chgData name="ROBERTS, MARTYN (PGR)" userId="c843c23e-ae0a-4da2-8e10-1726a6b274d3" providerId="ADAL" clId="{B4220FB2-96A5-4E99-961D-D3BA5EA0F764}" dt="2022-07-19T10:56:35.367" v="917"/>
          <ac:grpSpMkLst>
            <pc:docMk/>
            <pc:sldMk cId="1332294091" sldId="280"/>
            <ac:grpSpMk id="27" creationId="{A64961FE-AD76-4C42-84C8-C4CB96458EB8}"/>
          </ac:grpSpMkLst>
        </pc:grpChg>
        <pc:grpChg chg="mod">
          <ac:chgData name="ROBERTS, MARTYN (PGR)" userId="c843c23e-ae0a-4da2-8e10-1726a6b274d3" providerId="ADAL" clId="{B4220FB2-96A5-4E99-961D-D3BA5EA0F764}" dt="2022-07-19T10:56:35.367" v="917"/>
          <ac:grpSpMkLst>
            <pc:docMk/>
            <pc:sldMk cId="1332294091" sldId="280"/>
            <ac:grpSpMk id="29" creationId="{6550F597-A609-4567-82D7-83761BD3179B}"/>
          </ac:grpSpMkLst>
        </pc:grpChg>
        <pc:grpChg chg="add mod">
          <ac:chgData name="ROBERTS, MARTYN (PGR)" userId="c843c23e-ae0a-4da2-8e10-1726a6b274d3" providerId="ADAL" clId="{B4220FB2-96A5-4E99-961D-D3BA5EA0F764}" dt="2022-07-19T11:52:00.383" v="1655" actId="164"/>
          <ac:grpSpMkLst>
            <pc:docMk/>
            <pc:sldMk cId="1332294091" sldId="280"/>
            <ac:grpSpMk id="93" creationId="{1AB95A6E-8136-45A0-90BD-CB610F516215}"/>
          </ac:grpSpMkLst>
        </pc:grpChg>
        <pc:cxnChg chg="mod">
          <ac:chgData name="ROBERTS, MARTYN (PGR)" userId="c843c23e-ae0a-4da2-8e10-1726a6b274d3" providerId="ADAL" clId="{B4220FB2-96A5-4E99-961D-D3BA5EA0F764}" dt="2022-07-19T10:56:35.367" v="917"/>
          <ac:cxnSpMkLst>
            <pc:docMk/>
            <pc:sldMk cId="1332294091" sldId="280"/>
            <ac:cxnSpMk id="8" creationId="{8AEE80AB-2787-4CDD-88F1-8EAF42913B1D}"/>
          </ac:cxnSpMkLst>
        </pc:cxnChg>
        <pc:cxnChg chg="mod">
          <ac:chgData name="ROBERTS, MARTYN (PGR)" userId="c843c23e-ae0a-4da2-8e10-1726a6b274d3" providerId="ADAL" clId="{B4220FB2-96A5-4E99-961D-D3BA5EA0F764}" dt="2022-07-19T10:56:35.367" v="917"/>
          <ac:cxnSpMkLst>
            <pc:docMk/>
            <pc:sldMk cId="1332294091" sldId="280"/>
            <ac:cxnSpMk id="33" creationId="{E6ACC7CC-6F65-4B7B-9607-9EFA05F191A2}"/>
          </ac:cxnSpMkLst>
        </pc:cxnChg>
        <pc:cxnChg chg="mod">
          <ac:chgData name="ROBERTS, MARTYN (PGR)" userId="c843c23e-ae0a-4da2-8e10-1726a6b274d3" providerId="ADAL" clId="{B4220FB2-96A5-4E99-961D-D3BA5EA0F764}" dt="2022-07-19T10:56:35.367" v="917"/>
          <ac:cxnSpMkLst>
            <pc:docMk/>
            <pc:sldMk cId="1332294091" sldId="280"/>
            <ac:cxnSpMk id="35" creationId="{E5CC7952-A387-4630-A9F2-71B4ECF7B8E8}"/>
          </ac:cxnSpMkLst>
        </pc:cxnChg>
        <pc:cxnChg chg="mod">
          <ac:chgData name="ROBERTS, MARTYN (PGR)" userId="c843c23e-ae0a-4da2-8e10-1726a6b274d3" providerId="ADAL" clId="{B4220FB2-96A5-4E99-961D-D3BA5EA0F764}" dt="2022-07-19T10:56:35.367" v="917"/>
          <ac:cxnSpMkLst>
            <pc:docMk/>
            <pc:sldMk cId="1332294091" sldId="280"/>
            <ac:cxnSpMk id="41" creationId="{52C28A49-5515-4917-A4D1-49A5D91A5DE3}"/>
          </ac:cxnSpMkLst>
        </pc:cxnChg>
        <pc:cxnChg chg="add mod">
          <ac:chgData name="ROBERTS, MARTYN (PGR)" userId="c843c23e-ae0a-4da2-8e10-1726a6b274d3" providerId="ADAL" clId="{B4220FB2-96A5-4E99-961D-D3BA5EA0F764}" dt="2022-07-19T12:31:15.754" v="2535" actId="1036"/>
          <ac:cxnSpMkLst>
            <pc:docMk/>
            <pc:sldMk cId="1332294091" sldId="280"/>
            <ac:cxnSpMk id="96" creationId="{9DEA1EBA-54CC-4002-8886-0D04218E9662}"/>
          </ac:cxnSpMkLst>
        </pc:cxnChg>
        <pc:cxnChg chg="add mod">
          <ac:chgData name="ROBERTS, MARTYN (PGR)" userId="c843c23e-ae0a-4da2-8e10-1726a6b274d3" providerId="ADAL" clId="{B4220FB2-96A5-4E99-961D-D3BA5EA0F764}" dt="2022-07-19T12:31:20.889" v="2537" actId="1036"/>
          <ac:cxnSpMkLst>
            <pc:docMk/>
            <pc:sldMk cId="1332294091" sldId="280"/>
            <ac:cxnSpMk id="97" creationId="{EF21F99D-92C2-4293-B632-BCD27C299FAC}"/>
          </ac:cxnSpMkLst>
        </pc:cxnChg>
      </pc:sldChg>
      <pc:sldChg chg="modSp del mod">
        <pc:chgData name="ROBERTS, MARTYN (PGR)" userId="c843c23e-ae0a-4da2-8e10-1726a6b274d3" providerId="ADAL" clId="{B4220FB2-96A5-4E99-961D-D3BA5EA0F764}" dt="2022-07-20T16:28:36.429" v="5775" actId="47"/>
        <pc:sldMkLst>
          <pc:docMk/>
          <pc:sldMk cId="109062006" sldId="281"/>
        </pc:sldMkLst>
        <pc:spChg chg="mod">
          <ac:chgData name="ROBERTS, MARTYN (PGR)" userId="c843c23e-ae0a-4da2-8e10-1726a6b274d3" providerId="ADAL" clId="{B4220FB2-96A5-4E99-961D-D3BA5EA0F764}" dt="2022-07-19T09:44:04.955" v="609"/>
          <ac:spMkLst>
            <pc:docMk/>
            <pc:sldMk cId="109062006" sldId="281"/>
            <ac:spMk id="4" creationId="{00000000-0000-0000-0000-000000000000}"/>
          </ac:spMkLst>
        </pc:spChg>
      </pc:sldChg>
      <pc:sldChg chg="addSp delSp modSp mod">
        <pc:chgData name="ROBERTS, MARTYN (PGR)" userId="c843c23e-ae0a-4da2-8e10-1726a6b274d3" providerId="ADAL" clId="{B4220FB2-96A5-4E99-961D-D3BA5EA0F764}" dt="2022-07-20T16:25:43.475" v="5761" actId="21"/>
        <pc:sldMkLst>
          <pc:docMk/>
          <pc:sldMk cId="3971194441" sldId="282"/>
        </pc:sldMkLst>
        <pc:spChg chg="mod">
          <ac:chgData name="ROBERTS, MARTYN (PGR)" userId="c843c23e-ae0a-4da2-8e10-1726a6b274d3" providerId="ADAL" clId="{B4220FB2-96A5-4E99-961D-D3BA5EA0F764}" dt="2022-07-20T15:37:00.609" v="5465" actId="20577"/>
          <ac:spMkLst>
            <pc:docMk/>
            <pc:sldMk cId="3971194441" sldId="282"/>
            <ac:spMk id="2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19T09:44:08.981" v="610"/>
          <ac:spMkLst>
            <pc:docMk/>
            <pc:sldMk cId="3971194441" sldId="282"/>
            <ac:spMk id="7" creationId="{00000000-0000-0000-0000-000000000000}"/>
          </ac:spMkLst>
        </pc:spChg>
        <pc:picChg chg="add del mod">
          <ac:chgData name="ROBERTS, MARTYN (PGR)" userId="c843c23e-ae0a-4da2-8e10-1726a6b274d3" providerId="ADAL" clId="{B4220FB2-96A5-4E99-961D-D3BA5EA0F764}" dt="2022-07-20T16:23:25.173" v="5742"/>
          <ac:picMkLst>
            <pc:docMk/>
            <pc:sldMk cId="3971194441" sldId="282"/>
            <ac:picMk id="8" creationId="{B9077F68-235B-436B-AF3C-88A0A420663C}"/>
          </ac:picMkLst>
        </pc:picChg>
        <pc:picChg chg="add del mod">
          <ac:chgData name="ROBERTS, MARTYN (PGR)" userId="c843c23e-ae0a-4da2-8e10-1726a6b274d3" providerId="ADAL" clId="{B4220FB2-96A5-4E99-961D-D3BA5EA0F764}" dt="2022-07-20T16:25:43.475" v="5761" actId="21"/>
          <ac:picMkLst>
            <pc:docMk/>
            <pc:sldMk cId="3971194441" sldId="282"/>
            <ac:picMk id="9" creationId="{A5464868-184F-4DB7-9879-CFCA1766B333}"/>
          </ac:picMkLst>
        </pc:picChg>
      </pc:sldChg>
      <pc:sldChg chg="addSp delSp modSp mod ord">
        <pc:chgData name="ROBERTS, MARTYN (PGR)" userId="c843c23e-ae0a-4da2-8e10-1726a6b274d3" providerId="ADAL" clId="{B4220FB2-96A5-4E99-961D-D3BA5EA0F764}" dt="2022-07-31T09:51:49.946" v="6744"/>
        <pc:sldMkLst>
          <pc:docMk/>
          <pc:sldMk cId="1445667631" sldId="283"/>
        </pc:sldMkLst>
        <pc:spChg chg="mod">
          <ac:chgData name="ROBERTS, MARTYN (PGR)" userId="c843c23e-ae0a-4da2-8e10-1726a6b274d3" providerId="ADAL" clId="{B4220FB2-96A5-4E99-961D-D3BA5EA0F764}" dt="2022-07-19T10:07:51.254" v="754" actId="20577"/>
          <ac:spMkLst>
            <pc:docMk/>
            <pc:sldMk cId="1445667631" sldId="283"/>
            <ac:spMk id="2" creationId="{00000000-0000-0000-0000-000000000000}"/>
          </ac:spMkLst>
        </pc:spChg>
        <pc:spChg chg="add del">
          <ac:chgData name="ROBERTS, MARTYN (PGR)" userId="c843c23e-ae0a-4da2-8e10-1726a6b274d3" providerId="ADAL" clId="{B4220FB2-96A5-4E99-961D-D3BA5EA0F764}" dt="2022-07-19T10:47:10.095" v="755" actId="931"/>
          <ac:spMkLst>
            <pc:docMk/>
            <pc:sldMk cId="1445667631" sldId="283"/>
            <ac:spMk id="3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29T11:21:53.500" v="6660" actId="5793"/>
          <ac:spMkLst>
            <pc:docMk/>
            <pc:sldMk cId="1445667631" sldId="283"/>
            <ac:spMk id="4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31T09:48:04.172" v="6721" actId="20577"/>
          <ac:spMkLst>
            <pc:docMk/>
            <pc:sldMk cId="1445667631" sldId="283"/>
            <ac:spMk id="6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31T09:51:49.946" v="6744"/>
          <ac:spMkLst>
            <pc:docMk/>
            <pc:sldMk cId="1445667631" sldId="283"/>
            <ac:spMk id="7" creationId="{00000000-0000-0000-0000-000000000000}"/>
          </ac:spMkLst>
        </pc:spChg>
        <pc:picChg chg="add del mod modCrop">
          <ac:chgData name="ROBERTS, MARTYN (PGR)" userId="c843c23e-ae0a-4da2-8e10-1726a6b274d3" providerId="ADAL" clId="{B4220FB2-96A5-4E99-961D-D3BA5EA0F764}" dt="2022-07-19T10:07:20.262" v="720" actId="931"/>
          <ac:picMkLst>
            <pc:docMk/>
            <pc:sldMk cId="1445667631" sldId="283"/>
            <ac:picMk id="9" creationId="{E912A6D5-BF07-4A40-9BCF-86721D921884}"/>
          </ac:picMkLst>
        </pc:picChg>
        <pc:picChg chg="add mod ord modCrop">
          <ac:chgData name="ROBERTS, MARTYN (PGR)" userId="c843c23e-ae0a-4da2-8e10-1726a6b274d3" providerId="ADAL" clId="{B4220FB2-96A5-4E99-961D-D3BA5EA0F764}" dt="2022-07-19T10:49:58.607" v="863" actId="1038"/>
          <ac:picMkLst>
            <pc:docMk/>
            <pc:sldMk cId="1445667631" sldId="283"/>
            <ac:picMk id="11" creationId="{9AD10B75-1384-4824-B8B1-21DC9BF1C6FA}"/>
          </ac:picMkLst>
        </pc:picChg>
      </pc:sldChg>
      <pc:sldChg chg="add del">
        <pc:chgData name="ROBERTS, MARTYN (PGR)" userId="c843c23e-ae0a-4da2-8e10-1726a6b274d3" providerId="ADAL" clId="{B4220FB2-96A5-4E99-961D-D3BA5EA0F764}" dt="2022-07-20T17:07:42.950" v="6384" actId="47"/>
        <pc:sldMkLst>
          <pc:docMk/>
          <pc:sldMk cId="3526506506" sldId="284"/>
        </pc:sldMkLst>
      </pc:sldChg>
      <pc:sldChg chg="addSp delSp modSp add del mod ord">
        <pc:chgData name="ROBERTS, MARTYN (PGR)" userId="c843c23e-ae0a-4da2-8e10-1726a6b274d3" providerId="ADAL" clId="{B4220FB2-96A5-4E99-961D-D3BA5EA0F764}" dt="2022-07-20T11:27:10.584" v="4045" actId="47"/>
        <pc:sldMkLst>
          <pc:docMk/>
          <pc:sldMk cId="822785176" sldId="285"/>
        </pc:sldMkLst>
        <pc:spChg chg="mod">
          <ac:chgData name="ROBERTS, MARTYN (PGR)" userId="c843c23e-ae0a-4da2-8e10-1726a6b274d3" providerId="ADAL" clId="{B4220FB2-96A5-4E99-961D-D3BA5EA0F764}" dt="2022-07-19T13:14:27.934" v="2829" actId="20577"/>
          <ac:spMkLst>
            <pc:docMk/>
            <pc:sldMk cId="822785176" sldId="285"/>
            <ac:spMk id="4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20T10:10:43.503" v="3356" actId="20577"/>
          <ac:spMkLst>
            <pc:docMk/>
            <pc:sldMk cId="822785176" sldId="285"/>
            <ac:spMk id="5" creationId="{00000000-0000-0000-0000-000000000000}"/>
          </ac:spMkLst>
        </pc:spChg>
        <pc:spChg chg="add del mod">
          <ac:chgData name="ROBERTS, MARTYN (PGR)" userId="c843c23e-ae0a-4da2-8e10-1726a6b274d3" providerId="ADAL" clId="{B4220FB2-96A5-4E99-961D-D3BA5EA0F764}" dt="2022-07-19T13:19:44.481" v="2875"/>
          <ac:spMkLst>
            <pc:docMk/>
            <pc:sldMk cId="822785176" sldId="285"/>
            <ac:spMk id="7" creationId="{8D4ABDDA-B4DC-4084-B88C-71CFB1DAB30C}"/>
          </ac:spMkLst>
        </pc:spChg>
        <pc:spChg chg="add del mod">
          <ac:chgData name="ROBERTS, MARTYN (PGR)" userId="c843c23e-ae0a-4da2-8e10-1726a6b274d3" providerId="ADAL" clId="{B4220FB2-96A5-4E99-961D-D3BA5EA0F764}" dt="2022-07-19T13:20:34.014" v="2881"/>
          <ac:spMkLst>
            <pc:docMk/>
            <pc:sldMk cId="822785176" sldId="285"/>
            <ac:spMk id="8" creationId="{519D529B-A1F8-4A6D-AE01-5DBB42862CC0}"/>
          </ac:spMkLst>
        </pc:spChg>
        <pc:picChg chg="add del mod modCrop">
          <ac:chgData name="ROBERTS, MARTYN (PGR)" userId="c843c23e-ae0a-4da2-8e10-1726a6b274d3" providerId="ADAL" clId="{B4220FB2-96A5-4E99-961D-D3BA5EA0F764}" dt="2022-07-19T13:22:59.610" v="2927" actId="478"/>
          <ac:picMkLst>
            <pc:docMk/>
            <pc:sldMk cId="822785176" sldId="285"/>
            <ac:picMk id="3" creationId="{D6FE6DA1-392C-46C7-9883-7CD74225D3CD}"/>
          </ac:picMkLst>
        </pc:picChg>
        <pc:picChg chg="add del mod modCrop">
          <ac:chgData name="ROBERTS, MARTYN (PGR)" userId="c843c23e-ae0a-4da2-8e10-1726a6b274d3" providerId="ADAL" clId="{B4220FB2-96A5-4E99-961D-D3BA5EA0F764}" dt="2022-07-19T13:22:58.392" v="2926" actId="478"/>
          <ac:picMkLst>
            <pc:docMk/>
            <pc:sldMk cId="822785176" sldId="285"/>
            <ac:picMk id="6" creationId="{89AA4295-953A-43BD-8902-0EC2E6034CC2}"/>
          </ac:picMkLst>
        </pc:picChg>
      </pc:sldChg>
      <pc:sldChg chg="add del">
        <pc:chgData name="ROBERTS, MARTYN (PGR)" userId="c843c23e-ae0a-4da2-8e10-1726a6b274d3" providerId="ADAL" clId="{B4220FB2-96A5-4E99-961D-D3BA5EA0F764}" dt="2022-07-19T13:36:58.295" v="2999" actId="47"/>
        <pc:sldMkLst>
          <pc:docMk/>
          <pc:sldMk cId="2749955" sldId="286"/>
        </pc:sldMkLst>
      </pc:sldChg>
      <pc:sldChg chg="addSp delSp modSp new mod addCm">
        <pc:chgData name="ROBERTS, MARTYN (PGR)" userId="c843c23e-ae0a-4da2-8e10-1726a6b274d3" providerId="ADAL" clId="{B4220FB2-96A5-4E99-961D-D3BA5EA0F764}" dt="2022-07-31T09:55:04.467" v="6749" actId="20577"/>
        <pc:sldMkLst>
          <pc:docMk/>
          <pc:sldMk cId="1825433601" sldId="286"/>
        </pc:sldMkLst>
        <pc:spChg chg="mod">
          <ac:chgData name="ROBERTS, MARTYN (PGR)" userId="c843c23e-ae0a-4da2-8e10-1726a6b274d3" providerId="ADAL" clId="{B4220FB2-96A5-4E99-961D-D3BA5EA0F764}" dt="2022-07-20T15:28:00.724" v="5443" actId="20577"/>
          <ac:spMkLst>
            <pc:docMk/>
            <pc:sldMk cId="1825433601" sldId="286"/>
            <ac:spMk id="2" creationId="{499F2336-78C3-49E7-9D76-A55829C60630}"/>
          </ac:spMkLst>
        </pc:spChg>
        <pc:spChg chg="mod">
          <ac:chgData name="ROBERTS, MARTYN (PGR)" userId="c843c23e-ae0a-4da2-8e10-1726a6b274d3" providerId="ADAL" clId="{B4220FB2-96A5-4E99-961D-D3BA5EA0F764}" dt="2022-07-29T08:22:35.382" v="6620" actId="1076"/>
          <ac:spMkLst>
            <pc:docMk/>
            <pc:sldMk cId="1825433601" sldId="286"/>
            <ac:spMk id="3" creationId="{2ABEAC7A-3873-468A-BD33-7A9A7400DA8F}"/>
          </ac:spMkLst>
        </pc:spChg>
        <pc:spChg chg="mod">
          <ac:chgData name="ROBERTS, MARTYN (PGR)" userId="c843c23e-ae0a-4da2-8e10-1726a6b274d3" providerId="ADAL" clId="{B4220FB2-96A5-4E99-961D-D3BA5EA0F764}" dt="2022-07-31T09:48:20.236" v="6729" actId="20577"/>
          <ac:spMkLst>
            <pc:docMk/>
            <pc:sldMk cId="1825433601" sldId="286"/>
            <ac:spMk id="4" creationId="{8917B595-B13D-4874-9790-3B44E472F195}"/>
          </ac:spMkLst>
        </pc:spChg>
        <pc:spChg chg="mod">
          <ac:chgData name="ROBERTS, MARTYN (PGR)" userId="c843c23e-ae0a-4da2-8e10-1726a6b274d3" providerId="ADAL" clId="{B4220FB2-96A5-4E99-961D-D3BA5EA0F764}" dt="2022-07-20T14:04:49.685" v="4824"/>
          <ac:spMkLst>
            <pc:docMk/>
            <pc:sldMk cId="1825433601" sldId="286"/>
            <ac:spMk id="5" creationId="{A5D16D6B-A100-4184-B593-680818DA94C1}"/>
          </ac:spMkLst>
        </pc:spChg>
        <pc:spChg chg="add del mod">
          <ac:chgData name="ROBERTS, MARTYN (PGR)" userId="c843c23e-ae0a-4da2-8e10-1726a6b274d3" providerId="ADAL" clId="{B4220FB2-96A5-4E99-961D-D3BA5EA0F764}" dt="2022-07-20T15:21:14.610" v="5293"/>
          <ac:spMkLst>
            <pc:docMk/>
            <pc:sldMk cId="1825433601" sldId="286"/>
            <ac:spMk id="8" creationId="{3B1FFB66-1A89-4D3F-BE6C-77158D0D6DEE}"/>
          </ac:spMkLst>
        </pc:spChg>
        <pc:spChg chg="add mod">
          <ac:chgData name="ROBERTS, MARTYN (PGR)" userId="c843c23e-ae0a-4da2-8e10-1726a6b274d3" providerId="ADAL" clId="{B4220FB2-96A5-4E99-961D-D3BA5EA0F764}" dt="2022-07-20T15:23:39.612" v="5317" actId="14100"/>
          <ac:spMkLst>
            <pc:docMk/>
            <pc:sldMk cId="1825433601" sldId="286"/>
            <ac:spMk id="9" creationId="{0BFA7CA0-5F93-4A48-9C86-3692A6B8657E}"/>
          </ac:spMkLst>
        </pc:spChg>
        <pc:spChg chg="add mod">
          <ac:chgData name="ROBERTS, MARTYN (PGR)" userId="c843c23e-ae0a-4da2-8e10-1726a6b274d3" providerId="ADAL" clId="{B4220FB2-96A5-4E99-961D-D3BA5EA0F764}" dt="2022-07-20T15:26:54.986" v="5423" actId="1076"/>
          <ac:spMkLst>
            <pc:docMk/>
            <pc:sldMk cId="1825433601" sldId="286"/>
            <ac:spMk id="10" creationId="{5EDF13BA-D32F-422D-9DC3-0F94A81414C9}"/>
          </ac:spMkLst>
        </pc:spChg>
        <pc:spChg chg="add mod">
          <ac:chgData name="ROBERTS, MARTYN (PGR)" userId="c843c23e-ae0a-4da2-8e10-1726a6b274d3" providerId="ADAL" clId="{B4220FB2-96A5-4E99-961D-D3BA5EA0F764}" dt="2022-07-31T09:55:04.467" v="6749" actId="20577"/>
          <ac:spMkLst>
            <pc:docMk/>
            <pc:sldMk cId="1825433601" sldId="286"/>
            <ac:spMk id="11" creationId="{5FE525F8-2033-42D2-8E70-292530DA204F}"/>
          </ac:spMkLst>
        </pc:spChg>
        <pc:graphicFrameChg chg="add mod modGraphic">
          <ac:chgData name="ROBERTS, MARTYN (PGR)" userId="c843c23e-ae0a-4da2-8e10-1726a6b274d3" providerId="ADAL" clId="{B4220FB2-96A5-4E99-961D-D3BA5EA0F764}" dt="2022-07-20T15:21:40.638" v="5294" actId="1076"/>
          <ac:graphicFrameMkLst>
            <pc:docMk/>
            <pc:sldMk cId="1825433601" sldId="286"/>
            <ac:graphicFrameMk id="7" creationId="{82B56EF8-7268-4C51-8DAE-34F765BD0645}"/>
          </ac:graphicFrameMkLst>
        </pc:graphicFrameChg>
        <pc:picChg chg="add mod modCrop">
          <ac:chgData name="ROBERTS, MARTYN (PGR)" userId="c843c23e-ae0a-4da2-8e10-1726a6b274d3" providerId="ADAL" clId="{B4220FB2-96A5-4E99-961D-D3BA5EA0F764}" dt="2022-07-20T15:15:37.060" v="5189" actId="14100"/>
          <ac:picMkLst>
            <pc:docMk/>
            <pc:sldMk cId="1825433601" sldId="286"/>
            <ac:picMk id="6" creationId="{8EE9FB3C-B4DA-4181-A250-9186C5081187}"/>
          </ac:picMkLst>
        </pc:picChg>
        <pc:picChg chg="del">
          <ac:chgData name="ROBERTS, MARTYN (PGR)" userId="c843c23e-ae0a-4da2-8e10-1726a6b274d3" providerId="ADAL" clId="{B4220FB2-96A5-4E99-961D-D3BA5EA0F764}" dt="2022-07-29T12:20:26.840" v="6661" actId="478"/>
          <ac:picMkLst>
            <pc:docMk/>
            <pc:sldMk cId="1825433601" sldId="286"/>
            <ac:picMk id="8" creationId="{00000000-0000-0000-0000-000000000000}"/>
          </ac:picMkLst>
        </pc:picChg>
        <pc:picChg chg="add mod modCrop">
          <ac:chgData name="ROBERTS, MARTYN (PGR)" userId="c843c23e-ae0a-4da2-8e10-1726a6b274d3" providerId="ADAL" clId="{B4220FB2-96A5-4E99-961D-D3BA5EA0F764}" dt="2022-07-29T12:21:41.094" v="6680" actId="1038"/>
          <ac:picMkLst>
            <pc:docMk/>
            <pc:sldMk cId="1825433601" sldId="286"/>
            <ac:picMk id="13" creationId="{8031729C-F354-4023-ABEF-FBE34C92C3D7}"/>
          </ac:picMkLst>
        </pc:picChg>
      </pc:sldChg>
      <pc:sldChg chg="addSp delSp modSp add mod modAnim addCm delCm">
        <pc:chgData name="ROBERTS, MARTYN (PGR)" userId="c843c23e-ae0a-4da2-8e10-1726a6b274d3" providerId="ADAL" clId="{B4220FB2-96A5-4E99-961D-D3BA5EA0F764}" dt="2022-07-31T09:53:45.793" v="6746" actId="20577"/>
        <pc:sldMkLst>
          <pc:docMk/>
          <pc:sldMk cId="880134987" sldId="287"/>
        </pc:sldMkLst>
        <pc:spChg chg="mod">
          <ac:chgData name="ROBERTS, MARTYN (PGR)" userId="c843c23e-ae0a-4da2-8e10-1726a6b274d3" providerId="ADAL" clId="{B4220FB2-96A5-4E99-961D-D3BA5EA0F764}" dt="2022-07-20T11:45:02.732" v="4059" actId="20577"/>
          <ac:spMkLst>
            <pc:docMk/>
            <pc:sldMk cId="880134987" sldId="287"/>
            <ac:spMk id="2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20T14:03:28.382" v="4814"/>
          <ac:spMkLst>
            <pc:docMk/>
            <pc:sldMk cId="880134987" sldId="287"/>
            <ac:spMk id="3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20T13:58:41.644" v="4702" actId="1038"/>
          <ac:spMkLst>
            <pc:docMk/>
            <pc:sldMk cId="880134987" sldId="287"/>
            <ac:spMk id="5" creationId="{00000000-0000-0000-0000-000000000000}"/>
          </ac:spMkLst>
        </pc:spChg>
        <pc:spChg chg="add del mod">
          <ac:chgData name="ROBERTS, MARTYN (PGR)" userId="c843c23e-ae0a-4da2-8e10-1726a6b274d3" providerId="ADAL" clId="{B4220FB2-96A5-4E99-961D-D3BA5EA0F764}" dt="2022-07-20T13:19:21.475" v="4121" actId="931"/>
          <ac:spMkLst>
            <pc:docMk/>
            <pc:sldMk cId="880134987" sldId="287"/>
            <ac:spMk id="6" creationId="{63F17EF4-8446-4601-AF47-D539A2494759}"/>
          </ac:spMkLst>
        </pc:spChg>
        <pc:spChg chg="mod">
          <ac:chgData name="ROBERTS, MARTYN (PGR)" userId="c843c23e-ae0a-4da2-8e10-1726a6b274d3" providerId="ADAL" clId="{B4220FB2-96A5-4E99-961D-D3BA5EA0F764}" dt="2022-07-31T09:48:15.652" v="6727" actId="20577"/>
          <ac:spMkLst>
            <pc:docMk/>
            <pc:sldMk cId="880134987" sldId="287"/>
            <ac:spMk id="8" creationId="{00000000-0000-0000-0000-000000000000}"/>
          </ac:spMkLst>
        </pc:spChg>
        <pc:spChg chg="add del mod">
          <ac:chgData name="ROBERTS, MARTYN (PGR)" userId="c843c23e-ae0a-4da2-8e10-1726a6b274d3" providerId="ADAL" clId="{B4220FB2-96A5-4E99-961D-D3BA5EA0F764}" dt="2022-07-20T13:20:10.240" v="4123" actId="931"/>
          <ac:spMkLst>
            <pc:docMk/>
            <pc:sldMk cId="880134987" sldId="287"/>
            <ac:spMk id="11" creationId="{327552C4-E887-4AD4-A792-C2D38F788ACE}"/>
          </ac:spMkLst>
        </pc:spChg>
        <pc:spChg chg="add del mod">
          <ac:chgData name="ROBERTS, MARTYN (PGR)" userId="c843c23e-ae0a-4da2-8e10-1726a6b274d3" providerId="ADAL" clId="{B4220FB2-96A5-4E99-961D-D3BA5EA0F764}" dt="2022-07-20T13:34:51.761" v="4414" actId="478"/>
          <ac:spMkLst>
            <pc:docMk/>
            <pc:sldMk cId="880134987" sldId="287"/>
            <ac:spMk id="20" creationId="{6171218F-7D79-4836-98B4-F5DBF0F69E0F}"/>
          </ac:spMkLst>
        </pc:spChg>
        <pc:spChg chg="add mod">
          <ac:chgData name="ROBERTS, MARTYN (PGR)" userId="c843c23e-ae0a-4da2-8e10-1726a6b274d3" providerId="ADAL" clId="{B4220FB2-96A5-4E99-961D-D3BA5EA0F764}" dt="2022-07-20T14:08:01.681" v="4836" actId="164"/>
          <ac:spMkLst>
            <pc:docMk/>
            <pc:sldMk cId="880134987" sldId="287"/>
            <ac:spMk id="23" creationId="{4172D8D1-E8FB-44B2-8906-36C462A1E994}"/>
          </ac:spMkLst>
        </pc:spChg>
        <pc:spChg chg="add mod">
          <ac:chgData name="ROBERTS, MARTYN (PGR)" userId="c843c23e-ae0a-4da2-8e10-1726a6b274d3" providerId="ADAL" clId="{B4220FB2-96A5-4E99-961D-D3BA5EA0F764}" dt="2022-07-20T14:08:01.681" v="4836" actId="164"/>
          <ac:spMkLst>
            <pc:docMk/>
            <pc:sldMk cId="880134987" sldId="287"/>
            <ac:spMk id="24" creationId="{DB5BDDE7-55B6-4BC2-9222-3A96246BA094}"/>
          </ac:spMkLst>
        </pc:spChg>
        <pc:spChg chg="add del mod">
          <ac:chgData name="ROBERTS, MARTYN (PGR)" userId="c843c23e-ae0a-4da2-8e10-1726a6b274d3" providerId="ADAL" clId="{B4220FB2-96A5-4E99-961D-D3BA5EA0F764}" dt="2022-07-20T13:56:34.694" v="4660" actId="478"/>
          <ac:spMkLst>
            <pc:docMk/>
            <pc:sldMk cId="880134987" sldId="287"/>
            <ac:spMk id="26" creationId="{D22FFBF9-DEBA-4338-838E-1145B99E4C0E}"/>
          </ac:spMkLst>
        </pc:spChg>
        <pc:spChg chg="add del mod">
          <ac:chgData name="ROBERTS, MARTYN (PGR)" userId="c843c23e-ae0a-4da2-8e10-1726a6b274d3" providerId="ADAL" clId="{B4220FB2-96A5-4E99-961D-D3BA5EA0F764}" dt="2022-07-20T13:56:32.110" v="4658" actId="478"/>
          <ac:spMkLst>
            <pc:docMk/>
            <pc:sldMk cId="880134987" sldId="287"/>
            <ac:spMk id="27" creationId="{CB54C670-37C4-4509-9470-4E2E3C5D011F}"/>
          </ac:spMkLst>
        </pc:spChg>
        <pc:spChg chg="add mod">
          <ac:chgData name="ROBERTS, MARTYN (PGR)" userId="c843c23e-ae0a-4da2-8e10-1726a6b274d3" providerId="ADAL" clId="{B4220FB2-96A5-4E99-961D-D3BA5EA0F764}" dt="2022-07-20T17:01:19.900" v="6353" actId="113"/>
          <ac:spMkLst>
            <pc:docMk/>
            <pc:sldMk cId="880134987" sldId="287"/>
            <ac:spMk id="28" creationId="{729979DA-87C8-42FC-9371-41BB9B3BB54B}"/>
          </ac:spMkLst>
        </pc:spChg>
        <pc:spChg chg="add mod">
          <ac:chgData name="ROBERTS, MARTYN (PGR)" userId="c843c23e-ae0a-4da2-8e10-1726a6b274d3" providerId="ADAL" clId="{B4220FB2-96A5-4E99-961D-D3BA5EA0F764}" dt="2022-07-31T09:53:45.793" v="6746" actId="20577"/>
          <ac:spMkLst>
            <pc:docMk/>
            <pc:sldMk cId="880134987" sldId="287"/>
            <ac:spMk id="29" creationId="{A988E509-E893-4D1E-A457-FAAE06009400}"/>
          </ac:spMkLst>
        </pc:spChg>
        <pc:spChg chg="add del">
          <ac:chgData name="ROBERTS, MARTYN (PGR)" userId="c843c23e-ae0a-4da2-8e10-1726a6b274d3" providerId="ADAL" clId="{B4220FB2-96A5-4E99-961D-D3BA5EA0F764}" dt="2022-07-20T14:03:36.824" v="4816" actId="22"/>
          <ac:spMkLst>
            <pc:docMk/>
            <pc:sldMk cId="880134987" sldId="287"/>
            <ac:spMk id="31" creationId="{AB1B6025-E57D-4043-9402-DD40C0EF228A}"/>
          </ac:spMkLst>
        </pc:spChg>
        <pc:spChg chg="add mod">
          <ac:chgData name="ROBERTS, MARTYN (PGR)" userId="c843c23e-ae0a-4da2-8e10-1726a6b274d3" providerId="ADAL" clId="{B4220FB2-96A5-4E99-961D-D3BA5EA0F764}" dt="2022-07-20T14:08:01.681" v="4836" actId="164"/>
          <ac:spMkLst>
            <pc:docMk/>
            <pc:sldMk cId="880134987" sldId="287"/>
            <ac:spMk id="33" creationId="{681C00A9-2EB5-442C-9237-E1FE88DC8594}"/>
          </ac:spMkLst>
        </pc:spChg>
        <pc:spChg chg="add mod">
          <ac:chgData name="ROBERTS, MARTYN (PGR)" userId="c843c23e-ae0a-4da2-8e10-1726a6b274d3" providerId="ADAL" clId="{B4220FB2-96A5-4E99-961D-D3BA5EA0F764}" dt="2022-07-20T14:08:01.681" v="4836" actId="164"/>
          <ac:spMkLst>
            <pc:docMk/>
            <pc:sldMk cId="880134987" sldId="287"/>
            <ac:spMk id="35" creationId="{DC7255B4-9B61-4A29-BAE1-19E73F5DDE1D}"/>
          </ac:spMkLst>
        </pc:spChg>
        <pc:spChg chg="add del">
          <ac:chgData name="ROBERTS, MARTYN (PGR)" userId="c843c23e-ae0a-4da2-8e10-1726a6b274d3" providerId="ADAL" clId="{B4220FB2-96A5-4E99-961D-D3BA5EA0F764}" dt="2022-07-20T14:12:49.231" v="4854" actId="478"/>
          <ac:spMkLst>
            <pc:docMk/>
            <pc:sldMk cId="880134987" sldId="287"/>
            <ac:spMk id="40" creationId="{A47B7B38-BE45-43B4-88CC-96985E56F25C}"/>
          </ac:spMkLst>
        </pc:spChg>
        <pc:spChg chg="add mod">
          <ac:chgData name="ROBERTS, MARTYN (PGR)" userId="c843c23e-ae0a-4da2-8e10-1726a6b274d3" providerId="ADAL" clId="{B4220FB2-96A5-4E99-961D-D3BA5EA0F764}" dt="2022-07-20T14:39:28.293" v="5138" actId="14100"/>
          <ac:spMkLst>
            <pc:docMk/>
            <pc:sldMk cId="880134987" sldId="287"/>
            <ac:spMk id="41" creationId="{6256251C-36F5-4284-969B-0CC936DAA802}"/>
          </ac:spMkLst>
        </pc:spChg>
        <pc:grpChg chg="add mod">
          <ac:chgData name="ROBERTS, MARTYN (PGR)" userId="c843c23e-ae0a-4da2-8e10-1726a6b274d3" providerId="ADAL" clId="{B4220FB2-96A5-4E99-961D-D3BA5EA0F764}" dt="2022-07-20T13:55:09.252" v="4641" actId="164"/>
          <ac:grpSpMkLst>
            <pc:docMk/>
            <pc:sldMk cId="880134987" sldId="287"/>
            <ac:grpSpMk id="25" creationId="{2CF4AEC2-1753-4297-BA1C-C6A693FBE486}"/>
          </ac:grpSpMkLst>
        </pc:grpChg>
        <pc:grpChg chg="add del mod">
          <ac:chgData name="ROBERTS, MARTYN (PGR)" userId="c843c23e-ae0a-4da2-8e10-1726a6b274d3" providerId="ADAL" clId="{B4220FB2-96A5-4E99-961D-D3BA5EA0F764}" dt="2022-07-20T14:09:20.273" v="4841" actId="478"/>
          <ac:grpSpMkLst>
            <pc:docMk/>
            <pc:sldMk cId="880134987" sldId="287"/>
            <ac:grpSpMk id="36" creationId="{A532BD3D-B679-44F4-B34B-FCD70C281FDE}"/>
          </ac:grpSpMkLst>
        </pc:grpChg>
        <pc:graphicFrameChg chg="add del mod modGraphic">
          <ac:chgData name="ROBERTS, MARTYN (PGR)" userId="c843c23e-ae0a-4da2-8e10-1726a6b274d3" providerId="ADAL" clId="{B4220FB2-96A5-4E99-961D-D3BA5EA0F764}" dt="2022-07-20T14:04:23.704" v="4823" actId="478"/>
          <ac:graphicFrameMkLst>
            <pc:docMk/>
            <pc:sldMk cId="880134987" sldId="287"/>
            <ac:graphicFrameMk id="21" creationId="{A6D1D98E-C0E3-43A5-B683-22910DB5CF8B}"/>
          </ac:graphicFrameMkLst>
        </pc:graphicFrameChg>
        <pc:graphicFrameChg chg="add del mod modGraphic">
          <ac:chgData name="ROBERTS, MARTYN (PGR)" userId="c843c23e-ae0a-4da2-8e10-1726a6b274d3" providerId="ADAL" clId="{B4220FB2-96A5-4E99-961D-D3BA5EA0F764}" dt="2022-07-20T14:35:51.408" v="5108" actId="478"/>
          <ac:graphicFrameMkLst>
            <pc:docMk/>
            <pc:sldMk cId="880134987" sldId="287"/>
            <ac:graphicFrameMk id="42" creationId="{05369EA4-3FFA-4D41-945D-9E9610C9CC20}"/>
          </ac:graphicFrameMkLst>
        </pc:graphicFrameChg>
        <pc:picChg chg="del">
          <ac:chgData name="ROBERTS, MARTYN (PGR)" userId="c843c23e-ae0a-4da2-8e10-1726a6b274d3" providerId="ADAL" clId="{B4220FB2-96A5-4E99-961D-D3BA5EA0F764}" dt="2022-07-20T11:55:24.337" v="4073" actId="478"/>
          <ac:picMkLst>
            <pc:docMk/>
            <pc:sldMk cId="880134987" sldId="287"/>
            <ac:picMk id="13" creationId="{FC57D365-C921-4E0A-BD3D-2E5CAF0CC1C5}"/>
          </ac:picMkLst>
        </pc:picChg>
        <pc:picChg chg="add del mod">
          <ac:chgData name="ROBERTS, MARTYN (PGR)" userId="c843c23e-ae0a-4da2-8e10-1726a6b274d3" providerId="ADAL" clId="{B4220FB2-96A5-4E99-961D-D3BA5EA0F764}" dt="2022-07-20T13:19:12.811" v="4120" actId="931"/>
          <ac:picMkLst>
            <pc:docMk/>
            <pc:sldMk cId="880134987" sldId="287"/>
            <ac:picMk id="14" creationId="{41D2CB8A-A511-47D9-BCDE-084B1DDD9954}"/>
          </ac:picMkLst>
        </pc:picChg>
        <pc:picChg chg="del">
          <ac:chgData name="ROBERTS, MARTYN (PGR)" userId="c843c23e-ae0a-4da2-8e10-1726a6b274d3" providerId="ADAL" clId="{B4220FB2-96A5-4E99-961D-D3BA5EA0F764}" dt="2022-07-20T11:55:26.614" v="4074" actId="478"/>
          <ac:picMkLst>
            <pc:docMk/>
            <pc:sldMk cId="880134987" sldId="287"/>
            <ac:picMk id="15" creationId="{BA64D7B7-E20F-46DC-B232-40197BE3E925}"/>
          </ac:picMkLst>
        </pc:picChg>
        <pc:picChg chg="add mod modCrop">
          <ac:chgData name="ROBERTS, MARTYN (PGR)" userId="c843c23e-ae0a-4da2-8e10-1726a6b274d3" providerId="ADAL" clId="{B4220FB2-96A5-4E99-961D-D3BA5EA0F764}" dt="2022-07-20T14:36:54.760" v="5110" actId="14100"/>
          <ac:picMkLst>
            <pc:docMk/>
            <pc:sldMk cId="880134987" sldId="287"/>
            <ac:picMk id="17" creationId="{08855B41-63BA-4278-9A8C-010D4E3BB66D}"/>
          </ac:picMkLst>
        </pc:picChg>
        <pc:picChg chg="add mod modCrop">
          <ac:chgData name="ROBERTS, MARTYN (PGR)" userId="c843c23e-ae0a-4da2-8e10-1726a6b274d3" providerId="ADAL" clId="{B4220FB2-96A5-4E99-961D-D3BA5EA0F764}" dt="2022-07-20T14:37:14.830" v="5112" actId="14100"/>
          <ac:picMkLst>
            <pc:docMk/>
            <pc:sldMk cId="880134987" sldId="287"/>
            <ac:picMk id="19" creationId="{BE95F84F-782B-4503-BAE3-484E3AB4801A}"/>
          </ac:picMkLst>
        </pc:picChg>
        <pc:picChg chg="add mod">
          <ac:chgData name="ROBERTS, MARTYN (PGR)" userId="c843c23e-ae0a-4da2-8e10-1726a6b274d3" providerId="ADAL" clId="{B4220FB2-96A5-4E99-961D-D3BA5EA0F764}" dt="2022-07-20T14:08:01.681" v="4836" actId="164"/>
          <ac:picMkLst>
            <pc:docMk/>
            <pc:sldMk cId="880134987" sldId="287"/>
            <ac:picMk id="22" creationId="{AD423861-C3B2-45F7-9DEC-7839D3659C3A}"/>
          </ac:picMkLst>
        </pc:picChg>
        <pc:picChg chg="add del mod ord">
          <ac:chgData name="ROBERTS, MARTYN (PGR)" userId="c843c23e-ae0a-4da2-8e10-1726a6b274d3" providerId="ADAL" clId="{B4220FB2-96A5-4E99-961D-D3BA5EA0F764}" dt="2022-07-20T14:10:14.194" v="4851" actId="478"/>
          <ac:picMkLst>
            <pc:docMk/>
            <pc:sldMk cId="880134987" sldId="287"/>
            <ac:picMk id="37" creationId="{34C2BC9C-0DB7-46D6-9BEF-6485FA9080DE}"/>
          </ac:picMkLst>
        </pc:picChg>
        <pc:picChg chg="add mod ord">
          <ac:chgData name="ROBERTS, MARTYN (PGR)" userId="c843c23e-ae0a-4da2-8e10-1726a6b274d3" providerId="ADAL" clId="{B4220FB2-96A5-4E99-961D-D3BA5EA0F764}" dt="2022-07-20T14:10:33.384" v="4852" actId="1076"/>
          <ac:picMkLst>
            <pc:docMk/>
            <pc:sldMk cId="880134987" sldId="287"/>
            <ac:picMk id="39" creationId="{8D6897E2-77AA-4A1B-BB43-46903AB639B0}"/>
          </ac:picMkLst>
        </pc:picChg>
      </pc:sldChg>
      <pc:sldChg chg="new del">
        <pc:chgData name="ROBERTS, MARTYN (PGR)" userId="c843c23e-ae0a-4da2-8e10-1726a6b274d3" providerId="ADAL" clId="{B4220FB2-96A5-4E99-961D-D3BA5EA0F764}" dt="2022-07-20T11:28:50.388" v="4047" actId="47"/>
        <pc:sldMkLst>
          <pc:docMk/>
          <pc:sldMk cId="4086067539" sldId="287"/>
        </pc:sldMkLst>
      </pc:sldChg>
      <pc:sldChg chg="addSp delSp modSp add del mod">
        <pc:chgData name="ROBERTS, MARTYN (PGR)" userId="c843c23e-ae0a-4da2-8e10-1726a6b274d3" providerId="ADAL" clId="{B4220FB2-96A5-4E99-961D-D3BA5EA0F764}" dt="2022-07-19T13:48:00.983" v="3150" actId="47"/>
        <pc:sldMkLst>
          <pc:docMk/>
          <pc:sldMk cId="4178999204" sldId="287"/>
        </pc:sldMkLst>
        <pc:spChg chg="mod">
          <ac:chgData name="ROBERTS, MARTYN (PGR)" userId="c843c23e-ae0a-4da2-8e10-1726a6b274d3" providerId="ADAL" clId="{B4220FB2-96A5-4E99-961D-D3BA5EA0F764}" dt="2022-07-19T13:43:07.876" v="3058" actId="20577"/>
          <ac:spMkLst>
            <pc:docMk/>
            <pc:sldMk cId="4178999204" sldId="287"/>
            <ac:spMk id="2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19T13:43:13.312" v="3059" actId="20577"/>
          <ac:spMkLst>
            <pc:docMk/>
            <pc:sldMk cId="4178999204" sldId="287"/>
            <ac:spMk id="4" creationId="{00000000-0000-0000-0000-000000000000}"/>
          </ac:spMkLst>
        </pc:spChg>
        <pc:spChg chg="add del mod">
          <ac:chgData name="ROBERTS, MARTYN (PGR)" userId="c843c23e-ae0a-4da2-8e10-1726a6b274d3" providerId="ADAL" clId="{B4220FB2-96A5-4E99-961D-D3BA5EA0F764}" dt="2022-07-19T13:40:14.564" v="3007" actId="931"/>
          <ac:spMkLst>
            <pc:docMk/>
            <pc:sldMk cId="4178999204" sldId="287"/>
            <ac:spMk id="8" creationId="{434D3041-D855-4C74-BC69-68E14EC9E7B1}"/>
          </ac:spMkLst>
        </pc:spChg>
        <pc:picChg chg="add mod modCrop">
          <ac:chgData name="ROBERTS, MARTYN (PGR)" userId="c843c23e-ae0a-4da2-8e10-1726a6b274d3" providerId="ADAL" clId="{B4220FB2-96A5-4E99-961D-D3BA5EA0F764}" dt="2022-07-19T13:46:25.354" v="3141" actId="732"/>
          <ac:picMkLst>
            <pc:docMk/>
            <pc:sldMk cId="4178999204" sldId="287"/>
            <ac:picMk id="10" creationId="{E10D6D77-9D42-4369-9C24-B8B017629982}"/>
          </ac:picMkLst>
        </pc:picChg>
        <pc:picChg chg="del">
          <ac:chgData name="ROBERTS, MARTYN (PGR)" userId="c843c23e-ae0a-4da2-8e10-1726a6b274d3" providerId="ADAL" clId="{B4220FB2-96A5-4E99-961D-D3BA5EA0F764}" dt="2022-07-19T13:39:15.929" v="3006" actId="478"/>
          <ac:picMkLst>
            <pc:docMk/>
            <pc:sldMk cId="4178999204" sldId="287"/>
            <ac:picMk id="11" creationId="{9AD10B75-1384-4824-B8B1-21DC9BF1C6FA}"/>
          </ac:picMkLst>
        </pc:picChg>
        <pc:picChg chg="add del mod modCrop">
          <ac:chgData name="ROBERTS, MARTYN (PGR)" userId="c843c23e-ae0a-4da2-8e10-1726a6b274d3" providerId="ADAL" clId="{B4220FB2-96A5-4E99-961D-D3BA5EA0F764}" dt="2022-07-19T13:46:22.139" v="3139" actId="21"/>
          <ac:picMkLst>
            <pc:docMk/>
            <pc:sldMk cId="4178999204" sldId="287"/>
            <ac:picMk id="12" creationId="{511410F8-5757-4DAD-9B17-20BFC7214276}"/>
          </ac:picMkLst>
        </pc:picChg>
      </pc:sldChg>
      <pc:sldChg chg="addSp delSp modSp add mod">
        <pc:chgData name="ROBERTS, MARTYN (PGR)" userId="c843c23e-ae0a-4da2-8e10-1726a6b274d3" providerId="ADAL" clId="{B4220FB2-96A5-4E99-961D-D3BA5EA0F764}" dt="2022-07-31T09:48:24.508" v="6731" actId="20577"/>
        <pc:sldMkLst>
          <pc:docMk/>
          <pc:sldMk cId="3172393868" sldId="288"/>
        </pc:sldMkLst>
        <pc:spChg chg="mod">
          <ac:chgData name="ROBERTS, MARTYN (PGR)" userId="c843c23e-ae0a-4da2-8e10-1726a6b274d3" providerId="ADAL" clId="{B4220FB2-96A5-4E99-961D-D3BA5EA0F764}" dt="2022-07-28T06:21:30.844" v="6500" actId="6549"/>
          <ac:spMkLst>
            <pc:docMk/>
            <pc:sldMk cId="3172393868" sldId="288"/>
            <ac:spMk id="4" creationId="{00000000-0000-0000-0000-000000000000}"/>
          </ac:spMkLst>
        </pc:spChg>
        <pc:spChg chg="add mod">
          <ac:chgData name="ROBERTS, MARTYN (PGR)" userId="c843c23e-ae0a-4da2-8e10-1726a6b274d3" providerId="ADAL" clId="{B4220FB2-96A5-4E99-961D-D3BA5EA0F764}" dt="2022-07-28T06:30:58.266" v="6517"/>
          <ac:spMkLst>
            <pc:docMk/>
            <pc:sldMk cId="3172393868" sldId="288"/>
            <ac:spMk id="6" creationId="{6D46E360-5EF0-4BB1-AD95-F61A3DCE8B21}"/>
          </ac:spMkLst>
        </pc:spChg>
        <pc:spChg chg="add del mod">
          <ac:chgData name="ROBERTS, MARTYN (PGR)" userId="c843c23e-ae0a-4da2-8e10-1726a6b274d3" providerId="ADAL" clId="{B4220FB2-96A5-4E99-961D-D3BA5EA0F764}" dt="2022-07-29T08:22:13.713" v="6617"/>
          <ac:spMkLst>
            <pc:docMk/>
            <pc:sldMk cId="3172393868" sldId="288"/>
            <ac:spMk id="7" creationId="{4E9DC7F3-DACF-4ED6-8C13-22403F98DF75}"/>
          </ac:spMkLst>
        </pc:spChg>
        <pc:spChg chg="mod">
          <ac:chgData name="ROBERTS, MARTYN (PGR)" userId="c843c23e-ae0a-4da2-8e10-1726a6b274d3" providerId="ADAL" clId="{B4220FB2-96A5-4E99-961D-D3BA5EA0F764}" dt="2022-07-31T09:48:24.508" v="6731" actId="20577"/>
          <ac:spMkLst>
            <pc:docMk/>
            <pc:sldMk cId="3172393868" sldId="288"/>
            <ac:spMk id="8" creationId="{8917B595-B13D-4874-9790-3B44E472F195}"/>
          </ac:spMkLst>
        </pc:spChg>
        <pc:spChg chg="add del mod">
          <ac:chgData name="ROBERTS, MARTYN (PGR)" userId="c843c23e-ae0a-4da2-8e10-1726a6b274d3" providerId="ADAL" clId="{B4220FB2-96A5-4E99-961D-D3BA5EA0F764}" dt="2022-07-29T08:23:09.049" v="6633"/>
          <ac:spMkLst>
            <pc:docMk/>
            <pc:sldMk cId="3172393868" sldId="288"/>
            <ac:spMk id="8" creationId="{99A817B5-AF7F-416A-907D-5A633BD15162}"/>
          </ac:spMkLst>
        </pc:spChg>
        <pc:spChg chg="add del mod">
          <ac:chgData name="ROBERTS, MARTYN (PGR)" userId="c843c23e-ae0a-4da2-8e10-1726a6b274d3" providerId="ADAL" clId="{B4220FB2-96A5-4E99-961D-D3BA5EA0F764}" dt="2022-07-29T08:23:29.004" v="6643"/>
          <ac:spMkLst>
            <pc:docMk/>
            <pc:sldMk cId="3172393868" sldId="288"/>
            <ac:spMk id="9" creationId="{24D4902E-9FF9-4ADC-A032-1EEDE4614CF1}"/>
          </ac:spMkLst>
        </pc:spChg>
      </pc:sldChg>
      <pc:sldChg chg="add del">
        <pc:chgData name="ROBERTS, MARTYN (PGR)" userId="c843c23e-ae0a-4da2-8e10-1726a6b274d3" providerId="ADAL" clId="{B4220FB2-96A5-4E99-961D-D3BA5EA0F764}" dt="2022-07-20T12:02:00.028" v="4101"/>
        <pc:sldMkLst>
          <pc:docMk/>
          <pc:sldMk cId="4228049934" sldId="288"/>
        </pc:sldMkLst>
      </pc:sldChg>
      <pc:sldChg chg="addSp delSp modSp add mod">
        <pc:chgData name="ROBERTS, MARTYN (PGR)" userId="c843c23e-ae0a-4da2-8e10-1726a6b274d3" providerId="ADAL" clId="{B4220FB2-96A5-4E99-961D-D3BA5EA0F764}" dt="2022-07-20T16:30:29.100" v="5832" actId="1076"/>
        <pc:sldMkLst>
          <pc:docMk/>
          <pc:sldMk cId="3850087629" sldId="289"/>
        </pc:sldMkLst>
        <pc:spChg chg="mod">
          <ac:chgData name="ROBERTS, MARTYN (PGR)" userId="c843c23e-ae0a-4da2-8e10-1726a6b274d3" providerId="ADAL" clId="{B4220FB2-96A5-4E99-961D-D3BA5EA0F764}" dt="2022-07-20T16:30:29.100" v="5832" actId="1076"/>
          <ac:spMkLst>
            <pc:docMk/>
            <pc:sldMk cId="3850087629" sldId="289"/>
            <ac:spMk id="2" creationId="{00000000-0000-0000-0000-000000000000}"/>
          </ac:spMkLst>
        </pc:spChg>
        <pc:spChg chg="add del">
          <ac:chgData name="ROBERTS, MARTYN (PGR)" userId="c843c23e-ae0a-4da2-8e10-1726a6b274d3" providerId="ADAL" clId="{B4220FB2-96A5-4E99-961D-D3BA5EA0F764}" dt="2022-07-20T16:12:55.017" v="5712"/>
          <ac:spMkLst>
            <pc:docMk/>
            <pc:sldMk cId="3850087629" sldId="289"/>
            <ac:spMk id="3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20T16:30:21.859" v="5831" actId="1076"/>
          <ac:spMkLst>
            <pc:docMk/>
            <pc:sldMk cId="3850087629" sldId="289"/>
            <ac:spMk id="4" creationId="{00000000-0000-0000-0000-000000000000}"/>
          </ac:spMkLst>
        </pc:spChg>
        <pc:spChg chg="add del mod">
          <ac:chgData name="ROBERTS, MARTYN (PGR)" userId="c843c23e-ae0a-4da2-8e10-1726a6b274d3" providerId="ADAL" clId="{B4220FB2-96A5-4E99-961D-D3BA5EA0F764}" dt="2022-07-20T16:23:30.242" v="5743" actId="21"/>
          <ac:spMkLst>
            <pc:docMk/>
            <pc:sldMk cId="3850087629" sldId="289"/>
            <ac:spMk id="14" creationId="{540772B4-624C-49C7-A267-D6DE24C38016}"/>
          </ac:spMkLst>
        </pc:spChg>
        <pc:picChg chg="add del mod modCrop">
          <ac:chgData name="ROBERTS, MARTYN (PGR)" userId="c843c23e-ae0a-4da2-8e10-1726a6b274d3" providerId="ADAL" clId="{B4220FB2-96A5-4E99-961D-D3BA5EA0F764}" dt="2022-07-20T16:25:31.934" v="5758" actId="21"/>
          <ac:picMkLst>
            <pc:docMk/>
            <pc:sldMk cId="3850087629" sldId="289"/>
            <ac:picMk id="8" creationId="{3321C96E-D3EA-4224-AA1D-58D3D72C40E7}"/>
          </ac:picMkLst>
        </pc:picChg>
        <pc:picChg chg="add del mod">
          <ac:chgData name="ROBERTS, MARTYN (PGR)" userId="c843c23e-ae0a-4da2-8e10-1726a6b274d3" providerId="ADAL" clId="{B4220FB2-96A5-4E99-961D-D3BA5EA0F764}" dt="2022-07-20T16:12:53.118" v="5711"/>
          <ac:picMkLst>
            <pc:docMk/>
            <pc:sldMk cId="3850087629" sldId="289"/>
            <ac:picMk id="10" creationId="{49F18BB7-6E57-4FA9-8BB1-95207137D12F}"/>
          </ac:picMkLst>
        </pc:picChg>
        <pc:picChg chg="add del mod modCrop">
          <ac:chgData name="ROBERTS, MARTYN (PGR)" userId="c843c23e-ae0a-4da2-8e10-1726a6b274d3" providerId="ADAL" clId="{B4220FB2-96A5-4E99-961D-D3BA5EA0F764}" dt="2022-07-20T16:30:02.875" v="5829" actId="1076"/>
          <ac:picMkLst>
            <pc:docMk/>
            <pc:sldMk cId="3850087629" sldId="289"/>
            <ac:picMk id="12" creationId="{27CEA997-5A6B-4D0C-8102-34066A598285}"/>
          </ac:picMkLst>
        </pc:picChg>
        <pc:picChg chg="add mod">
          <ac:chgData name="ROBERTS, MARTYN (PGR)" userId="c843c23e-ae0a-4da2-8e10-1726a6b274d3" providerId="ADAL" clId="{B4220FB2-96A5-4E99-961D-D3BA5EA0F764}" dt="2022-07-20T16:30:08.787" v="5830" actId="1076"/>
          <ac:picMkLst>
            <pc:docMk/>
            <pc:sldMk cId="3850087629" sldId="289"/>
            <ac:picMk id="15" creationId="{4213CBFA-1BEB-41CD-A5C3-38590627FD78}"/>
          </ac:picMkLst>
        </pc:picChg>
      </pc:sldChg>
      <pc:sldChg chg="new del">
        <pc:chgData name="ROBERTS, MARTYN (PGR)" userId="c843c23e-ae0a-4da2-8e10-1726a6b274d3" providerId="ADAL" clId="{B4220FB2-96A5-4E99-961D-D3BA5EA0F764}" dt="2022-07-20T16:28:30.030" v="5774" actId="47"/>
        <pc:sldMkLst>
          <pc:docMk/>
          <pc:sldMk cId="2471850037" sldId="290"/>
        </pc:sldMkLst>
      </pc:sldChg>
      <pc:sldChg chg="delSp modSp add mod delCm modCm">
        <pc:chgData name="ROBERTS, MARTYN (PGR)" userId="c843c23e-ae0a-4da2-8e10-1726a6b274d3" providerId="ADAL" clId="{B4220FB2-96A5-4E99-961D-D3BA5EA0F764}" dt="2022-07-20T16:29:26.037" v="5815"/>
        <pc:sldMkLst>
          <pc:docMk/>
          <pc:sldMk cId="2647190887" sldId="290"/>
        </pc:sldMkLst>
        <pc:spChg chg="mod">
          <ac:chgData name="ROBERTS, MARTYN (PGR)" userId="c843c23e-ae0a-4da2-8e10-1726a6b274d3" providerId="ADAL" clId="{B4220FB2-96A5-4E99-961D-D3BA5EA0F764}" dt="2022-07-20T16:29:03.788" v="5808" actId="20577"/>
          <ac:spMkLst>
            <pc:docMk/>
            <pc:sldMk cId="2647190887" sldId="290"/>
            <ac:spMk id="2" creationId="{499F2336-78C3-49E7-9D76-A55829C60630}"/>
          </ac:spMkLst>
        </pc:spChg>
        <pc:spChg chg="del">
          <ac:chgData name="ROBERTS, MARTYN (PGR)" userId="c843c23e-ae0a-4da2-8e10-1726a6b274d3" providerId="ADAL" clId="{B4220FB2-96A5-4E99-961D-D3BA5EA0F764}" dt="2022-07-20T16:29:17.341" v="5810" actId="478"/>
          <ac:spMkLst>
            <pc:docMk/>
            <pc:sldMk cId="2647190887" sldId="290"/>
            <ac:spMk id="9" creationId="{0BFA7CA0-5F93-4A48-9C86-3692A6B8657E}"/>
          </ac:spMkLst>
        </pc:spChg>
        <pc:spChg chg="del">
          <ac:chgData name="ROBERTS, MARTYN (PGR)" userId="c843c23e-ae0a-4da2-8e10-1726a6b274d3" providerId="ADAL" clId="{B4220FB2-96A5-4E99-961D-D3BA5EA0F764}" dt="2022-07-20T16:29:19.460" v="5811" actId="478"/>
          <ac:spMkLst>
            <pc:docMk/>
            <pc:sldMk cId="2647190887" sldId="290"/>
            <ac:spMk id="10" creationId="{5EDF13BA-D32F-422D-9DC3-0F94A81414C9}"/>
          </ac:spMkLst>
        </pc:spChg>
        <pc:spChg chg="del">
          <ac:chgData name="ROBERTS, MARTYN (PGR)" userId="c843c23e-ae0a-4da2-8e10-1726a6b274d3" providerId="ADAL" clId="{B4220FB2-96A5-4E99-961D-D3BA5EA0F764}" dt="2022-07-20T16:29:20.765" v="5812" actId="478"/>
          <ac:spMkLst>
            <pc:docMk/>
            <pc:sldMk cId="2647190887" sldId="290"/>
            <ac:spMk id="11" creationId="{5FE525F8-2033-42D2-8E70-292530DA204F}"/>
          </ac:spMkLst>
        </pc:spChg>
        <pc:graphicFrameChg chg="del">
          <ac:chgData name="ROBERTS, MARTYN (PGR)" userId="c843c23e-ae0a-4da2-8e10-1726a6b274d3" providerId="ADAL" clId="{B4220FB2-96A5-4E99-961D-D3BA5EA0F764}" dt="2022-07-20T16:29:11.942" v="5809" actId="478"/>
          <ac:graphicFrameMkLst>
            <pc:docMk/>
            <pc:sldMk cId="2647190887" sldId="290"/>
            <ac:graphicFrameMk id="7" creationId="{82B56EF8-7268-4C51-8DAE-34F765BD0645}"/>
          </ac:graphicFrameMkLst>
        </pc:graphicFrameChg>
        <pc:picChg chg="del">
          <ac:chgData name="ROBERTS, MARTYN (PGR)" userId="c843c23e-ae0a-4da2-8e10-1726a6b274d3" providerId="ADAL" clId="{B4220FB2-96A5-4E99-961D-D3BA5EA0F764}" dt="2022-07-20T16:29:21.613" v="5813" actId="478"/>
          <ac:picMkLst>
            <pc:docMk/>
            <pc:sldMk cId="2647190887" sldId="290"/>
            <ac:picMk id="6" creationId="{8EE9FB3C-B4DA-4181-A250-9186C5081187}"/>
          </ac:picMkLst>
        </pc:picChg>
      </pc:sldChg>
      <pc:sldChg chg="modSp add mod">
        <pc:chgData name="ROBERTS, MARTYN (PGR)" userId="c843c23e-ae0a-4da2-8e10-1726a6b274d3" providerId="ADAL" clId="{B4220FB2-96A5-4E99-961D-D3BA5EA0F764}" dt="2022-07-20T16:29:42.260" v="5828" actId="20577"/>
        <pc:sldMkLst>
          <pc:docMk/>
          <pc:sldMk cId="3027766880" sldId="291"/>
        </pc:sldMkLst>
        <pc:spChg chg="mod">
          <ac:chgData name="ROBERTS, MARTYN (PGR)" userId="c843c23e-ae0a-4da2-8e10-1726a6b274d3" providerId="ADAL" clId="{B4220FB2-96A5-4E99-961D-D3BA5EA0F764}" dt="2022-07-20T16:29:42.260" v="5828" actId="20577"/>
          <ac:spMkLst>
            <pc:docMk/>
            <pc:sldMk cId="3027766880" sldId="291"/>
            <ac:spMk id="2" creationId="{499F2336-78C3-49E7-9D76-A55829C60630}"/>
          </ac:spMkLst>
        </pc:spChg>
      </pc:sldChg>
      <pc:sldChg chg="modSp add mod">
        <pc:chgData name="ROBERTS, MARTYN (PGR)" userId="c843c23e-ae0a-4da2-8e10-1726a6b274d3" providerId="ADAL" clId="{B4220FB2-96A5-4E99-961D-D3BA5EA0F764}" dt="2022-07-20T16:32:13.363" v="5846" actId="20577"/>
        <pc:sldMkLst>
          <pc:docMk/>
          <pc:sldMk cId="1735520597" sldId="292"/>
        </pc:sldMkLst>
        <pc:spChg chg="mod">
          <ac:chgData name="ROBERTS, MARTYN (PGR)" userId="c843c23e-ae0a-4da2-8e10-1726a6b274d3" providerId="ADAL" clId="{B4220FB2-96A5-4E99-961D-D3BA5EA0F764}" dt="2022-07-20T16:32:13.363" v="5846" actId="20577"/>
          <ac:spMkLst>
            <pc:docMk/>
            <pc:sldMk cId="1735520597" sldId="292"/>
            <ac:spMk id="2" creationId="{499F2336-78C3-49E7-9D76-A55829C60630}"/>
          </ac:spMkLst>
        </pc:spChg>
      </pc:sldChg>
      <pc:sldChg chg="addSp modSp add mod">
        <pc:chgData name="ROBERTS, MARTYN (PGR)" userId="c843c23e-ae0a-4da2-8e10-1726a6b274d3" providerId="ADAL" clId="{B4220FB2-96A5-4E99-961D-D3BA5EA0F764}" dt="2022-07-31T09:48:42.180" v="6739" actId="20577"/>
        <pc:sldMkLst>
          <pc:docMk/>
          <pc:sldMk cId="2942305730" sldId="293"/>
        </pc:sldMkLst>
        <pc:spChg chg="mod">
          <ac:chgData name="ROBERTS, MARTYN (PGR)" userId="c843c23e-ae0a-4da2-8e10-1726a6b274d3" providerId="ADAL" clId="{B4220FB2-96A5-4E99-961D-D3BA5EA0F764}" dt="2022-07-20T16:43:27.714" v="5884" actId="1076"/>
          <ac:spMkLst>
            <pc:docMk/>
            <pc:sldMk cId="2942305730" sldId="293"/>
            <ac:spMk id="4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20T16:59:57.224" v="6352" actId="20578"/>
          <ac:spMkLst>
            <pc:docMk/>
            <pc:sldMk cId="2942305730" sldId="293"/>
            <ac:spMk id="5" creationId="{00000000-0000-0000-0000-000000000000}"/>
          </ac:spMkLst>
        </pc:spChg>
        <pc:spChg chg="add mod">
          <ac:chgData name="ROBERTS, MARTYN (PGR)" userId="c843c23e-ae0a-4da2-8e10-1726a6b274d3" providerId="ADAL" clId="{B4220FB2-96A5-4E99-961D-D3BA5EA0F764}" dt="2022-07-28T06:30:50.128" v="6516"/>
          <ac:spMkLst>
            <pc:docMk/>
            <pc:sldMk cId="2942305730" sldId="293"/>
            <ac:spMk id="12" creationId="{B6E982D1-C963-4DEC-BB33-FFE5B64AF2AC}"/>
          </ac:spMkLst>
        </pc:spChg>
        <pc:spChg chg="mod">
          <ac:chgData name="ROBERTS, MARTYN (PGR)" userId="c843c23e-ae0a-4da2-8e10-1726a6b274d3" providerId="ADAL" clId="{B4220FB2-96A5-4E99-961D-D3BA5EA0F764}" dt="2022-07-31T09:48:42.180" v="6739" actId="20577"/>
          <ac:spMkLst>
            <pc:docMk/>
            <pc:sldMk cId="2942305730" sldId="293"/>
            <ac:spMk id="14" creationId="{8917B595-B13D-4874-9790-3B44E472F195}"/>
          </ac:spMkLst>
        </pc:spChg>
      </pc:sldChg>
      <pc:sldChg chg="addSp delSp modSp mod">
        <pc:chgData name="ROBERTS, MARTYN (PGR)" userId="c843c23e-ae0a-4da2-8e10-1726a6b274d3" providerId="ADAL" clId="{B4220FB2-96A5-4E99-961D-D3BA5EA0F764}" dt="2022-07-28T06:59:12.238" v="6535" actId="1076"/>
        <pc:sldMkLst>
          <pc:docMk/>
          <pc:sldMk cId="2981678013" sldId="294"/>
        </pc:sldMkLst>
        <pc:spChg chg="add del">
          <ac:chgData name="ROBERTS, MARTYN (PGR)" userId="c843c23e-ae0a-4da2-8e10-1726a6b274d3" providerId="ADAL" clId="{B4220FB2-96A5-4E99-961D-D3BA5EA0F764}" dt="2022-07-28T06:10:00.722" v="6450" actId="478"/>
          <ac:spMkLst>
            <pc:docMk/>
            <pc:sldMk cId="2981678013" sldId="294"/>
            <ac:spMk id="6" creationId="{00000000-0000-0000-0000-000000000000}"/>
          </ac:spMkLst>
        </pc:spChg>
        <pc:spChg chg="del">
          <ac:chgData name="ROBERTS, MARTYN (PGR)" userId="c843c23e-ae0a-4da2-8e10-1726a6b274d3" providerId="ADAL" clId="{B4220FB2-96A5-4E99-961D-D3BA5EA0F764}" dt="2022-07-28T06:29:44.071" v="6512" actId="21"/>
          <ac:spMkLst>
            <pc:docMk/>
            <pc:sldMk cId="2981678013" sldId="294"/>
            <ac:spMk id="10" creationId="{00000000-0000-0000-0000-000000000000}"/>
          </ac:spMkLst>
        </pc:spChg>
        <pc:picChg chg="mod">
          <ac:chgData name="ROBERTS, MARTYN (PGR)" userId="c843c23e-ae0a-4da2-8e10-1726a6b274d3" providerId="ADAL" clId="{B4220FB2-96A5-4E99-961D-D3BA5EA0F764}" dt="2022-07-28T06:09:47.386" v="6432" actId="1076"/>
          <ac:picMkLst>
            <pc:docMk/>
            <pc:sldMk cId="2981678013" sldId="294"/>
            <ac:picMk id="9" creationId="{00000000-0000-0000-0000-000000000000}"/>
          </ac:picMkLst>
        </pc:picChg>
        <pc:picChg chg="mod">
          <ac:chgData name="ROBERTS, MARTYN (PGR)" userId="c843c23e-ae0a-4da2-8e10-1726a6b274d3" providerId="ADAL" clId="{B4220FB2-96A5-4E99-961D-D3BA5EA0F764}" dt="2022-07-28T06:59:12.238" v="6535" actId="1076"/>
          <ac:picMkLst>
            <pc:docMk/>
            <pc:sldMk cId="2981678013" sldId="294"/>
            <ac:picMk id="11" creationId="{00000000-0000-0000-0000-000000000000}"/>
          </ac:picMkLst>
        </pc:picChg>
      </pc:sldChg>
      <pc:sldChg chg="delSp modSp mod">
        <pc:chgData name="ROBERTS, MARTYN (PGR)" userId="c843c23e-ae0a-4da2-8e10-1726a6b274d3" providerId="ADAL" clId="{B4220FB2-96A5-4E99-961D-D3BA5EA0F764}" dt="2022-07-28T07:00:19.928" v="6543" actId="1076"/>
        <pc:sldMkLst>
          <pc:docMk/>
          <pc:sldMk cId="3387532397" sldId="295"/>
        </pc:sldMkLst>
        <pc:spChg chg="del">
          <ac:chgData name="ROBERTS, MARTYN (PGR)" userId="c843c23e-ae0a-4da2-8e10-1726a6b274d3" providerId="ADAL" clId="{B4220FB2-96A5-4E99-961D-D3BA5EA0F764}" dt="2022-07-28T06:13:05.676" v="6476" actId="21"/>
          <ac:spMkLst>
            <pc:docMk/>
            <pc:sldMk cId="3387532397" sldId="295"/>
            <ac:spMk id="6" creationId="{00000000-0000-0000-0000-000000000000}"/>
          </ac:spMkLst>
        </pc:spChg>
        <pc:spChg chg="del">
          <ac:chgData name="ROBERTS, MARTYN (PGR)" userId="c843c23e-ae0a-4da2-8e10-1726a6b274d3" providerId="ADAL" clId="{B4220FB2-96A5-4E99-961D-D3BA5EA0F764}" dt="2022-07-28T06:54:51.927" v="6528" actId="21"/>
          <ac:spMkLst>
            <pc:docMk/>
            <pc:sldMk cId="3387532397" sldId="295"/>
            <ac:spMk id="9" creationId="{00000000-0000-0000-0000-000000000000}"/>
          </ac:spMkLst>
        </pc:spChg>
        <pc:picChg chg="mod">
          <ac:chgData name="ROBERTS, MARTYN (PGR)" userId="c843c23e-ae0a-4da2-8e10-1726a6b274d3" providerId="ADAL" clId="{B4220FB2-96A5-4E99-961D-D3BA5EA0F764}" dt="2022-07-28T07:00:19.928" v="6543" actId="1076"/>
          <ac:picMkLst>
            <pc:docMk/>
            <pc:sldMk cId="3387532397" sldId="295"/>
            <ac:picMk id="10" creationId="{00000000-0000-0000-0000-000000000000}"/>
          </ac:picMkLst>
        </pc:picChg>
      </pc:sldChg>
      <pc:sldChg chg="addSp modSp mod">
        <pc:chgData name="ROBERTS, MARTYN (PGR)" userId="c843c23e-ae0a-4da2-8e10-1726a6b274d3" providerId="ADAL" clId="{B4220FB2-96A5-4E99-961D-D3BA5EA0F764}" dt="2022-07-31T10:00:06.164" v="6750" actId="20577"/>
        <pc:sldMkLst>
          <pc:docMk/>
          <pc:sldMk cId="3773503500" sldId="298"/>
        </pc:sldMkLst>
        <pc:spChg chg="mod">
          <ac:chgData name="ROBERTS, MARTYN (PGR)" userId="c843c23e-ae0a-4da2-8e10-1726a6b274d3" providerId="ADAL" clId="{B4220FB2-96A5-4E99-961D-D3BA5EA0F764}" dt="2022-07-31T10:00:06.164" v="6750" actId="20577"/>
          <ac:spMkLst>
            <pc:docMk/>
            <pc:sldMk cId="3773503500" sldId="298"/>
            <ac:spMk id="5" creationId="{00000000-0000-0000-0000-000000000000}"/>
          </ac:spMkLst>
        </pc:spChg>
        <pc:spChg chg="add mod">
          <ac:chgData name="ROBERTS, MARTYN (PGR)" userId="c843c23e-ae0a-4da2-8e10-1726a6b274d3" providerId="ADAL" clId="{B4220FB2-96A5-4E99-961D-D3BA5EA0F764}" dt="2022-07-28T06:30:47.452" v="6515"/>
          <ac:spMkLst>
            <pc:docMk/>
            <pc:sldMk cId="3773503500" sldId="298"/>
            <ac:spMk id="6" creationId="{1B0E55AA-DD21-4362-AA57-CC9678FC61A3}"/>
          </ac:spMkLst>
        </pc:spChg>
        <pc:spChg chg="mod">
          <ac:chgData name="ROBERTS, MARTYN (PGR)" userId="c843c23e-ae0a-4da2-8e10-1726a6b274d3" providerId="ADAL" clId="{B4220FB2-96A5-4E99-961D-D3BA5EA0F764}" dt="2022-07-31T09:48:45.883" v="6741" actId="20577"/>
          <ac:spMkLst>
            <pc:docMk/>
            <pc:sldMk cId="3773503500" sldId="298"/>
            <ac:spMk id="8" creationId="{8917B595-B13D-4874-9790-3B44E472F195}"/>
          </ac:spMkLst>
        </pc:spChg>
      </pc:sldChg>
      <pc:sldChg chg="addSp delSp modSp mod modAnim">
        <pc:chgData name="ROBERTS, MARTYN (PGR)" userId="c843c23e-ae0a-4da2-8e10-1726a6b274d3" providerId="ADAL" clId="{B4220FB2-96A5-4E99-961D-D3BA5EA0F764}" dt="2022-07-31T09:48:33.164" v="6735" actId="20577"/>
        <pc:sldMkLst>
          <pc:docMk/>
          <pc:sldMk cId="1480945840" sldId="300"/>
        </pc:sldMkLst>
        <pc:spChg chg="mod">
          <ac:chgData name="ROBERTS, MARTYN (PGR)" userId="c843c23e-ae0a-4da2-8e10-1726a6b274d3" providerId="ADAL" clId="{B4220FB2-96A5-4E99-961D-D3BA5EA0F764}" dt="2022-07-28T06:12:04.619" v="6468" actId="20577"/>
          <ac:spMkLst>
            <pc:docMk/>
            <pc:sldMk cId="1480945840" sldId="300"/>
            <ac:spMk id="2" creationId="{499F2336-78C3-49E7-9D76-A55829C60630}"/>
          </ac:spMkLst>
        </pc:spChg>
        <pc:spChg chg="mod">
          <ac:chgData name="ROBERTS, MARTYN (PGR)" userId="c843c23e-ae0a-4da2-8e10-1726a6b274d3" providerId="ADAL" clId="{B4220FB2-96A5-4E99-961D-D3BA5EA0F764}" dt="2022-07-31T09:48:33.164" v="6735" actId="20577"/>
          <ac:spMkLst>
            <pc:docMk/>
            <pc:sldMk cId="1480945840" sldId="300"/>
            <ac:spMk id="4" creationId="{8917B595-B13D-4874-9790-3B44E472F195}"/>
          </ac:spMkLst>
        </pc:spChg>
        <pc:spChg chg="mod">
          <ac:chgData name="ROBERTS, MARTYN (PGR)" userId="c843c23e-ae0a-4da2-8e10-1726a6b274d3" providerId="ADAL" clId="{B4220FB2-96A5-4E99-961D-D3BA5EA0F764}" dt="2022-07-28T06:11:57.822" v="6467" actId="1076"/>
          <ac:spMkLst>
            <pc:docMk/>
            <pc:sldMk cId="1480945840" sldId="300"/>
            <ac:spMk id="9" creationId="{00000000-0000-0000-0000-000000000000}"/>
          </ac:spMkLst>
        </pc:spChg>
        <pc:spChg chg="add mod">
          <ac:chgData name="ROBERTS, MARTYN (PGR)" userId="c843c23e-ae0a-4da2-8e10-1726a6b274d3" providerId="ADAL" clId="{B4220FB2-96A5-4E99-961D-D3BA5EA0F764}" dt="2022-07-28T06:12:40.607" v="6475" actId="1076"/>
          <ac:spMkLst>
            <pc:docMk/>
            <pc:sldMk cId="1480945840" sldId="300"/>
            <ac:spMk id="10" creationId="{4BDA4B7D-2324-4CC2-AF21-6F36E5CB2580}"/>
          </ac:spMkLst>
        </pc:spChg>
        <pc:spChg chg="add mod">
          <ac:chgData name="ROBERTS, MARTYN (PGR)" userId="c843c23e-ae0a-4da2-8e10-1726a6b274d3" providerId="ADAL" clId="{B4220FB2-96A5-4E99-961D-D3BA5EA0F764}" dt="2022-07-28T06:13:27.542" v="6480" actId="1076"/>
          <ac:spMkLst>
            <pc:docMk/>
            <pc:sldMk cId="1480945840" sldId="300"/>
            <ac:spMk id="11" creationId="{5339DD38-2E13-469D-86CE-280217D1B8FE}"/>
          </ac:spMkLst>
        </pc:spChg>
        <pc:spChg chg="del">
          <ac:chgData name="ROBERTS, MARTYN (PGR)" userId="c843c23e-ae0a-4da2-8e10-1726a6b274d3" providerId="ADAL" clId="{B4220FB2-96A5-4E99-961D-D3BA5EA0F764}" dt="2022-07-28T06:11:52.432" v="6466" actId="478"/>
          <ac:spMkLst>
            <pc:docMk/>
            <pc:sldMk cId="1480945840" sldId="300"/>
            <ac:spMk id="17" creationId="{00000000-0000-0000-0000-000000000000}"/>
          </ac:spMkLst>
        </pc:spChg>
        <pc:picChg chg="add mod modCrop">
          <ac:chgData name="ROBERTS, MARTYN (PGR)" userId="c843c23e-ae0a-4da2-8e10-1726a6b274d3" providerId="ADAL" clId="{B4220FB2-96A5-4E99-961D-D3BA5EA0F764}" dt="2022-07-28T06:14:11.373" v="6484" actId="1076"/>
          <ac:picMkLst>
            <pc:docMk/>
            <pc:sldMk cId="1480945840" sldId="300"/>
            <ac:picMk id="12" creationId="{25CB8FE1-3F36-4EB2-8A6E-E33CA1BA4AB6}"/>
          </ac:picMkLst>
        </pc:picChg>
        <pc:picChg chg="mod modCrop">
          <ac:chgData name="ROBERTS, MARTYN (PGR)" userId="c843c23e-ae0a-4da2-8e10-1726a6b274d3" providerId="ADAL" clId="{B4220FB2-96A5-4E99-961D-D3BA5EA0F764}" dt="2022-07-28T06:11:44.174" v="6464" actId="1076"/>
          <ac:picMkLst>
            <pc:docMk/>
            <pc:sldMk cId="1480945840" sldId="300"/>
            <ac:picMk id="14" creationId="{00000000-0000-0000-0000-000000000000}"/>
          </ac:picMkLst>
        </pc:picChg>
        <pc:picChg chg="del">
          <ac:chgData name="ROBERTS, MARTYN (PGR)" userId="c843c23e-ae0a-4da2-8e10-1726a6b274d3" providerId="ADAL" clId="{B4220FB2-96A5-4E99-961D-D3BA5EA0F764}" dt="2022-07-28T06:11:50.200" v="6465" actId="478"/>
          <ac:picMkLst>
            <pc:docMk/>
            <pc:sldMk cId="1480945840" sldId="300"/>
            <ac:picMk id="16" creationId="{00000000-0000-0000-0000-000000000000}"/>
          </ac:picMkLst>
        </pc:picChg>
      </pc:sldChg>
      <pc:sldChg chg="delSp del mod">
        <pc:chgData name="ROBERTS, MARTYN (PGR)" userId="c843c23e-ae0a-4da2-8e10-1726a6b274d3" providerId="ADAL" clId="{B4220FB2-96A5-4E99-961D-D3BA5EA0F764}" dt="2022-07-28T06:15:25.488" v="6490" actId="47"/>
        <pc:sldMkLst>
          <pc:docMk/>
          <pc:sldMk cId="2600444494" sldId="301"/>
        </pc:sldMkLst>
        <pc:picChg chg="del">
          <ac:chgData name="ROBERTS, MARTYN (PGR)" userId="c843c23e-ae0a-4da2-8e10-1726a6b274d3" providerId="ADAL" clId="{B4220FB2-96A5-4E99-961D-D3BA5EA0F764}" dt="2022-07-28T06:13:35.177" v="6481" actId="21"/>
          <ac:picMkLst>
            <pc:docMk/>
            <pc:sldMk cId="2600444494" sldId="301"/>
            <ac:picMk id="14" creationId="{00000000-0000-0000-0000-000000000000}"/>
          </ac:picMkLst>
        </pc:picChg>
        <pc:picChg chg="del">
          <ac:chgData name="ROBERTS, MARTYN (PGR)" userId="c843c23e-ae0a-4da2-8e10-1726a6b274d3" providerId="ADAL" clId="{B4220FB2-96A5-4E99-961D-D3BA5EA0F764}" dt="2022-07-28T06:14:32.235" v="6485" actId="21"/>
          <ac:picMkLst>
            <pc:docMk/>
            <pc:sldMk cId="2600444494" sldId="301"/>
            <ac:picMk id="15" creationId="{00000000-0000-0000-0000-000000000000}"/>
          </ac:picMkLst>
        </pc:picChg>
      </pc:sldChg>
      <pc:sldChg chg="addSp delSp modSp add mod">
        <pc:chgData name="ROBERTS, MARTYN (PGR)" userId="c843c23e-ae0a-4da2-8e10-1726a6b274d3" providerId="ADAL" clId="{B4220FB2-96A5-4E99-961D-D3BA5EA0F764}" dt="2022-07-31T09:48:36.988" v="6737" actId="20577"/>
        <pc:sldMkLst>
          <pc:docMk/>
          <pc:sldMk cId="390303963" sldId="302"/>
        </pc:sldMkLst>
        <pc:spChg chg="mod">
          <ac:chgData name="ROBERTS, MARTYN (PGR)" userId="c843c23e-ae0a-4da2-8e10-1726a6b274d3" providerId="ADAL" clId="{B4220FB2-96A5-4E99-961D-D3BA5EA0F764}" dt="2022-07-28T06:10:23.347" v="6452" actId="20577"/>
          <ac:spMkLst>
            <pc:docMk/>
            <pc:sldMk cId="390303963" sldId="302"/>
            <ac:spMk id="2" creationId="{499F2336-78C3-49E7-9D76-A55829C60630}"/>
          </ac:spMkLst>
        </pc:spChg>
        <pc:spChg chg="mod">
          <ac:chgData name="ROBERTS, MARTYN (PGR)" userId="c843c23e-ae0a-4da2-8e10-1726a6b274d3" providerId="ADAL" clId="{B4220FB2-96A5-4E99-961D-D3BA5EA0F764}" dt="2022-07-31T09:48:36.988" v="6737" actId="20577"/>
          <ac:spMkLst>
            <pc:docMk/>
            <pc:sldMk cId="390303963" sldId="302"/>
            <ac:spMk id="4" creationId="{8917B595-B13D-4874-9790-3B44E472F195}"/>
          </ac:spMkLst>
        </pc:spChg>
        <pc:spChg chg="del">
          <ac:chgData name="ROBERTS, MARTYN (PGR)" userId="c843c23e-ae0a-4da2-8e10-1726a6b274d3" providerId="ADAL" clId="{B4220FB2-96A5-4E99-961D-D3BA5EA0F764}" dt="2022-07-28T06:11:01.264" v="6459" actId="478"/>
          <ac:spMkLst>
            <pc:docMk/>
            <pc:sldMk cId="390303963" sldId="302"/>
            <ac:spMk id="9" creationId="{00000000-0000-0000-0000-000000000000}"/>
          </ac:spMkLst>
        </pc:spChg>
        <pc:spChg chg="add mod">
          <ac:chgData name="ROBERTS, MARTYN (PGR)" userId="c843c23e-ae0a-4da2-8e10-1726a6b274d3" providerId="ADAL" clId="{B4220FB2-96A5-4E99-961D-D3BA5EA0F764}" dt="2022-07-28T06:15:13.974" v="6489"/>
          <ac:spMkLst>
            <pc:docMk/>
            <pc:sldMk cId="390303963" sldId="302"/>
            <ac:spMk id="11" creationId="{3FF9C1BC-76A7-4894-81B9-2619BD1DA6E3}"/>
          </ac:spMkLst>
        </pc:spChg>
        <pc:spChg chg="add mod">
          <ac:chgData name="ROBERTS, MARTYN (PGR)" userId="c843c23e-ae0a-4da2-8e10-1726a6b274d3" providerId="ADAL" clId="{B4220FB2-96A5-4E99-961D-D3BA5EA0F764}" dt="2022-07-28T06:15:13.974" v="6489"/>
          <ac:spMkLst>
            <pc:docMk/>
            <pc:sldMk cId="390303963" sldId="302"/>
            <ac:spMk id="12" creationId="{95AF459A-6089-44AB-B239-37F9B0B84E77}"/>
          </ac:spMkLst>
        </pc:spChg>
        <pc:spChg chg="add del mod">
          <ac:chgData name="ROBERTS, MARTYN (PGR)" userId="c843c23e-ae0a-4da2-8e10-1726a6b274d3" providerId="ADAL" clId="{B4220FB2-96A5-4E99-961D-D3BA5EA0F764}" dt="2022-07-28T06:55:09.394" v="6532"/>
          <ac:spMkLst>
            <pc:docMk/>
            <pc:sldMk cId="390303963" sldId="302"/>
            <ac:spMk id="13" creationId="{99175C69-C727-486D-B6BD-365349898590}"/>
          </ac:spMkLst>
        </pc:spChg>
        <pc:spChg chg="mod">
          <ac:chgData name="ROBERTS, MARTYN (PGR)" userId="c843c23e-ae0a-4da2-8e10-1726a6b274d3" providerId="ADAL" clId="{B4220FB2-96A5-4E99-961D-D3BA5EA0F764}" dt="2022-07-28T06:11:07.518" v="6460" actId="1076"/>
          <ac:spMkLst>
            <pc:docMk/>
            <pc:sldMk cId="390303963" sldId="302"/>
            <ac:spMk id="17" creationId="{00000000-0000-0000-0000-000000000000}"/>
          </ac:spMkLst>
        </pc:spChg>
        <pc:picChg chg="add mod modCrop">
          <ac:chgData name="ROBERTS, MARTYN (PGR)" userId="c843c23e-ae0a-4da2-8e10-1726a6b274d3" providerId="ADAL" clId="{B4220FB2-96A5-4E99-961D-D3BA5EA0F764}" dt="2022-07-28T06:14:52.391" v="6488" actId="1076"/>
          <ac:picMkLst>
            <pc:docMk/>
            <pc:sldMk cId="390303963" sldId="302"/>
            <ac:picMk id="10" creationId="{478DE3D4-4659-4507-8A31-44CBB0AD0E4F}"/>
          </ac:picMkLst>
        </pc:picChg>
        <pc:picChg chg="del">
          <ac:chgData name="ROBERTS, MARTYN (PGR)" userId="c843c23e-ae0a-4da2-8e10-1726a6b274d3" providerId="ADAL" clId="{B4220FB2-96A5-4E99-961D-D3BA5EA0F764}" dt="2022-07-28T06:10:40.079" v="6455" actId="478"/>
          <ac:picMkLst>
            <pc:docMk/>
            <pc:sldMk cId="390303963" sldId="302"/>
            <ac:picMk id="14" creationId="{00000000-0000-0000-0000-000000000000}"/>
          </ac:picMkLst>
        </pc:picChg>
        <pc:picChg chg="mod ord modCrop">
          <ac:chgData name="ROBERTS, MARTYN (PGR)" userId="c843c23e-ae0a-4da2-8e10-1726a6b274d3" providerId="ADAL" clId="{B4220FB2-96A5-4E99-961D-D3BA5EA0F764}" dt="2022-07-28T06:10:54.966" v="6458" actId="1076"/>
          <ac:picMkLst>
            <pc:docMk/>
            <pc:sldMk cId="390303963" sldId="302"/>
            <ac:picMk id="16" creationId="{00000000-0000-0000-0000-000000000000}"/>
          </ac:picMkLst>
        </pc:picChg>
      </pc:sldChg>
      <pc:sldChg chg="addSp delSp modSp add del mod">
        <pc:chgData name="ROBERTS, MARTYN (PGR)" userId="c843c23e-ae0a-4da2-8e10-1726a6b274d3" providerId="ADAL" clId="{B4220FB2-96A5-4E99-961D-D3BA5EA0F764}" dt="2022-07-28T06:09:57.287" v="6448"/>
        <pc:sldMkLst>
          <pc:docMk/>
          <pc:sldMk cId="3367073685" sldId="302"/>
        </pc:sldMkLst>
        <pc:spChg chg="mod">
          <ac:chgData name="ROBERTS, MARTYN (PGR)" userId="c843c23e-ae0a-4da2-8e10-1726a6b274d3" providerId="ADAL" clId="{B4220FB2-96A5-4E99-961D-D3BA5EA0F764}" dt="2022-07-28T06:09:56.835" v="6447" actId="20577"/>
          <ac:spMkLst>
            <pc:docMk/>
            <pc:sldMk cId="3367073685" sldId="302"/>
            <ac:spMk id="2" creationId="{499F2336-78C3-49E7-9D76-A55829C60630}"/>
          </ac:spMkLst>
        </pc:spChg>
        <pc:spChg chg="add del">
          <ac:chgData name="ROBERTS, MARTYN (PGR)" userId="c843c23e-ae0a-4da2-8e10-1726a6b274d3" providerId="ADAL" clId="{B4220FB2-96A5-4E99-961D-D3BA5EA0F764}" dt="2022-07-28T06:09:52.082" v="6440" actId="478"/>
          <ac:spMkLst>
            <pc:docMk/>
            <pc:sldMk cId="3367073685" sldId="302"/>
            <ac:spMk id="9" creationId="{00000000-0000-0000-0000-000000000000}"/>
          </ac:spMkLst>
        </pc:spChg>
        <pc:spChg chg="mod">
          <ac:chgData name="ROBERTS, MARTYN (PGR)" userId="c843c23e-ae0a-4da2-8e10-1726a6b274d3" providerId="ADAL" clId="{B4220FB2-96A5-4E99-961D-D3BA5EA0F764}" dt="2022-07-28T06:09:48.989" v="6435" actId="1076"/>
          <ac:spMkLst>
            <pc:docMk/>
            <pc:sldMk cId="3367073685" sldId="302"/>
            <ac:spMk id="17" creationId="{00000000-0000-0000-0000-000000000000}"/>
          </ac:spMkLst>
        </pc:spChg>
        <pc:picChg chg="add del">
          <ac:chgData name="ROBERTS, MARTYN (PGR)" userId="c843c23e-ae0a-4da2-8e10-1726a6b274d3" providerId="ADAL" clId="{B4220FB2-96A5-4E99-961D-D3BA5EA0F764}" dt="2022-07-28T06:09:53.578" v="6442" actId="478"/>
          <ac:picMkLst>
            <pc:docMk/>
            <pc:sldMk cId="3367073685" sldId="302"/>
            <ac:picMk id="14" creationId="{00000000-0000-0000-0000-000000000000}"/>
          </ac:picMkLst>
        </pc:picChg>
        <pc:picChg chg="mod ord modCrop">
          <ac:chgData name="ROBERTS, MARTYN (PGR)" userId="c843c23e-ae0a-4da2-8e10-1726a6b274d3" providerId="ADAL" clId="{B4220FB2-96A5-4E99-961D-D3BA5EA0F764}" dt="2022-07-28T06:09:54.641" v="6444" actId="1076"/>
          <ac:picMkLst>
            <pc:docMk/>
            <pc:sldMk cId="3367073685" sldId="302"/>
            <ac:picMk id="16" creationId="{00000000-0000-0000-0000-000000000000}"/>
          </ac:picMkLst>
        </pc:picChg>
      </pc:sldChg>
      <pc:sldChg chg="addSp delSp modSp add mod modAnim">
        <pc:chgData name="ROBERTS, MARTYN (PGR)" userId="c843c23e-ae0a-4da2-8e10-1726a6b274d3" providerId="ADAL" clId="{B4220FB2-96A5-4E99-961D-D3BA5EA0F764}" dt="2022-07-31T09:48:29.420" v="6733" actId="20577"/>
        <pc:sldMkLst>
          <pc:docMk/>
          <pc:sldMk cId="2385423050" sldId="303"/>
        </pc:sldMkLst>
        <pc:spChg chg="mod">
          <ac:chgData name="ROBERTS, MARTYN (PGR)" userId="c843c23e-ae0a-4da2-8e10-1726a6b274d3" providerId="ADAL" clId="{B4220FB2-96A5-4E99-961D-D3BA5EA0F764}" dt="2022-07-28T06:22:11.967" v="6502"/>
          <ac:spMkLst>
            <pc:docMk/>
            <pc:sldMk cId="2385423050" sldId="303"/>
            <ac:spMk id="2" creationId="{499F2336-78C3-49E7-9D76-A55829C60630}"/>
          </ac:spMkLst>
        </pc:spChg>
        <pc:spChg chg="mod">
          <ac:chgData name="ROBERTS, MARTYN (PGR)" userId="c843c23e-ae0a-4da2-8e10-1726a6b274d3" providerId="ADAL" clId="{B4220FB2-96A5-4E99-961D-D3BA5EA0F764}" dt="2022-07-31T09:48:29.420" v="6733" actId="20577"/>
          <ac:spMkLst>
            <pc:docMk/>
            <pc:sldMk cId="2385423050" sldId="303"/>
            <ac:spMk id="4" creationId="{8917B595-B13D-4874-9790-3B44E472F195}"/>
          </ac:spMkLst>
        </pc:spChg>
        <pc:spChg chg="del">
          <ac:chgData name="ROBERTS, MARTYN (PGR)" userId="c843c23e-ae0a-4da2-8e10-1726a6b274d3" providerId="ADAL" clId="{B4220FB2-96A5-4E99-961D-D3BA5EA0F764}" dt="2022-07-28T06:29:38.443" v="6511" actId="478"/>
          <ac:spMkLst>
            <pc:docMk/>
            <pc:sldMk cId="2385423050" sldId="303"/>
            <ac:spMk id="9" creationId="{00000000-0000-0000-0000-000000000000}"/>
          </ac:spMkLst>
        </pc:spChg>
        <pc:spChg chg="add mod">
          <ac:chgData name="ROBERTS, MARTYN (PGR)" userId="c843c23e-ae0a-4da2-8e10-1726a6b274d3" providerId="ADAL" clId="{B4220FB2-96A5-4E99-961D-D3BA5EA0F764}" dt="2022-07-28T06:29:53.392" v="6514" actId="1076"/>
          <ac:spMkLst>
            <pc:docMk/>
            <pc:sldMk cId="2385423050" sldId="303"/>
            <ac:spMk id="13" creationId="{4CA068D6-FBAA-45C6-897A-F4B641DCD798}"/>
          </ac:spMkLst>
        </pc:spChg>
        <pc:spChg chg="add mod">
          <ac:chgData name="ROBERTS, MARTYN (PGR)" userId="c843c23e-ae0a-4da2-8e10-1726a6b274d3" providerId="ADAL" clId="{B4220FB2-96A5-4E99-961D-D3BA5EA0F764}" dt="2022-07-28T07:01:39.221" v="6559" actId="1076"/>
          <ac:spMkLst>
            <pc:docMk/>
            <pc:sldMk cId="2385423050" sldId="303"/>
            <ac:spMk id="18" creationId="{E691949D-3040-4E0D-AF4D-C9AAFF5B8888}"/>
          </ac:spMkLst>
        </pc:spChg>
        <pc:picChg chg="add mod ord modCrop">
          <ac:chgData name="ROBERTS, MARTYN (PGR)" userId="c843c23e-ae0a-4da2-8e10-1726a6b274d3" providerId="ADAL" clId="{B4220FB2-96A5-4E99-961D-D3BA5EA0F764}" dt="2022-07-28T06:29:33.130" v="6509" actId="167"/>
          <ac:picMkLst>
            <pc:docMk/>
            <pc:sldMk cId="2385423050" sldId="303"/>
            <ac:picMk id="7" creationId="{B93684BA-AC82-4A6F-A8FD-2AE1529FA93D}"/>
          </ac:picMkLst>
        </pc:picChg>
        <pc:picChg chg="del">
          <ac:chgData name="ROBERTS, MARTYN (PGR)" userId="c843c23e-ae0a-4da2-8e10-1726a6b274d3" providerId="ADAL" clId="{B4220FB2-96A5-4E99-961D-D3BA5EA0F764}" dt="2022-07-28T06:22:15.188" v="6503" actId="478"/>
          <ac:picMkLst>
            <pc:docMk/>
            <pc:sldMk cId="2385423050" sldId="303"/>
            <ac:picMk id="12" creationId="{25CB8FE1-3F36-4EB2-8A6E-E33CA1BA4AB6}"/>
          </ac:picMkLst>
        </pc:picChg>
        <pc:picChg chg="del">
          <ac:chgData name="ROBERTS, MARTYN (PGR)" userId="c843c23e-ae0a-4da2-8e10-1726a6b274d3" providerId="ADAL" clId="{B4220FB2-96A5-4E99-961D-D3BA5EA0F764}" dt="2022-07-28T06:29:35.242" v="6510" actId="478"/>
          <ac:picMkLst>
            <pc:docMk/>
            <pc:sldMk cId="2385423050" sldId="303"/>
            <ac:picMk id="14" creationId="{00000000-0000-0000-0000-000000000000}"/>
          </ac:picMkLst>
        </pc:picChg>
        <pc:picChg chg="add del mod">
          <ac:chgData name="ROBERTS, MARTYN (PGR)" userId="c843c23e-ae0a-4da2-8e10-1726a6b274d3" providerId="ADAL" clId="{B4220FB2-96A5-4E99-961D-D3BA5EA0F764}" dt="2022-07-28T06:42:16.854" v="6522" actId="478"/>
          <ac:picMkLst>
            <pc:docMk/>
            <pc:sldMk cId="2385423050" sldId="303"/>
            <ac:picMk id="15" creationId="{DD6FEC88-2BAA-4B9E-99A2-B26B8F7DB873}"/>
          </ac:picMkLst>
        </pc:picChg>
        <pc:picChg chg="add mod modCrop">
          <ac:chgData name="ROBERTS, MARTYN (PGR)" userId="c843c23e-ae0a-4da2-8e10-1726a6b274d3" providerId="ADAL" clId="{B4220FB2-96A5-4E99-961D-D3BA5EA0F764}" dt="2022-07-28T06:54:37.727" v="6527" actId="1076"/>
          <ac:picMkLst>
            <pc:docMk/>
            <pc:sldMk cId="2385423050" sldId="303"/>
            <ac:picMk id="17" creationId="{5F5AB05A-6BB0-4FF3-A1F5-C6B3A138D78C}"/>
          </ac:picMkLst>
        </pc:picChg>
        <pc:picChg chg="add mod modCrop">
          <ac:chgData name="ROBERTS, MARTYN (PGR)" userId="c843c23e-ae0a-4da2-8e10-1726a6b274d3" providerId="ADAL" clId="{B4220FB2-96A5-4E99-961D-D3BA5EA0F764}" dt="2022-07-28T07:00:07.063" v="6542" actId="732"/>
          <ac:picMkLst>
            <pc:docMk/>
            <pc:sldMk cId="2385423050" sldId="303"/>
            <ac:picMk id="19" creationId="{4C0E7675-6810-435D-B8BD-DE0505C4A8C4}"/>
          </ac:picMkLst>
        </pc:picChg>
        <pc:picChg chg="add mod modCrop">
          <ac:chgData name="ROBERTS, MARTYN (PGR)" userId="c843c23e-ae0a-4da2-8e10-1726a6b274d3" providerId="ADAL" clId="{B4220FB2-96A5-4E99-961D-D3BA5EA0F764}" dt="2022-07-28T07:01:46.894" v="6560" actId="1076"/>
          <ac:picMkLst>
            <pc:docMk/>
            <pc:sldMk cId="2385423050" sldId="303"/>
            <ac:picMk id="20" creationId="{DF47FDC2-79B4-4A9C-8862-DA0E615AD804}"/>
          </ac:picMkLst>
        </pc:picChg>
      </pc:sldChg>
      <pc:sldChg chg="add del">
        <pc:chgData name="ROBERTS, MARTYN (PGR)" userId="c843c23e-ae0a-4da2-8e10-1726a6b274d3" providerId="ADAL" clId="{B4220FB2-96A5-4E99-961D-D3BA5EA0F764}" dt="2022-07-28T06:09:45.966" v="6431"/>
        <pc:sldMkLst>
          <pc:docMk/>
          <pc:sldMk cId="4012743013" sldId="303"/>
        </pc:sldMkLst>
      </pc:sldChg>
      <pc:sldMasterChg chg="modSldLayout">
        <pc:chgData name="ROBERTS, MARTYN (PGR)" userId="c843c23e-ae0a-4da2-8e10-1726a6b274d3" providerId="ADAL" clId="{B4220FB2-96A5-4E99-961D-D3BA5EA0F764}" dt="2022-07-29T08:24:02.223" v="6647"/>
        <pc:sldMasterMkLst>
          <pc:docMk/>
          <pc:sldMasterMk cId="2866046469" sldId="2147483648"/>
        </pc:sldMasterMkLst>
        <pc:sldLayoutChg chg="addSp delSp modSp mod">
          <pc:chgData name="ROBERTS, MARTYN (PGR)" userId="c843c23e-ae0a-4da2-8e10-1726a6b274d3" providerId="ADAL" clId="{B4220FB2-96A5-4E99-961D-D3BA5EA0F764}" dt="2022-07-20T10:08:56.676" v="3276" actId="14100"/>
          <pc:sldLayoutMkLst>
            <pc:docMk/>
            <pc:sldMasterMk cId="2866046469" sldId="2147483648"/>
            <pc:sldLayoutMk cId="698731021" sldId="2147483649"/>
          </pc:sldLayoutMkLst>
          <pc:spChg chg="mod">
            <ac:chgData name="ROBERTS, MARTYN (PGR)" userId="c843c23e-ae0a-4da2-8e10-1726a6b274d3" providerId="ADAL" clId="{B4220FB2-96A5-4E99-961D-D3BA5EA0F764}" dt="2022-07-13T16:23:03.487" v="532"/>
            <ac:spMkLst>
              <pc:docMk/>
              <pc:sldMasterMk cId="2866046469" sldId="2147483648"/>
              <pc:sldLayoutMk cId="698731021" sldId="2147483649"/>
              <ac:spMk id="2" creationId="{00000000-0000-0000-0000-000000000000}"/>
            </ac:spMkLst>
          </pc:spChg>
          <pc:spChg chg="add mod">
            <ac:chgData name="ROBERTS, MARTYN (PGR)" userId="c843c23e-ae0a-4da2-8e10-1726a6b274d3" providerId="ADAL" clId="{B4220FB2-96A5-4E99-961D-D3BA5EA0F764}" dt="2022-07-13T15:44:29.928" v="129" actId="571"/>
            <ac:spMkLst>
              <pc:docMk/>
              <pc:sldMasterMk cId="2866046469" sldId="2147483648"/>
              <pc:sldLayoutMk cId="698731021" sldId="2147483649"/>
              <ac:spMk id="12" creationId="{439B8288-9449-4D1F-B72C-5442BB8757FC}"/>
            </ac:spMkLst>
          </pc:spChg>
          <pc:picChg chg="add mod modCrop">
            <ac:chgData name="ROBERTS, MARTYN (PGR)" userId="c843c23e-ae0a-4da2-8e10-1726a6b274d3" providerId="ADAL" clId="{B4220FB2-96A5-4E99-961D-D3BA5EA0F764}" dt="2022-07-20T09:26:58.505" v="3219" actId="1076"/>
            <ac:picMkLst>
              <pc:docMk/>
              <pc:sldMasterMk cId="2866046469" sldId="2147483648"/>
              <pc:sldLayoutMk cId="698731021" sldId="2147483649"/>
              <ac:picMk id="4" creationId="{686FFDF5-6477-4453-BD15-25BCDC9638D3}"/>
            </ac:picMkLst>
          </pc:picChg>
          <pc:picChg chg="del mod">
            <ac:chgData name="ROBERTS, MARTYN (PGR)" userId="c843c23e-ae0a-4da2-8e10-1726a6b274d3" providerId="ADAL" clId="{B4220FB2-96A5-4E99-961D-D3BA5EA0F764}" dt="2022-07-13T16:03:09.543" v="334" actId="478"/>
            <ac:picMkLst>
              <pc:docMk/>
              <pc:sldMasterMk cId="2866046469" sldId="2147483648"/>
              <pc:sldLayoutMk cId="698731021" sldId="2147483649"/>
              <ac:picMk id="5" creationId="{B24573CB-1459-914F-8D53-A836411198A0}"/>
            </ac:picMkLst>
          </pc:picChg>
          <pc:picChg chg="add mod modCrop">
            <ac:chgData name="ROBERTS, MARTYN (PGR)" userId="c843c23e-ae0a-4da2-8e10-1726a6b274d3" providerId="ADAL" clId="{B4220FB2-96A5-4E99-961D-D3BA5EA0F764}" dt="2022-07-13T16:14:44.982" v="435" actId="732"/>
            <ac:picMkLst>
              <pc:docMk/>
              <pc:sldMasterMk cId="2866046469" sldId="2147483648"/>
              <pc:sldLayoutMk cId="698731021" sldId="2147483649"/>
              <ac:picMk id="6" creationId="{E203206E-5702-47CC-B735-AAAF85542788}"/>
            </ac:picMkLst>
          </pc:picChg>
          <pc:picChg chg="add del mod ord">
            <ac:chgData name="ROBERTS, MARTYN (PGR)" userId="c843c23e-ae0a-4da2-8e10-1726a6b274d3" providerId="ADAL" clId="{B4220FB2-96A5-4E99-961D-D3BA5EA0F764}" dt="2022-07-13T15:53:28.184" v="199" actId="478"/>
            <ac:picMkLst>
              <pc:docMk/>
              <pc:sldMasterMk cId="2866046469" sldId="2147483648"/>
              <pc:sldLayoutMk cId="698731021" sldId="2147483649"/>
              <ac:picMk id="7" creationId="{160D13BD-A4F0-49CD-906F-A636D88FF7B2}"/>
            </ac:picMkLst>
          </pc:picChg>
          <pc:picChg chg="mod">
            <ac:chgData name="ROBERTS, MARTYN (PGR)" userId="c843c23e-ae0a-4da2-8e10-1726a6b274d3" providerId="ADAL" clId="{B4220FB2-96A5-4E99-961D-D3BA5EA0F764}" dt="2022-07-13T16:14:36.196" v="434" actId="14100"/>
            <ac:picMkLst>
              <pc:docMk/>
              <pc:sldMasterMk cId="2866046469" sldId="2147483648"/>
              <pc:sldLayoutMk cId="698731021" sldId="2147483649"/>
              <ac:picMk id="8" creationId="{00000000-0000-0000-0000-000000000000}"/>
            </ac:picMkLst>
          </pc:picChg>
          <pc:picChg chg="del">
            <ac:chgData name="ROBERTS, MARTYN (PGR)" userId="c843c23e-ae0a-4da2-8e10-1726a6b274d3" providerId="ADAL" clId="{B4220FB2-96A5-4E99-961D-D3BA5EA0F764}" dt="2022-07-13T16:03:07.886" v="333" actId="478"/>
            <ac:picMkLst>
              <pc:docMk/>
              <pc:sldMasterMk cId="2866046469" sldId="2147483648"/>
              <pc:sldLayoutMk cId="698731021" sldId="2147483649"/>
              <ac:picMk id="10" creationId="{00000000-0000-0000-0000-000000000000}"/>
            </ac:picMkLst>
          </pc:picChg>
          <pc:picChg chg="mod ord modCrop">
            <ac:chgData name="ROBERTS, MARTYN (PGR)" userId="c843c23e-ae0a-4da2-8e10-1726a6b274d3" providerId="ADAL" clId="{B4220FB2-96A5-4E99-961D-D3BA5EA0F764}" dt="2022-07-20T10:08:56.676" v="3276" actId="14100"/>
            <ac:picMkLst>
              <pc:docMk/>
              <pc:sldMasterMk cId="2866046469" sldId="2147483648"/>
              <pc:sldLayoutMk cId="698731021" sldId="2147483649"/>
              <ac:picMk id="11" creationId="{00000000-0000-0000-0000-000000000000}"/>
            </ac:picMkLst>
          </pc:picChg>
          <pc:picChg chg="add mod">
            <ac:chgData name="ROBERTS, MARTYN (PGR)" userId="c843c23e-ae0a-4da2-8e10-1726a6b274d3" providerId="ADAL" clId="{B4220FB2-96A5-4E99-961D-D3BA5EA0F764}" dt="2022-07-13T15:44:29.928" v="129" actId="571"/>
            <ac:picMkLst>
              <pc:docMk/>
              <pc:sldMasterMk cId="2866046469" sldId="2147483648"/>
              <pc:sldLayoutMk cId="698731021" sldId="2147483649"/>
              <ac:picMk id="13" creationId="{ED210220-96A1-44C6-ABD0-DD08AB777D7D}"/>
            </ac:picMkLst>
          </pc:picChg>
          <pc:picChg chg="add del mod">
            <ac:chgData name="ROBERTS, MARTYN (PGR)" userId="c843c23e-ae0a-4da2-8e10-1726a6b274d3" providerId="ADAL" clId="{B4220FB2-96A5-4E99-961D-D3BA5EA0F764}" dt="2022-07-13T15:53:34.450" v="201" actId="478"/>
            <ac:picMkLst>
              <pc:docMk/>
              <pc:sldMasterMk cId="2866046469" sldId="2147483648"/>
              <pc:sldLayoutMk cId="698731021" sldId="2147483649"/>
              <ac:picMk id="14" creationId="{F16AE8C2-BF1D-46E0-AA2B-AD32304A0537}"/>
            </ac:picMkLst>
          </pc:picChg>
          <pc:picChg chg="add mod">
            <ac:chgData name="ROBERTS, MARTYN (PGR)" userId="c843c23e-ae0a-4da2-8e10-1726a6b274d3" providerId="ADAL" clId="{B4220FB2-96A5-4E99-961D-D3BA5EA0F764}" dt="2022-07-13T15:53:29.733" v="200"/>
            <ac:picMkLst>
              <pc:docMk/>
              <pc:sldMasterMk cId="2866046469" sldId="2147483648"/>
              <pc:sldLayoutMk cId="698731021" sldId="2147483649"/>
              <ac:picMk id="15" creationId="{DA4BD264-2631-47B1-9101-CD1E544A2B42}"/>
            </ac:picMkLst>
          </pc:picChg>
          <pc:picChg chg="add mod">
            <ac:chgData name="ROBERTS, MARTYN (PGR)" userId="c843c23e-ae0a-4da2-8e10-1726a6b274d3" providerId="ADAL" clId="{B4220FB2-96A5-4E99-961D-D3BA5EA0F764}" dt="2022-07-13T15:53:40.988" v="202"/>
            <ac:picMkLst>
              <pc:docMk/>
              <pc:sldMasterMk cId="2866046469" sldId="2147483648"/>
              <pc:sldLayoutMk cId="698731021" sldId="2147483649"/>
              <ac:picMk id="16" creationId="{85BA4AA6-F5DD-43A5-B4E0-6DC8F90436A4}"/>
            </ac:picMkLst>
          </pc:picChg>
          <pc:picChg chg="add del mod modCrop">
            <ac:chgData name="ROBERTS, MARTYN (PGR)" userId="c843c23e-ae0a-4da2-8e10-1726a6b274d3" providerId="ADAL" clId="{B4220FB2-96A5-4E99-961D-D3BA5EA0F764}" dt="2022-07-13T16:15:21.515" v="438" actId="478"/>
            <ac:picMkLst>
              <pc:docMk/>
              <pc:sldMasterMk cId="2866046469" sldId="2147483648"/>
              <pc:sldLayoutMk cId="698731021" sldId="2147483649"/>
              <ac:picMk id="18" creationId="{A7625A9A-BE4C-4623-9C69-8F4ED25B9196}"/>
            </ac:picMkLst>
          </pc:picChg>
          <pc:picChg chg="add del mod modCrop">
            <ac:chgData name="ROBERTS, MARTYN (PGR)" userId="c843c23e-ae0a-4da2-8e10-1726a6b274d3" providerId="ADAL" clId="{B4220FB2-96A5-4E99-961D-D3BA5EA0F764}" dt="2022-07-20T09:26:53.598" v="3218" actId="478"/>
            <ac:picMkLst>
              <pc:docMk/>
              <pc:sldMasterMk cId="2866046469" sldId="2147483648"/>
              <pc:sldLayoutMk cId="698731021" sldId="2147483649"/>
              <ac:picMk id="20" creationId="{FEE1C4C5-C61A-4241-8415-992A1290ED43}"/>
            </ac:picMkLst>
          </pc:picChg>
        </pc:sldLayoutChg>
        <pc:sldLayoutChg chg="addSp modSp mod">
          <pc:chgData name="ROBERTS, MARTYN (PGR)" userId="c843c23e-ae0a-4da2-8e10-1726a6b274d3" providerId="ADAL" clId="{B4220FB2-96A5-4E99-961D-D3BA5EA0F764}" dt="2022-07-29T08:23:57.481" v="6646" actId="1076"/>
          <pc:sldLayoutMkLst>
            <pc:docMk/>
            <pc:sldMasterMk cId="2866046469" sldId="2147483648"/>
            <pc:sldLayoutMk cId="3405116843" sldId="2147483650"/>
          </pc:sldLayoutMkLst>
          <pc:spChg chg="mod">
            <ac:chgData name="ROBERTS, MARTYN (PGR)" userId="c843c23e-ae0a-4da2-8e10-1726a6b274d3" providerId="ADAL" clId="{B4220FB2-96A5-4E99-961D-D3BA5EA0F764}" dt="2022-07-29T08:23:57.481" v="6646" actId="1076"/>
            <ac:spMkLst>
              <pc:docMk/>
              <pc:sldMasterMk cId="2866046469" sldId="2147483648"/>
              <pc:sldLayoutMk cId="3405116843" sldId="2147483650"/>
              <ac:spMk id="4" creationId="{00000000-0000-0000-0000-000000000000}"/>
            </ac:spMkLst>
          </pc:spChg>
          <pc:picChg chg="add mod modCrop">
            <ac:chgData name="ROBERTS, MARTYN (PGR)" userId="c843c23e-ae0a-4da2-8e10-1726a6b274d3" providerId="ADAL" clId="{B4220FB2-96A5-4E99-961D-D3BA5EA0F764}" dt="2022-07-13T15:53:18.141" v="198" actId="1038"/>
            <ac:picMkLst>
              <pc:docMk/>
              <pc:sldMasterMk cId="2866046469" sldId="2147483648"/>
              <pc:sldLayoutMk cId="3405116843" sldId="2147483650"/>
              <ac:picMk id="7" creationId="{E11D8D9E-66A7-4122-B6BC-115BB4A7F492}"/>
            </ac:picMkLst>
          </pc:picChg>
          <pc:picChg chg="add mod">
            <ac:chgData name="ROBERTS, MARTYN (PGR)" userId="c843c23e-ae0a-4da2-8e10-1726a6b274d3" providerId="ADAL" clId="{B4220FB2-96A5-4E99-961D-D3BA5EA0F764}" dt="2022-07-13T15:52:31.748" v="168" actId="14100"/>
            <ac:picMkLst>
              <pc:docMk/>
              <pc:sldMasterMk cId="2866046469" sldId="2147483648"/>
              <pc:sldLayoutMk cId="3405116843" sldId="2147483650"/>
              <ac:picMk id="8" creationId="{C6C9A33C-6833-4540-8550-14B636A9911D}"/>
            </ac:picMkLst>
          </pc:picChg>
        </pc:sldLayoutChg>
        <pc:sldLayoutChg chg="addSp modSp mod">
          <pc:chgData name="ROBERTS, MARTYN (PGR)" userId="c843c23e-ae0a-4da2-8e10-1726a6b274d3" providerId="ADAL" clId="{B4220FB2-96A5-4E99-961D-D3BA5EA0F764}" dt="2022-07-29T08:24:02.223" v="6647"/>
          <pc:sldLayoutMkLst>
            <pc:docMk/>
            <pc:sldMasterMk cId="2866046469" sldId="2147483648"/>
            <pc:sldLayoutMk cId="1289894290" sldId="2147483651"/>
          </pc:sldLayoutMkLst>
          <pc:spChg chg="add mod">
            <ac:chgData name="ROBERTS, MARTYN (PGR)" userId="c843c23e-ae0a-4da2-8e10-1726a6b274d3" providerId="ADAL" clId="{B4220FB2-96A5-4E99-961D-D3BA5EA0F764}" dt="2022-07-29T08:23:48.454" v="6644"/>
            <ac:spMkLst>
              <pc:docMk/>
              <pc:sldMasterMk cId="2866046469" sldId="2147483648"/>
              <pc:sldLayoutMk cId="1289894290" sldId="2147483651"/>
              <ac:spMk id="13" creationId="{CF968995-B261-44EB-A96B-2D2C9CA25FE5}"/>
            </ac:spMkLst>
          </pc:spChg>
          <pc:spChg chg="add mod">
            <ac:chgData name="ROBERTS, MARTYN (PGR)" userId="c843c23e-ae0a-4da2-8e10-1726a6b274d3" providerId="ADAL" clId="{B4220FB2-96A5-4E99-961D-D3BA5EA0F764}" dt="2022-07-29T08:24:02.223" v="6647"/>
            <ac:spMkLst>
              <pc:docMk/>
              <pc:sldMasterMk cId="2866046469" sldId="2147483648"/>
              <pc:sldLayoutMk cId="1289894290" sldId="2147483651"/>
              <ac:spMk id="14" creationId="{615CF1F3-C167-41C0-B4E8-B83313EDCF9A}"/>
            </ac:spMkLst>
          </pc:spChg>
          <pc:picChg chg="mod ord modCrop">
            <ac:chgData name="ROBERTS, MARTYN (PGR)" userId="c843c23e-ae0a-4da2-8e10-1726a6b274d3" providerId="ADAL" clId="{B4220FB2-96A5-4E99-961D-D3BA5EA0F764}" dt="2022-07-28T18:43:20.129" v="6582" actId="1076"/>
            <ac:picMkLst>
              <pc:docMk/>
              <pc:sldMasterMk cId="2866046469" sldId="2147483648"/>
              <pc:sldLayoutMk cId="1289894290" sldId="2147483651"/>
              <ac:picMk id="5" creationId="{00000000-0000-0000-0000-000000000000}"/>
            </ac:picMkLst>
          </pc:picChg>
          <pc:picChg chg="ord">
            <ac:chgData name="ROBERTS, MARTYN (PGR)" userId="c843c23e-ae0a-4da2-8e10-1726a6b274d3" providerId="ADAL" clId="{B4220FB2-96A5-4E99-961D-D3BA5EA0F764}" dt="2022-07-28T18:41:24.939" v="6575" actId="167"/>
            <ac:picMkLst>
              <pc:docMk/>
              <pc:sldMasterMk cId="2866046469" sldId="2147483648"/>
              <pc:sldLayoutMk cId="1289894290" sldId="2147483651"/>
              <ac:picMk id="12" creationId="{D975A2B3-CE60-4514-8FAD-ACA0B860D56B}"/>
            </ac:picMkLst>
          </pc:picChg>
        </pc:sldLayoutChg>
        <pc:sldLayoutChg chg="addSp modSp">
          <pc:chgData name="ROBERTS, MARTYN (PGR)" userId="c843c23e-ae0a-4da2-8e10-1726a6b274d3" providerId="ADAL" clId="{B4220FB2-96A5-4E99-961D-D3BA5EA0F764}" dt="2022-07-19T10:48:56.436" v="811"/>
          <pc:sldLayoutMkLst>
            <pc:docMk/>
            <pc:sldMasterMk cId="2866046469" sldId="2147483648"/>
            <pc:sldLayoutMk cId="2781687897" sldId="2147483652"/>
          </pc:sldLayoutMkLst>
          <pc:picChg chg="add mod">
            <ac:chgData name="ROBERTS, MARTYN (PGR)" userId="c843c23e-ae0a-4da2-8e10-1726a6b274d3" providerId="ADAL" clId="{B4220FB2-96A5-4E99-961D-D3BA5EA0F764}" dt="2022-07-19T10:48:33.186" v="802"/>
            <ac:picMkLst>
              <pc:docMk/>
              <pc:sldMasterMk cId="2866046469" sldId="2147483648"/>
              <pc:sldLayoutMk cId="2781687897" sldId="2147483652"/>
              <ac:picMk id="8" creationId="{B1B4B7AB-4AA4-421A-B5C4-A59784837D80}"/>
            </ac:picMkLst>
          </pc:picChg>
          <pc:picChg chg="add mod">
            <ac:chgData name="ROBERTS, MARTYN (PGR)" userId="c843c23e-ae0a-4da2-8e10-1726a6b274d3" providerId="ADAL" clId="{B4220FB2-96A5-4E99-961D-D3BA5EA0F764}" dt="2022-07-19T10:48:56.436" v="811"/>
            <ac:picMkLst>
              <pc:docMk/>
              <pc:sldMasterMk cId="2866046469" sldId="2147483648"/>
              <pc:sldLayoutMk cId="2781687897" sldId="2147483652"/>
              <ac:picMk id="9" creationId="{77D6BC1B-4828-409D-989D-FA7BE8AA9EE2}"/>
            </ac:picMkLst>
          </pc:picChg>
        </pc:sldLayoutChg>
        <pc:sldLayoutChg chg="addSp modSp">
          <pc:chgData name="ROBERTS, MARTYN (PGR)" userId="c843c23e-ae0a-4da2-8e10-1726a6b274d3" providerId="ADAL" clId="{B4220FB2-96A5-4E99-961D-D3BA5EA0F764}" dt="2022-07-19T10:48:57.706" v="812"/>
          <pc:sldLayoutMkLst>
            <pc:docMk/>
            <pc:sldMasterMk cId="2866046469" sldId="2147483648"/>
            <pc:sldLayoutMk cId="2827180760" sldId="2147483653"/>
          </pc:sldLayoutMkLst>
          <pc:picChg chg="add mod">
            <ac:chgData name="ROBERTS, MARTYN (PGR)" userId="c843c23e-ae0a-4da2-8e10-1726a6b274d3" providerId="ADAL" clId="{B4220FB2-96A5-4E99-961D-D3BA5EA0F764}" dt="2022-07-19T10:48:35.189" v="803"/>
            <ac:picMkLst>
              <pc:docMk/>
              <pc:sldMasterMk cId="2866046469" sldId="2147483648"/>
              <pc:sldLayoutMk cId="2827180760" sldId="2147483653"/>
              <ac:picMk id="10" creationId="{47F4126A-45F9-4DBA-8C0B-C97ECE16C73D}"/>
            </ac:picMkLst>
          </pc:picChg>
          <pc:picChg chg="add mod">
            <ac:chgData name="ROBERTS, MARTYN (PGR)" userId="c843c23e-ae0a-4da2-8e10-1726a6b274d3" providerId="ADAL" clId="{B4220FB2-96A5-4E99-961D-D3BA5EA0F764}" dt="2022-07-19T10:48:57.706" v="812"/>
            <ac:picMkLst>
              <pc:docMk/>
              <pc:sldMasterMk cId="2866046469" sldId="2147483648"/>
              <pc:sldLayoutMk cId="2827180760" sldId="2147483653"/>
              <ac:picMk id="11" creationId="{59F78315-78F4-42D7-8203-9FDAB72C1C5A}"/>
            </ac:picMkLst>
          </pc:picChg>
        </pc:sldLayoutChg>
        <pc:sldLayoutChg chg="addSp modSp">
          <pc:chgData name="ROBERTS, MARTYN (PGR)" userId="c843c23e-ae0a-4da2-8e10-1726a6b274d3" providerId="ADAL" clId="{B4220FB2-96A5-4E99-961D-D3BA5EA0F764}" dt="2022-07-19T10:48:59.929" v="813"/>
          <pc:sldLayoutMkLst>
            <pc:docMk/>
            <pc:sldMasterMk cId="2866046469" sldId="2147483648"/>
            <pc:sldLayoutMk cId="2465877520" sldId="2147483654"/>
          </pc:sldLayoutMkLst>
          <pc:picChg chg="add mod">
            <ac:chgData name="ROBERTS, MARTYN (PGR)" userId="c843c23e-ae0a-4da2-8e10-1726a6b274d3" providerId="ADAL" clId="{B4220FB2-96A5-4E99-961D-D3BA5EA0F764}" dt="2022-07-19T10:48:37.252" v="804"/>
            <ac:picMkLst>
              <pc:docMk/>
              <pc:sldMasterMk cId="2866046469" sldId="2147483648"/>
              <pc:sldLayoutMk cId="2465877520" sldId="2147483654"/>
              <ac:picMk id="6" creationId="{AAF00AB5-5147-4552-B398-0BF255A8C8E0}"/>
            </ac:picMkLst>
          </pc:picChg>
          <pc:picChg chg="add mod">
            <ac:chgData name="ROBERTS, MARTYN (PGR)" userId="c843c23e-ae0a-4da2-8e10-1726a6b274d3" providerId="ADAL" clId="{B4220FB2-96A5-4E99-961D-D3BA5EA0F764}" dt="2022-07-19T10:48:59.929" v="813"/>
            <ac:picMkLst>
              <pc:docMk/>
              <pc:sldMasterMk cId="2866046469" sldId="2147483648"/>
              <pc:sldLayoutMk cId="2465877520" sldId="2147483654"/>
              <ac:picMk id="7" creationId="{469168B8-2C19-428B-869B-E79F6B3E070D}"/>
            </ac:picMkLst>
          </pc:picChg>
        </pc:sldLayoutChg>
        <pc:sldLayoutChg chg="addSp modSp">
          <pc:chgData name="ROBERTS, MARTYN (PGR)" userId="c843c23e-ae0a-4da2-8e10-1726a6b274d3" providerId="ADAL" clId="{B4220FB2-96A5-4E99-961D-D3BA5EA0F764}" dt="2022-07-19T10:49:02.326" v="814"/>
          <pc:sldLayoutMkLst>
            <pc:docMk/>
            <pc:sldMasterMk cId="2866046469" sldId="2147483648"/>
            <pc:sldLayoutMk cId="1107393770" sldId="2147483655"/>
          </pc:sldLayoutMkLst>
          <pc:picChg chg="add mod">
            <ac:chgData name="ROBERTS, MARTYN (PGR)" userId="c843c23e-ae0a-4da2-8e10-1726a6b274d3" providerId="ADAL" clId="{B4220FB2-96A5-4E99-961D-D3BA5EA0F764}" dt="2022-07-19T10:48:38.856" v="805"/>
            <ac:picMkLst>
              <pc:docMk/>
              <pc:sldMasterMk cId="2866046469" sldId="2147483648"/>
              <pc:sldLayoutMk cId="1107393770" sldId="2147483655"/>
              <ac:picMk id="5" creationId="{86DAB4B3-CCEB-4280-9AEC-20C384AB9AA6}"/>
            </ac:picMkLst>
          </pc:picChg>
          <pc:picChg chg="add mod">
            <ac:chgData name="ROBERTS, MARTYN (PGR)" userId="c843c23e-ae0a-4da2-8e10-1726a6b274d3" providerId="ADAL" clId="{B4220FB2-96A5-4E99-961D-D3BA5EA0F764}" dt="2022-07-19T10:49:02.326" v="814"/>
            <ac:picMkLst>
              <pc:docMk/>
              <pc:sldMasterMk cId="2866046469" sldId="2147483648"/>
              <pc:sldLayoutMk cId="1107393770" sldId="2147483655"/>
              <ac:picMk id="6" creationId="{E59203DD-F79A-4444-A663-EF0FF54DF6BA}"/>
            </ac:picMkLst>
          </pc:picChg>
        </pc:sldLayoutChg>
        <pc:sldLayoutChg chg="addSp modSp">
          <pc:chgData name="ROBERTS, MARTYN (PGR)" userId="c843c23e-ae0a-4da2-8e10-1726a6b274d3" providerId="ADAL" clId="{B4220FB2-96A5-4E99-961D-D3BA5EA0F764}" dt="2022-07-19T10:49:04.057" v="815"/>
          <pc:sldLayoutMkLst>
            <pc:docMk/>
            <pc:sldMasterMk cId="2866046469" sldId="2147483648"/>
            <pc:sldLayoutMk cId="3023549573" sldId="2147483656"/>
          </pc:sldLayoutMkLst>
          <pc:picChg chg="add mod">
            <ac:chgData name="ROBERTS, MARTYN (PGR)" userId="c843c23e-ae0a-4da2-8e10-1726a6b274d3" providerId="ADAL" clId="{B4220FB2-96A5-4E99-961D-D3BA5EA0F764}" dt="2022-07-19T10:48:41.355" v="806"/>
            <ac:picMkLst>
              <pc:docMk/>
              <pc:sldMasterMk cId="2866046469" sldId="2147483648"/>
              <pc:sldLayoutMk cId="3023549573" sldId="2147483656"/>
              <ac:picMk id="8" creationId="{22460264-9FC5-420F-997B-60DD765740D3}"/>
            </ac:picMkLst>
          </pc:picChg>
          <pc:picChg chg="add mod">
            <ac:chgData name="ROBERTS, MARTYN (PGR)" userId="c843c23e-ae0a-4da2-8e10-1726a6b274d3" providerId="ADAL" clId="{B4220FB2-96A5-4E99-961D-D3BA5EA0F764}" dt="2022-07-19T10:49:04.057" v="815"/>
            <ac:picMkLst>
              <pc:docMk/>
              <pc:sldMasterMk cId="2866046469" sldId="2147483648"/>
              <pc:sldLayoutMk cId="3023549573" sldId="2147483656"/>
              <ac:picMk id="9" creationId="{F2FFA6E3-EBB7-4C3D-8724-EFC88C927DAB}"/>
            </ac:picMkLst>
          </pc:picChg>
        </pc:sldLayoutChg>
        <pc:sldLayoutChg chg="addSp modSp">
          <pc:chgData name="ROBERTS, MARTYN (PGR)" userId="c843c23e-ae0a-4da2-8e10-1726a6b274d3" providerId="ADAL" clId="{B4220FB2-96A5-4E99-961D-D3BA5EA0F764}" dt="2022-07-19T10:49:06.358" v="816"/>
          <pc:sldLayoutMkLst>
            <pc:docMk/>
            <pc:sldMasterMk cId="2866046469" sldId="2147483648"/>
            <pc:sldLayoutMk cId="216422472" sldId="2147483657"/>
          </pc:sldLayoutMkLst>
          <pc:picChg chg="add mod">
            <ac:chgData name="ROBERTS, MARTYN (PGR)" userId="c843c23e-ae0a-4da2-8e10-1726a6b274d3" providerId="ADAL" clId="{B4220FB2-96A5-4E99-961D-D3BA5EA0F764}" dt="2022-07-19T10:48:43.132" v="807"/>
            <ac:picMkLst>
              <pc:docMk/>
              <pc:sldMasterMk cId="2866046469" sldId="2147483648"/>
              <pc:sldLayoutMk cId="216422472" sldId="2147483657"/>
              <ac:picMk id="8" creationId="{C4002BC1-41E9-442F-B8EB-0141A2F7B4C0}"/>
            </ac:picMkLst>
          </pc:picChg>
          <pc:picChg chg="add mod">
            <ac:chgData name="ROBERTS, MARTYN (PGR)" userId="c843c23e-ae0a-4da2-8e10-1726a6b274d3" providerId="ADAL" clId="{B4220FB2-96A5-4E99-961D-D3BA5EA0F764}" dt="2022-07-19T10:49:06.358" v="816"/>
            <ac:picMkLst>
              <pc:docMk/>
              <pc:sldMasterMk cId="2866046469" sldId="2147483648"/>
              <pc:sldLayoutMk cId="216422472" sldId="2147483657"/>
              <ac:picMk id="9" creationId="{F121ED24-F932-4534-A88B-944484C137D8}"/>
            </ac:picMkLst>
          </pc:picChg>
        </pc:sldLayoutChg>
        <pc:sldLayoutChg chg="addSp modSp">
          <pc:chgData name="ROBERTS, MARTYN (PGR)" userId="c843c23e-ae0a-4da2-8e10-1726a6b274d3" providerId="ADAL" clId="{B4220FB2-96A5-4E99-961D-D3BA5EA0F764}" dt="2022-07-19T10:49:08.038" v="817"/>
          <pc:sldLayoutMkLst>
            <pc:docMk/>
            <pc:sldMasterMk cId="2866046469" sldId="2147483648"/>
            <pc:sldLayoutMk cId="720709254" sldId="2147483658"/>
          </pc:sldLayoutMkLst>
          <pc:picChg chg="add mod">
            <ac:chgData name="ROBERTS, MARTYN (PGR)" userId="c843c23e-ae0a-4da2-8e10-1726a6b274d3" providerId="ADAL" clId="{B4220FB2-96A5-4E99-961D-D3BA5EA0F764}" dt="2022-07-19T10:48:44.985" v="808"/>
            <ac:picMkLst>
              <pc:docMk/>
              <pc:sldMasterMk cId="2866046469" sldId="2147483648"/>
              <pc:sldLayoutMk cId="720709254" sldId="2147483658"/>
              <ac:picMk id="7" creationId="{58738A67-4BC1-4E3C-A615-9FFAA85288FB}"/>
            </ac:picMkLst>
          </pc:picChg>
          <pc:picChg chg="add mod">
            <ac:chgData name="ROBERTS, MARTYN (PGR)" userId="c843c23e-ae0a-4da2-8e10-1726a6b274d3" providerId="ADAL" clId="{B4220FB2-96A5-4E99-961D-D3BA5EA0F764}" dt="2022-07-19T10:49:08.038" v="817"/>
            <ac:picMkLst>
              <pc:docMk/>
              <pc:sldMasterMk cId="2866046469" sldId="2147483648"/>
              <pc:sldLayoutMk cId="720709254" sldId="2147483658"/>
              <ac:picMk id="8" creationId="{84A94BF1-549C-45BD-BB0B-0062EB5765AF}"/>
            </ac:picMkLst>
          </pc:picChg>
        </pc:sldLayoutChg>
        <pc:sldLayoutChg chg="addSp modSp">
          <pc:chgData name="ROBERTS, MARTYN (PGR)" userId="c843c23e-ae0a-4da2-8e10-1726a6b274d3" providerId="ADAL" clId="{B4220FB2-96A5-4E99-961D-D3BA5EA0F764}" dt="2022-07-19T10:49:09.386" v="818"/>
          <pc:sldLayoutMkLst>
            <pc:docMk/>
            <pc:sldMasterMk cId="2866046469" sldId="2147483648"/>
            <pc:sldLayoutMk cId="1021014205" sldId="2147483659"/>
          </pc:sldLayoutMkLst>
          <pc:picChg chg="add mod">
            <ac:chgData name="ROBERTS, MARTYN (PGR)" userId="c843c23e-ae0a-4da2-8e10-1726a6b274d3" providerId="ADAL" clId="{B4220FB2-96A5-4E99-961D-D3BA5EA0F764}" dt="2022-07-19T10:48:46.493" v="809"/>
            <ac:picMkLst>
              <pc:docMk/>
              <pc:sldMasterMk cId="2866046469" sldId="2147483648"/>
              <pc:sldLayoutMk cId="1021014205" sldId="2147483659"/>
              <ac:picMk id="7" creationId="{662E3E73-5881-4C43-8556-EDB94A986A9E}"/>
            </ac:picMkLst>
          </pc:picChg>
          <pc:picChg chg="add mod">
            <ac:chgData name="ROBERTS, MARTYN (PGR)" userId="c843c23e-ae0a-4da2-8e10-1726a6b274d3" providerId="ADAL" clId="{B4220FB2-96A5-4E99-961D-D3BA5EA0F764}" dt="2022-07-19T10:49:09.386" v="818"/>
            <ac:picMkLst>
              <pc:docMk/>
              <pc:sldMasterMk cId="2866046469" sldId="2147483648"/>
              <pc:sldLayoutMk cId="1021014205" sldId="2147483659"/>
              <ac:picMk id="8" creationId="{68432752-7F22-48DC-8D76-EBDE0F1288AB}"/>
            </ac:picMkLst>
          </pc:picChg>
        </pc:sldLayoutChg>
        <pc:sldLayoutChg chg="addSp delSp modSp mod">
          <pc:chgData name="ROBERTS, MARTYN (PGR)" userId="c843c23e-ae0a-4da2-8e10-1726a6b274d3" providerId="ADAL" clId="{B4220FB2-96A5-4E99-961D-D3BA5EA0F764}" dt="2022-07-20T17:25:58.974" v="6408" actId="14100"/>
          <pc:sldLayoutMkLst>
            <pc:docMk/>
            <pc:sldMasterMk cId="2866046469" sldId="2147483648"/>
            <pc:sldLayoutMk cId="1289894290" sldId="2147483660"/>
          </pc:sldLayoutMkLst>
          <pc:picChg chg="add del mod">
            <ac:chgData name="ROBERTS, MARTYN (PGR)" userId="c843c23e-ae0a-4da2-8e10-1726a6b274d3" providerId="ADAL" clId="{B4220FB2-96A5-4E99-961D-D3BA5EA0F764}" dt="2022-07-20T17:23:48.836" v="6391" actId="478"/>
            <ac:picMkLst>
              <pc:docMk/>
              <pc:sldMasterMk cId="2866046469" sldId="2147483648"/>
              <pc:sldLayoutMk cId="1289894290" sldId="2147483660"/>
              <ac:picMk id="5" creationId="{E9D08211-3B63-47BC-86EC-64FDB88711E1}"/>
            </ac:picMkLst>
          </pc:picChg>
          <pc:picChg chg="add mod">
            <ac:chgData name="ROBERTS, MARTYN (PGR)" userId="c843c23e-ae0a-4da2-8e10-1726a6b274d3" providerId="ADAL" clId="{B4220FB2-96A5-4E99-961D-D3BA5EA0F764}" dt="2022-07-19T10:48:30.737" v="801"/>
            <ac:picMkLst>
              <pc:docMk/>
              <pc:sldMasterMk cId="2866046469" sldId="2147483648"/>
              <pc:sldLayoutMk cId="1289894290" sldId="2147483660"/>
              <ac:picMk id="9" creationId="{BC4087C1-E78B-42D7-9870-38F908E1628C}"/>
            </ac:picMkLst>
          </pc:picChg>
          <pc:picChg chg="add mod">
            <ac:chgData name="ROBERTS, MARTYN (PGR)" userId="c843c23e-ae0a-4da2-8e10-1726a6b274d3" providerId="ADAL" clId="{B4220FB2-96A5-4E99-961D-D3BA5EA0F764}" dt="2022-07-19T10:48:54.937" v="810"/>
            <ac:picMkLst>
              <pc:docMk/>
              <pc:sldMasterMk cId="2866046469" sldId="2147483648"/>
              <pc:sldLayoutMk cId="1289894290" sldId="2147483660"/>
              <ac:picMk id="10" creationId="{BE5EC24B-806B-4427-9688-DA1CE6446882}"/>
            </ac:picMkLst>
          </pc:picChg>
          <pc:picChg chg="add mod modCrop">
            <ac:chgData name="ROBERTS, MARTYN (PGR)" userId="c843c23e-ae0a-4da2-8e10-1726a6b274d3" providerId="ADAL" clId="{B4220FB2-96A5-4E99-961D-D3BA5EA0F764}" dt="2022-07-20T17:25:58.974" v="6408" actId="14100"/>
            <ac:picMkLst>
              <pc:docMk/>
              <pc:sldMasterMk cId="2866046469" sldId="2147483648"/>
              <pc:sldLayoutMk cId="1289894290" sldId="2147483660"/>
              <ac:picMk id="12" creationId="{D975A2B3-CE60-4514-8FAD-ACA0B860D56B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7/31/2022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7/31/2022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9725"/>
            <a:ext cx="1490472" cy="4333875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7366" y="1609725"/>
            <a:ext cx="1464634" cy="2110521"/>
          </a:xfrm>
          <a:prstGeom prst="rect">
            <a:avLst/>
          </a:prstGeom>
        </p:spPr>
      </p:pic>
      <p:pic>
        <p:nvPicPr>
          <p:cNvPr id="6" name="Picture 5" descr="A grassy area with trees and a body of water in the background&#10;&#10;Description automatically generated with low confidence">
            <a:extLst>
              <a:ext uri="{FF2B5EF4-FFF2-40B4-BE49-F238E27FC236}">
                <a16:creationId xmlns:a16="http://schemas.microsoft.com/office/drawing/2014/main" id="{E203206E-5702-47CC-B735-AAAF855427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11446" y="1830236"/>
            <a:ext cx="4333874" cy="3892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4BD264-2631-47B1-9101-CD1E544A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BA4AA6-F5DD-43A5-B4E0-6DC8F90436A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6FFDF5-6477-4453-BD15-25BCDC963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7366" y="3833079"/>
            <a:ext cx="1464634" cy="21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38A67-4BC1-4E3C-A615-9FFAA85288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A94BF1-549C-45BD-BB0B-0062EB576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E3E73-5881-4C43-8556-EDB94A986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32752-7F22-48DC-8D76-EBDE0F128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1D8D9E-66A7-4122-B6BC-115BB4A7F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C9A33C-6833-4540-8550-14B636A991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D975A2B3-CE60-4514-8FAD-ACA0B860D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16100" y="2363687"/>
            <a:ext cx="3880044" cy="3270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1036" y="2057400"/>
            <a:ext cx="3270964" cy="38817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4087C1-E78B-42D7-9870-38F908E16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5EC24B-806B-4427-9688-DA1CE64468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CF968995-B261-44EB-A96B-2D2C9CA2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15CF1F3-C167-41C0-B4E8-B83313ED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fld id="{6DD1B487-36FD-4CED-B07A-1A81FC6540B1}" type="datetime1">
              <a:rPr lang="en-US" smtClean="0"/>
              <a:pPr/>
              <a:t>7/31/2022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4B7AB-4AA4-421A-B5C4-A5978483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6BC1B-4828-409D-989D-FA7BE8AA9E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4126A-45F9-4DBA-8C0B-C97ECE16C7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F78315-78F4-42D7-8203-9FDAB72C1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00AB5-5147-4552-B398-0BF255A8C8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168B8-2C19-428B-869B-E79F6B3E07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AB4B3-CCEB-4280-9AEC-20C384AB9A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203DD-F79A-4444-A663-EF0FF54DF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60264-9FC5-420F-997B-60DD76574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FA6E3-EBB7-4C3D-8724-EFC88C927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02BC1-41E9-442F-B8EB-0141A2F7B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" y="6096496"/>
            <a:ext cx="1181100" cy="522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1ED24-F932-4534-A88B-944484C13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960" y="6086475"/>
            <a:ext cx="1250040" cy="52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7/31/2022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925" y="1601462"/>
            <a:ext cx="4895850" cy="2894338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GB" sz="5300" b="1" dirty="0">
                <a:solidFill>
                  <a:schemeClr val="tx2"/>
                </a:solidFill>
              </a:rPr>
              <a:t>Hold it there -  </a:t>
            </a:r>
            <a:r>
              <a:rPr lang="en-GB" sz="4200" dirty="0"/>
              <a:t>Utilising soil hydrology and temporary storage areas to attenuate surface runoff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5925" y="4619626"/>
            <a:ext cx="4895850" cy="1305576"/>
          </a:xfrm>
        </p:spPr>
        <p:txBody>
          <a:bodyPr>
            <a:normAutofit/>
          </a:bodyPr>
          <a:lstStyle/>
          <a:p>
            <a:r>
              <a:rPr lang="en-GB" dirty="0"/>
              <a:t>Martyn Roberts</a:t>
            </a:r>
            <a:r>
              <a:rPr lang="en-GB" baseline="30000" dirty="0"/>
              <a:t>1,2</a:t>
            </a:r>
            <a:r>
              <a:rPr lang="en-GB" dirty="0"/>
              <a:t>, Josie Geris</a:t>
            </a:r>
            <a:r>
              <a:rPr lang="en-GB" baseline="30000" dirty="0"/>
              <a:t>1</a:t>
            </a:r>
            <a:r>
              <a:rPr lang="en-GB" dirty="0"/>
              <a:t>, Paul Hallett</a:t>
            </a:r>
            <a:r>
              <a:rPr lang="en-GB" baseline="30000" dirty="0"/>
              <a:t>3</a:t>
            </a:r>
            <a:r>
              <a:rPr lang="en-GB" dirty="0"/>
              <a:t> &amp; Mark Wilkinson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  <a:p>
            <a:endParaRPr lang="en-GB" sz="500" dirty="0"/>
          </a:p>
          <a:p>
            <a:r>
              <a:rPr lang="en-GB" sz="1400" baseline="30000" dirty="0"/>
              <a:t>1  </a:t>
            </a:r>
            <a:r>
              <a:rPr lang="en-GB" sz="1400" dirty="0"/>
              <a:t>School of Geosciences, University of Aberdeen, UK </a:t>
            </a:r>
          </a:p>
          <a:p>
            <a:r>
              <a:rPr lang="en-GB" sz="1400" baseline="30000" dirty="0"/>
              <a:t>2</a:t>
            </a:r>
            <a:r>
              <a:rPr lang="en-GB" sz="1400" dirty="0"/>
              <a:t> James Hutton Institute, Aberdeen, UK </a:t>
            </a:r>
          </a:p>
          <a:p>
            <a:r>
              <a:rPr lang="en-GB" sz="1400" baseline="30000" dirty="0"/>
              <a:t>3</a:t>
            </a:r>
            <a:r>
              <a:rPr lang="en-GB" sz="1400" dirty="0"/>
              <a:t> School of Biological Sciences, University of Aberdeen, UK </a:t>
            </a:r>
          </a:p>
          <a:p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766EA2-D80C-42A7-B744-E0C97EEB0281}"/>
              </a:ext>
            </a:extLst>
          </p:cNvPr>
          <p:cNvSpPr txBox="1">
            <a:spLocks/>
          </p:cNvSpPr>
          <p:nvPr/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kern="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785338" y="6617043"/>
            <a:ext cx="1000662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3/8/2022</a:t>
            </a:r>
          </a:p>
        </p:txBody>
      </p:sp>
      <p:pic>
        <p:nvPicPr>
          <p:cNvPr id="1026" name="Picture 2" descr="22nd World Congress of Soil Science - Glasgow 2022">
            <a:extLst>
              <a:ext uri="{FF2B5EF4-FFF2-40B4-BE49-F238E27FC236}">
                <a16:creationId xmlns:a16="http://schemas.microsoft.com/office/drawing/2014/main" id="{5AB02A63-1DA5-470A-AEBA-88EF90634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360" y="80975"/>
            <a:ext cx="1034415" cy="9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02" y="1855752"/>
            <a:ext cx="5398618" cy="4222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F2336-78C3-49E7-9D76-A55829C6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Bulk density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EAC7A-3873-468A-BD33-7A9A7400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GB" smtClean="0"/>
              <a:t>10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7B595-B13D-4874-9790-3B44E472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6D6B-A100-4184-B593-680818DA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51728" y="4975130"/>
            <a:ext cx="1461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Spatial: </a:t>
            </a:r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  <a:p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Temporal: </a:t>
            </a:r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p&lt;0.05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DA4B7D-2324-4CC2-AF21-6F36E5CB2580}"/>
              </a:ext>
            </a:extLst>
          </p:cNvPr>
          <p:cNvSpPr txBox="1">
            <a:spLocks/>
          </p:cNvSpPr>
          <p:nvPr/>
        </p:nvSpPr>
        <p:spPr>
          <a:xfrm>
            <a:off x="2406100" y="1495373"/>
            <a:ext cx="1880009" cy="360379"/>
          </a:xfrm>
          <a:prstGeom prst="rect">
            <a:avLst/>
          </a:prstGeom>
        </p:spPr>
        <p:txBody>
          <a:bodyPr anchor="t" anchorCtr="0"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Tarland bund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39DD38-2E13-469D-86CE-280217D1B8FE}"/>
              </a:ext>
            </a:extLst>
          </p:cNvPr>
          <p:cNvSpPr txBox="1">
            <a:spLocks/>
          </p:cNvSpPr>
          <p:nvPr/>
        </p:nvSpPr>
        <p:spPr>
          <a:xfrm>
            <a:off x="8098877" y="1495775"/>
            <a:ext cx="2365923" cy="360379"/>
          </a:xfrm>
          <a:prstGeom prst="rect">
            <a:avLst/>
          </a:prstGeom>
        </p:spPr>
        <p:txBody>
          <a:bodyPr anchor="t" anchorCtr="0"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Invergowrie</a:t>
            </a:r>
            <a:r>
              <a:rPr lang="en-US" b="1" dirty="0"/>
              <a:t> bund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CB8FE1-3F36-4EB2-8A6E-E33CA1BA4A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980" y="1855752"/>
            <a:ext cx="5398618" cy="422283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264992" y="2297505"/>
            <a:ext cx="2162227" cy="3108428"/>
          </a:xfrm>
          <a:prstGeom prst="roundRect">
            <a:avLst>
              <a:gd name="adj" fmla="val 3969"/>
            </a:avLst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02" y="1858071"/>
            <a:ext cx="5398618" cy="42379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F2336-78C3-49E7-9D76-A55829C6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Macroporosity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EAC7A-3873-468A-BD33-7A9A7400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GB" smtClean="0"/>
              <a:t>11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7B595-B13D-4874-9790-3B44E472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6D6B-A100-4184-B593-680818DA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76560" y="5001256"/>
            <a:ext cx="1479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Spatial: </a:t>
            </a:r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  <a:p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Temporal: </a:t>
            </a:r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8DE3D4-4659-4507-8A31-44CBB0AD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980" y="1858071"/>
            <a:ext cx="5398618" cy="423793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DA4B7D-2324-4CC2-AF21-6F36E5CB2580}"/>
              </a:ext>
            </a:extLst>
          </p:cNvPr>
          <p:cNvSpPr txBox="1">
            <a:spLocks/>
          </p:cNvSpPr>
          <p:nvPr/>
        </p:nvSpPr>
        <p:spPr>
          <a:xfrm>
            <a:off x="2406100" y="1495373"/>
            <a:ext cx="1880009" cy="360379"/>
          </a:xfrm>
          <a:prstGeom prst="rect">
            <a:avLst/>
          </a:prstGeom>
        </p:spPr>
        <p:txBody>
          <a:bodyPr anchor="t" anchorCtr="0"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Tarland bund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39DD38-2E13-469D-86CE-280217D1B8FE}"/>
              </a:ext>
            </a:extLst>
          </p:cNvPr>
          <p:cNvSpPr txBox="1">
            <a:spLocks/>
          </p:cNvSpPr>
          <p:nvPr/>
        </p:nvSpPr>
        <p:spPr>
          <a:xfrm>
            <a:off x="8098877" y="1495775"/>
            <a:ext cx="2365923" cy="360379"/>
          </a:xfrm>
          <a:prstGeom prst="rect">
            <a:avLst/>
          </a:prstGeom>
        </p:spPr>
        <p:txBody>
          <a:bodyPr anchor="t" anchorCtr="0"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Invergowrie</a:t>
            </a:r>
            <a:r>
              <a:rPr lang="en-US" b="1" dirty="0"/>
              <a:t> bund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64992" y="2297505"/>
            <a:ext cx="2162227" cy="3108428"/>
          </a:xfrm>
          <a:prstGeom prst="roundRect">
            <a:avLst>
              <a:gd name="adj" fmla="val 3969"/>
            </a:avLst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7003402" y="2297505"/>
            <a:ext cx="1095475" cy="3108428"/>
          </a:xfrm>
          <a:prstGeom prst="roundRect">
            <a:avLst>
              <a:gd name="adj" fmla="val 3969"/>
            </a:avLst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777" y="2057400"/>
            <a:ext cx="6949440" cy="1088885"/>
          </a:xfrm>
        </p:spPr>
        <p:txBody>
          <a:bodyPr>
            <a:normAutofit/>
          </a:bodyPr>
          <a:lstStyle/>
          <a:p>
            <a:r>
              <a:rPr lang="en-US" dirty="0"/>
              <a:t>Hold it there 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82814" y="3394247"/>
            <a:ext cx="6439364" cy="634679"/>
          </a:xfrm>
        </p:spPr>
        <p:txBody>
          <a:bodyPr>
            <a:normAutofit/>
          </a:bodyPr>
          <a:lstStyle/>
          <a:p>
            <a:pPr marL="185738" indent="-185738"/>
            <a:r>
              <a:rPr lang="en-US" sz="1800" dirty="0" err="1"/>
              <a:t>emporary</a:t>
            </a:r>
            <a:r>
              <a:rPr lang="en-US" sz="1800" dirty="0"/>
              <a:t> storage areas </a:t>
            </a:r>
            <a:r>
              <a:rPr lang="en-US" sz="1800" b="1" dirty="0"/>
              <a:t>HOLD</a:t>
            </a:r>
            <a:r>
              <a:rPr lang="en-US" sz="1800" dirty="0"/>
              <a:t> water, reduce peak flows, recharge groundwater and decrease runoff and erosion.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8150" y="3146285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8" name="Rectangle 7"/>
          <p:cNvSpPr/>
          <p:nvPr/>
        </p:nvSpPr>
        <p:spPr>
          <a:xfrm>
            <a:off x="1738951" y="4025276"/>
            <a:ext cx="495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4945" y="4904268"/>
            <a:ext cx="5437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2182814" y="4273741"/>
            <a:ext cx="6439364" cy="63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/>
            <a:r>
              <a:rPr lang="en-US" sz="1800" dirty="0"/>
              <a:t>lumping of soil structure in winter adversely affects TSA drainage and storage.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183928" y="5123529"/>
            <a:ext cx="6439364" cy="63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/>
            <a:r>
              <a:rPr lang="en-US" sz="1800" dirty="0" err="1"/>
              <a:t>djustable</a:t>
            </a:r>
            <a:r>
              <a:rPr lang="en-US" sz="1800" dirty="0"/>
              <a:t> TSA outlets could be used to manage temporal variations in drainage rates and maintain TSA effectiveness.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6E982D1-C963-4DEC-BB33-FFE5B64AF2AC}"/>
              </a:ext>
            </a:extLst>
          </p:cNvPr>
          <p:cNvSpPr txBox="1">
            <a:spLocks/>
          </p:cNvSpPr>
          <p:nvPr/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ker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ABEAC7A-3873-468A-BD33-7A9A7400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GB" smtClean="0"/>
              <a:t>12</a:t>
            </a:fld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917B595-B13D-4874-9790-3B44E472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r>
              <a:rPr lang="en-US" dirty="0"/>
              <a:t>3/8/2022</a:t>
            </a:r>
          </a:p>
        </p:txBody>
      </p:sp>
    </p:spTree>
    <p:extLst>
      <p:ext uri="{BB962C8B-B14F-4D97-AF65-F5344CB8AC3E}">
        <p14:creationId xmlns:p14="http://schemas.microsoft.com/office/powerpoint/2010/main" val="29423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1777" y="2057400"/>
            <a:ext cx="6949440" cy="1088885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51777" y="3052558"/>
            <a:ext cx="6949440" cy="2804572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US" sz="1800" dirty="0"/>
              <a:t>Supervised by:</a:t>
            </a:r>
          </a:p>
          <a:p>
            <a:pPr>
              <a:spcAft>
                <a:spcPts val="800"/>
              </a:spcAft>
            </a:pPr>
            <a:r>
              <a:rPr lang="en-US" sz="1800" dirty="0" err="1"/>
              <a:t>Dr</a:t>
            </a:r>
            <a:r>
              <a:rPr lang="en-US" sz="1800" dirty="0"/>
              <a:t> Mark Wilkinson</a:t>
            </a:r>
          </a:p>
          <a:p>
            <a:pPr>
              <a:spcAft>
                <a:spcPts val="800"/>
              </a:spcAft>
            </a:pPr>
            <a:r>
              <a:rPr lang="en-US" sz="1800" dirty="0" err="1"/>
              <a:t>Dr</a:t>
            </a:r>
            <a:r>
              <a:rPr lang="en-US" sz="1800" dirty="0"/>
              <a:t> Josie Geris</a:t>
            </a:r>
          </a:p>
          <a:p>
            <a:pPr>
              <a:spcAft>
                <a:spcPts val="800"/>
              </a:spcAft>
            </a:pPr>
            <a:r>
              <a:rPr lang="en-US" sz="1800" dirty="0"/>
              <a:t>Prof Paul Hallett </a:t>
            </a:r>
          </a:p>
          <a:p>
            <a:pPr>
              <a:spcAft>
                <a:spcPts val="800"/>
              </a:spcAft>
            </a:pPr>
            <a:endParaRPr lang="en-US" sz="500" dirty="0"/>
          </a:p>
          <a:p>
            <a:pPr>
              <a:spcAft>
                <a:spcPts val="800"/>
              </a:spcAft>
            </a:pPr>
            <a:r>
              <a:rPr lang="en-US" sz="1800" dirty="0"/>
              <a:t>Funded by Hydro Nations Scholars </a:t>
            </a:r>
            <a:r>
              <a:rPr lang="en-US" sz="1800" dirty="0" err="1"/>
              <a:t>Programme</a:t>
            </a:r>
            <a:r>
              <a:rPr lang="en-US" sz="1800" dirty="0"/>
              <a:t> </a:t>
            </a:r>
          </a:p>
          <a:p>
            <a:pPr>
              <a:spcAft>
                <a:spcPts val="800"/>
              </a:spcAft>
            </a:pPr>
            <a:endParaRPr lang="en-US" sz="500" dirty="0"/>
          </a:p>
          <a:p>
            <a:pPr>
              <a:spcAft>
                <a:spcPts val="800"/>
              </a:spcAft>
            </a:pPr>
            <a:r>
              <a:rPr lang="en-US" sz="1800" b="1" dirty="0"/>
              <a:t>Contact: </a:t>
            </a:r>
            <a:r>
              <a:rPr lang="en-US" sz="1800" dirty="0"/>
              <a:t>m.roberts.20@abdn.ac.uk </a:t>
            </a:r>
          </a:p>
          <a:p>
            <a:pPr>
              <a:spcAft>
                <a:spcPts val="800"/>
              </a:spcAft>
            </a:pPr>
            <a:r>
              <a:rPr lang="en-US" sz="1800" dirty="0"/>
              <a:t>                 @Martyn20Roberts			mroberts20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251" y="5483085"/>
            <a:ext cx="449958" cy="374045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85" t="215" r="22359" b="560"/>
          <a:stretch/>
        </p:blipFill>
        <p:spPr bwMode="auto">
          <a:xfrm>
            <a:off x="5841167" y="5381299"/>
            <a:ext cx="492356" cy="4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0E55AA-DD21-4362-AA57-CC9678FC61A3}"/>
              </a:ext>
            </a:extLst>
          </p:cNvPr>
          <p:cNvSpPr txBox="1">
            <a:spLocks/>
          </p:cNvSpPr>
          <p:nvPr/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ker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ABEAC7A-3873-468A-BD33-7A9A7400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GB" smtClean="0"/>
              <a:t>13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17B595-B13D-4874-9790-3B44E472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r>
              <a:rPr lang="en-US" dirty="0"/>
              <a:t>3/8/2022</a:t>
            </a:r>
          </a:p>
        </p:txBody>
      </p:sp>
    </p:spTree>
    <p:extLst>
      <p:ext uri="{BB962C8B-B14F-4D97-AF65-F5344CB8AC3E}">
        <p14:creationId xmlns:p14="http://schemas.microsoft.com/office/powerpoint/2010/main" val="37735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7499" y="1685316"/>
            <a:ext cx="4318620" cy="3960000"/>
          </a:xfrm>
          <a:prstGeom prst="rect">
            <a:avLst/>
          </a:prstGeom>
        </p:spPr>
      </p:pic>
      <p:pic>
        <p:nvPicPr>
          <p:cNvPr id="21" name="Picture 20" descr="Dry cracks in land under cloudy sky">
            <a:extLst>
              <a:ext uri="{FF2B5EF4-FFF2-40B4-BE49-F238E27FC236}">
                <a16:creationId xmlns:a16="http://schemas.microsoft.com/office/drawing/2014/main" id="{A158056F-1CDC-450C-A391-B373BA49C3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85317"/>
            <a:ext cx="4329221" cy="3960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B0D3FD-8BB4-4E6B-934C-AFCA84C36719}"/>
              </a:ext>
            </a:extLst>
          </p:cNvPr>
          <p:cNvSpPr/>
          <p:nvPr/>
        </p:nvSpPr>
        <p:spPr>
          <a:xfrm>
            <a:off x="4458000" y="1685316"/>
            <a:ext cx="3276000" cy="396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3/8/2022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E86071A5-3C2A-431A-8A55-F40FE7B93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720" y="2093620"/>
            <a:ext cx="3235799" cy="314339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Changing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climate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storage areas (TSAs)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76065" cy="247954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</a:t>
            </a:r>
            <a:r>
              <a:rPr lang="en-US" b="1" dirty="0"/>
              <a:t>NEW</a:t>
            </a:r>
            <a:r>
              <a:rPr lang="en-US" dirty="0"/>
              <a:t> additional water storage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water 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Drain shortly after the rainfall event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3/8/2022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504" y="741405"/>
            <a:ext cx="5473661" cy="5338119"/>
          </a:xfrm>
        </p:spPr>
      </p:pic>
      <p:sp>
        <p:nvSpPr>
          <p:cNvPr id="10" name="Block Arc 9"/>
          <p:cNvSpPr/>
          <p:nvPr/>
        </p:nvSpPr>
        <p:spPr>
          <a:xfrm>
            <a:off x="595604" y="741405"/>
            <a:ext cx="5292000" cy="5292000"/>
          </a:xfrm>
          <a:prstGeom prst="blockArc">
            <a:avLst>
              <a:gd name="adj1" fmla="val 18113304"/>
              <a:gd name="adj2" fmla="val 15014"/>
              <a:gd name="adj3" fmla="val 42906"/>
            </a:avLst>
          </a:prstGeom>
          <a:solidFill>
            <a:schemeClr val="tx1">
              <a:alpha val="50000"/>
            </a:schemeClr>
          </a:solidFill>
          <a:ln w="762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ylinder 65">
            <a:extLst>
              <a:ext uri="{FF2B5EF4-FFF2-40B4-BE49-F238E27FC236}">
                <a16:creationId xmlns:a16="http://schemas.microsoft.com/office/drawing/2014/main" id="{A7C7FE0C-22AB-47CE-A567-C6A9D78D9A83}"/>
              </a:ext>
            </a:extLst>
          </p:cNvPr>
          <p:cNvSpPr/>
          <p:nvPr/>
        </p:nvSpPr>
        <p:spPr>
          <a:xfrm>
            <a:off x="3917383" y="2481936"/>
            <a:ext cx="4324969" cy="3236367"/>
          </a:xfrm>
          <a:prstGeom prst="can">
            <a:avLst>
              <a:gd name="adj" fmla="val 40163"/>
            </a:avLst>
          </a:prstGeom>
          <a:solidFill>
            <a:schemeClr val="accent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temporary storage areas work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3/8/2022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7B7B73-563E-487C-A6C4-EFD124E9EFFE}"/>
              </a:ext>
            </a:extLst>
          </p:cNvPr>
          <p:cNvSpPr txBox="1"/>
          <p:nvPr/>
        </p:nvSpPr>
        <p:spPr>
          <a:xfrm>
            <a:off x="2657847" y="1805107"/>
            <a:ext cx="1371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Channel fill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75533D7-207C-42AD-8742-F0076A8D556C}"/>
              </a:ext>
            </a:extLst>
          </p:cNvPr>
          <p:cNvSpPr txBox="1"/>
          <p:nvPr/>
        </p:nvSpPr>
        <p:spPr>
          <a:xfrm>
            <a:off x="4970274" y="1441759"/>
            <a:ext cx="298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Direct precipitation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277CA84-89B7-4F7F-8A59-47060E0B9425}"/>
              </a:ext>
            </a:extLst>
          </p:cNvPr>
          <p:cNvSpPr txBox="1"/>
          <p:nvPr/>
        </p:nvSpPr>
        <p:spPr>
          <a:xfrm>
            <a:off x="8233961" y="1809711"/>
            <a:ext cx="2315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Surface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runoff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69F2976-DEE9-469A-8F5C-EC92A4837D79}"/>
              </a:ext>
            </a:extLst>
          </p:cNvPr>
          <p:cNvSpPr txBox="1"/>
          <p:nvPr/>
        </p:nvSpPr>
        <p:spPr>
          <a:xfrm>
            <a:off x="4915126" y="5741458"/>
            <a:ext cx="237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</a:rPr>
              <a:t>Subsurface flow</a:t>
            </a:r>
          </a:p>
        </p:txBody>
      </p:sp>
      <p:sp>
        <p:nvSpPr>
          <p:cNvPr id="65" name="Arrow: Right 14">
            <a:extLst>
              <a:ext uri="{FF2B5EF4-FFF2-40B4-BE49-F238E27FC236}">
                <a16:creationId xmlns:a16="http://schemas.microsoft.com/office/drawing/2014/main" id="{72B8EFEA-990C-4207-80F9-2B90DD977971}"/>
              </a:ext>
            </a:extLst>
          </p:cNvPr>
          <p:cNvSpPr/>
          <p:nvPr/>
        </p:nvSpPr>
        <p:spPr>
          <a:xfrm>
            <a:off x="4375628" y="5739530"/>
            <a:ext cx="540000" cy="43200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Cylinder 70">
            <a:extLst>
              <a:ext uri="{FF2B5EF4-FFF2-40B4-BE49-F238E27FC236}">
                <a16:creationId xmlns:a16="http://schemas.microsoft.com/office/drawing/2014/main" id="{C1073E7F-574F-48C4-87A5-21A92B320A94}"/>
              </a:ext>
            </a:extLst>
          </p:cNvPr>
          <p:cNvSpPr/>
          <p:nvPr/>
        </p:nvSpPr>
        <p:spPr>
          <a:xfrm>
            <a:off x="3933516" y="2277257"/>
            <a:ext cx="4324969" cy="3462274"/>
          </a:xfrm>
          <a:prstGeom prst="can">
            <a:avLst>
              <a:gd name="adj" fmla="val 35100"/>
            </a:avLst>
          </a:prstGeom>
          <a:solidFill>
            <a:schemeClr val="accent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Flowchart: Magnetic Disk 54">
            <a:extLst>
              <a:ext uri="{FF2B5EF4-FFF2-40B4-BE49-F238E27FC236}">
                <a16:creationId xmlns:a16="http://schemas.microsoft.com/office/drawing/2014/main" id="{263D41CB-D8B0-4599-A050-E1661878F645}"/>
              </a:ext>
            </a:extLst>
          </p:cNvPr>
          <p:cNvSpPr/>
          <p:nvPr/>
        </p:nvSpPr>
        <p:spPr>
          <a:xfrm>
            <a:off x="3936000" y="2307119"/>
            <a:ext cx="4320000" cy="3420000"/>
          </a:xfrm>
          <a:prstGeom prst="flowChartMagneticDisk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row: Bent 50">
            <a:extLst>
              <a:ext uri="{FF2B5EF4-FFF2-40B4-BE49-F238E27FC236}">
                <a16:creationId xmlns:a16="http://schemas.microsoft.com/office/drawing/2014/main" id="{F45237E8-77EC-45FD-994F-3900AFBED8FD}"/>
              </a:ext>
            </a:extLst>
          </p:cNvPr>
          <p:cNvSpPr/>
          <p:nvPr/>
        </p:nvSpPr>
        <p:spPr>
          <a:xfrm rot="5400000">
            <a:off x="3946729" y="1963174"/>
            <a:ext cx="1215719" cy="1237180"/>
          </a:xfrm>
          <a:prstGeom prst="bentArrow">
            <a:avLst>
              <a:gd name="adj1" fmla="val 25000"/>
              <a:gd name="adj2" fmla="val 38404"/>
              <a:gd name="adj3" fmla="val 50000"/>
              <a:gd name="adj4" fmla="val 43750"/>
            </a:avLst>
          </a:prstGeom>
          <a:pattFill prst="dkDnDiag">
            <a:fgClr>
              <a:srgbClr val="4472C4"/>
            </a:fgClr>
            <a:bgClr>
              <a:sysClr val="window" lastClr="FFFFFF"/>
            </a:bgClr>
          </a:patt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Arrow: Down 58">
            <a:extLst>
              <a:ext uri="{FF2B5EF4-FFF2-40B4-BE49-F238E27FC236}">
                <a16:creationId xmlns:a16="http://schemas.microsoft.com/office/drawing/2014/main" id="{E5786108-7147-49FD-BF67-EC0DF6BED113}"/>
              </a:ext>
            </a:extLst>
          </p:cNvPr>
          <p:cNvSpPr/>
          <p:nvPr/>
        </p:nvSpPr>
        <p:spPr>
          <a:xfrm>
            <a:off x="6060000" y="1886653"/>
            <a:ext cx="72000" cy="540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Arrow: Bent 49">
            <a:extLst>
              <a:ext uri="{FF2B5EF4-FFF2-40B4-BE49-F238E27FC236}">
                <a16:creationId xmlns:a16="http://schemas.microsoft.com/office/drawing/2014/main" id="{7D2AD5D1-6024-49DB-8869-416F6E2E591B}"/>
              </a:ext>
            </a:extLst>
          </p:cNvPr>
          <p:cNvSpPr/>
          <p:nvPr/>
        </p:nvSpPr>
        <p:spPr>
          <a:xfrm rot="5400000" flipV="1">
            <a:off x="6902542" y="1951764"/>
            <a:ext cx="1260000" cy="1260000"/>
          </a:xfrm>
          <a:prstGeom prst="bentArrow">
            <a:avLst>
              <a:gd name="adj1" fmla="val 41127"/>
              <a:gd name="adj2" fmla="val 38404"/>
              <a:gd name="adj3" fmla="val 50000"/>
              <a:gd name="adj4" fmla="val 43750"/>
            </a:avLst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AF74D55-E859-4224-BFCE-28AF19AF080D}"/>
              </a:ext>
            </a:extLst>
          </p:cNvPr>
          <p:cNvSpPr txBox="1"/>
          <p:nvPr/>
        </p:nvSpPr>
        <p:spPr>
          <a:xfrm>
            <a:off x="4971994" y="1450706"/>
            <a:ext cx="285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Evapotranspiration</a:t>
            </a:r>
          </a:p>
        </p:txBody>
      </p:sp>
      <p:sp>
        <p:nvSpPr>
          <p:cNvPr id="73" name="Arrow: Up 35">
            <a:extLst>
              <a:ext uri="{FF2B5EF4-FFF2-40B4-BE49-F238E27FC236}">
                <a16:creationId xmlns:a16="http://schemas.microsoft.com/office/drawing/2014/main" id="{E9B4312A-8511-4396-8D53-349D22B183F9}"/>
              </a:ext>
            </a:extLst>
          </p:cNvPr>
          <p:cNvSpPr/>
          <p:nvPr/>
        </p:nvSpPr>
        <p:spPr>
          <a:xfrm>
            <a:off x="6079867" y="1894953"/>
            <a:ext cx="36000" cy="540000"/>
          </a:xfrm>
          <a:prstGeom prst="upArrow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Arrow: U-Turn 24">
            <a:extLst>
              <a:ext uri="{FF2B5EF4-FFF2-40B4-BE49-F238E27FC236}">
                <a16:creationId xmlns:a16="http://schemas.microsoft.com/office/drawing/2014/main" id="{03BF3824-8709-4D54-B6C9-4F19E171BEAA}"/>
              </a:ext>
            </a:extLst>
          </p:cNvPr>
          <p:cNvSpPr/>
          <p:nvPr/>
        </p:nvSpPr>
        <p:spPr>
          <a:xfrm>
            <a:off x="7797902" y="2445155"/>
            <a:ext cx="1161518" cy="569639"/>
          </a:xfrm>
          <a:prstGeom prst="uturnArrow">
            <a:avLst>
              <a:gd name="adj1" fmla="val 18312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lowchart: Direct Access Storage 74">
            <a:extLst>
              <a:ext uri="{FF2B5EF4-FFF2-40B4-BE49-F238E27FC236}">
                <a16:creationId xmlns:a16="http://schemas.microsoft.com/office/drawing/2014/main" id="{A25B8D61-16B0-4CF2-9DD8-D6E10D9FD87B}"/>
              </a:ext>
            </a:extLst>
          </p:cNvPr>
          <p:cNvSpPr/>
          <p:nvPr/>
        </p:nvSpPr>
        <p:spPr>
          <a:xfrm>
            <a:off x="8063187" y="3906948"/>
            <a:ext cx="433399" cy="575715"/>
          </a:xfrm>
          <a:prstGeom prst="flowChartMagneticDrum">
            <a:avLst/>
          </a:prstGeom>
          <a:solidFill>
            <a:schemeClr val="accent2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Arrow: Right 22">
            <a:extLst>
              <a:ext uri="{FF2B5EF4-FFF2-40B4-BE49-F238E27FC236}">
                <a16:creationId xmlns:a16="http://schemas.microsoft.com/office/drawing/2014/main" id="{5609AD02-489E-415A-B9C5-35A2E25B81E1}"/>
              </a:ext>
            </a:extLst>
          </p:cNvPr>
          <p:cNvSpPr/>
          <p:nvPr/>
        </p:nvSpPr>
        <p:spPr>
          <a:xfrm>
            <a:off x="8628678" y="3677278"/>
            <a:ext cx="828777" cy="98487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3D20DC-248F-4B00-924F-356CBFD83327}"/>
              </a:ext>
            </a:extLst>
          </p:cNvPr>
          <p:cNvSpPr txBox="1"/>
          <p:nvPr/>
        </p:nvSpPr>
        <p:spPr>
          <a:xfrm>
            <a:off x="8456146" y="4649001"/>
            <a:ext cx="189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Outlet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8" name="Arrow: Down 4">
            <a:extLst>
              <a:ext uri="{FF2B5EF4-FFF2-40B4-BE49-F238E27FC236}">
                <a16:creationId xmlns:a16="http://schemas.microsoft.com/office/drawing/2014/main" id="{75F66A16-B7B3-47B1-916D-97EEE0981700}"/>
              </a:ext>
            </a:extLst>
          </p:cNvPr>
          <p:cNvSpPr/>
          <p:nvPr/>
        </p:nvSpPr>
        <p:spPr>
          <a:xfrm>
            <a:off x="5826000" y="6160100"/>
            <a:ext cx="540000" cy="432000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3D94043-8A84-413D-BE35-FF151B6AA7F8}"/>
              </a:ext>
            </a:extLst>
          </p:cNvPr>
          <p:cNvSpPr txBox="1"/>
          <p:nvPr/>
        </p:nvSpPr>
        <p:spPr>
          <a:xfrm>
            <a:off x="4907368" y="5737213"/>
            <a:ext cx="237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Subsurface flow</a:t>
            </a:r>
          </a:p>
        </p:txBody>
      </p:sp>
      <p:sp>
        <p:nvSpPr>
          <p:cNvPr id="85" name="Cylinder 84">
            <a:extLst>
              <a:ext uri="{FF2B5EF4-FFF2-40B4-BE49-F238E27FC236}">
                <a16:creationId xmlns:a16="http://schemas.microsoft.com/office/drawing/2014/main" id="{C80F362F-8748-4877-AD1A-83A0AA6D277A}"/>
              </a:ext>
            </a:extLst>
          </p:cNvPr>
          <p:cNvSpPr/>
          <p:nvPr/>
        </p:nvSpPr>
        <p:spPr>
          <a:xfrm>
            <a:off x="3917382" y="3977774"/>
            <a:ext cx="4367823" cy="1765400"/>
          </a:xfrm>
          <a:prstGeom prst="can">
            <a:avLst>
              <a:gd name="adj" fmla="val 50000"/>
            </a:avLst>
          </a:prstGeom>
          <a:solidFill>
            <a:schemeClr val="accent2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row: Right 14">
            <a:extLst>
              <a:ext uri="{FF2B5EF4-FFF2-40B4-BE49-F238E27FC236}">
                <a16:creationId xmlns:a16="http://schemas.microsoft.com/office/drawing/2014/main" id="{46380BA8-4FB7-4B93-9BBA-8220142EBC9E}"/>
              </a:ext>
            </a:extLst>
          </p:cNvPr>
          <p:cNvSpPr/>
          <p:nvPr/>
        </p:nvSpPr>
        <p:spPr>
          <a:xfrm>
            <a:off x="7194680" y="5712899"/>
            <a:ext cx="540000" cy="4320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2886012-3123-430A-B7DF-6798033116D0}"/>
              </a:ext>
            </a:extLst>
          </p:cNvPr>
          <p:cNvSpPr txBox="1"/>
          <p:nvPr/>
        </p:nvSpPr>
        <p:spPr>
          <a:xfrm>
            <a:off x="8263396" y="2888794"/>
            <a:ext cx="1554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Overflow </a:t>
            </a:r>
          </a:p>
        </p:txBody>
      </p:sp>
      <p:sp>
        <p:nvSpPr>
          <p:cNvPr id="84" name="Flowchart: Direct Access Storage 83">
            <a:extLst>
              <a:ext uri="{FF2B5EF4-FFF2-40B4-BE49-F238E27FC236}">
                <a16:creationId xmlns:a16="http://schemas.microsoft.com/office/drawing/2014/main" id="{EEA29B25-3A3B-4512-8FC2-2C8D485ADA61}"/>
              </a:ext>
            </a:extLst>
          </p:cNvPr>
          <p:cNvSpPr/>
          <p:nvPr/>
        </p:nvSpPr>
        <p:spPr>
          <a:xfrm>
            <a:off x="8063186" y="3906947"/>
            <a:ext cx="433399" cy="575715"/>
          </a:xfrm>
          <a:prstGeom prst="flowChartMagneticDrum">
            <a:avLst/>
          </a:prstGeom>
          <a:solidFill>
            <a:sysClr val="window" lastClr="FFFFFF"/>
          </a:solidFill>
          <a:ln w="571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72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2C01712-C2E5-41C6-8309-CED343A0B380}"/>
              </a:ext>
            </a:extLst>
          </p:cNvPr>
          <p:cNvSpPr/>
          <p:nvPr/>
        </p:nvSpPr>
        <p:spPr>
          <a:xfrm>
            <a:off x="3939132" y="4857494"/>
            <a:ext cx="4320000" cy="8732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75FE1B5-3297-498B-8B54-CF21A96B8AAD}"/>
              </a:ext>
            </a:extLst>
          </p:cNvPr>
          <p:cNvSpPr/>
          <p:nvPr/>
        </p:nvSpPr>
        <p:spPr>
          <a:xfrm>
            <a:off x="3960835" y="4829672"/>
            <a:ext cx="4284000" cy="8732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D0EE5F8-EEFE-49C4-9F08-48EAC124353B}"/>
              </a:ext>
            </a:extLst>
          </p:cNvPr>
          <p:cNvSpPr/>
          <p:nvPr/>
        </p:nvSpPr>
        <p:spPr>
          <a:xfrm>
            <a:off x="3958702" y="4765231"/>
            <a:ext cx="4284000" cy="8732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13BF881-E036-4C22-AD88-836E484AD85F}"/>
              </a:ext>
            </a:extLst>
          </p:cNvPr>
          <p:cNvSpPr/>
          <p:nvPr/>
        </p:nvSpPr>
        <p:spPr>
          <a:xfrm>
            <a:off x="3953916" y="4808027"/>
            <a:ext cx="4319999" cy="8732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520AE91-726A-45B1-A51F-BC957657553A}"/>
              </a:ext>
            </a:extLst>
          </p:cNvPr>
          <p:cNvSpPr/>
          <p:nvPr/>
        </p:nvSpPr>
        <p:spPr>
          <a:xfrm>
            <a:off x="3979725" y="4748267"/>
            <a:ext cx="4284000" cy="8732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Cylinder 93">
            <a:extLst>
              <a:ext uri="{FF2B5EF4-FFF2-40B4-BE49-F238E27FC236}">
                <a16:creationId xmlns:a16="http://schemas.microsoft.com/office/drawing/2014/main" id="{E89EF0BC-FAE1-4F43-BEB7-497E4E9D83F3}"/>
              </a:ext>
            </a:extLst>
          </p:cNvPr>
          <p:cNvSpPr/>
          <p:nvPr/>
        </p:nvSpPr>
        <p:spPr>
          <a:xfrm>
            <a:off x="3949895" y="4782842"/>
            <a:ext cx="4319999" cy="551610"/>
          </a:xfrm>
          <a:prstGeom prst="can">
            <a:avLst/>
          </a:prstGeom>
          <a:solidFill>
            <a:schemeClr val="accent4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F354807-7486-46E9-89C0-83F4C0B527A3}"/>
              </a:ext>
            </a:extLst>
          </p:cNvPr>
          <p:cNvSpPr/>
          <p:nvPr/>
        </p:nvSpPr>
        <p:spPr>
          <a:xfrm>
            <a:off x="3949894" y="4491653"/>
            <a:ext cx="4320000" cy="873213"/>
          </a:xfrm>
          <a:prstGeom prst="ellipse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DEA1EBA-54CC-4002-8886-0D04218E9662}"/>
              </a:ext>
            </a:extLst>
          </p:cNvPr>
          <p:cNvCxnSpPr>
            <a:cxnSpLocks/>
          </p:cNvCxnSpPr>
          <p:nvPr/>
        </p:nvCxnSpPr>
        <p:spPr>
          <a:xfrm>
            <a:off x="3929831" y="4547206"/>
            <a:ext cx="9301" cy="74689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F21F99D-92C2-4293-B632-BCD27C299FAC}"/>
              </a:ext>
            </a:extLst>
          </p:cNvPr>
          <p:cNvCxnSpPr>
            <a:cxnSpLocks/>
          </p:cNvCxnSpPr>
          <p:nvPr/>
        </p:nvCxnSpPr>
        <p:spPr>
          <a:xfrm>
            <a:off x="8267185" y="4540856"/>
            <a:ext cx="0" cy="77736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98B9D26-3C6E-48EA-A013-E3DCB98AD7F9}"/>
              </a:ext>
            </a:extLst>
          </p:cNvPr>
          <p:cNvSpPr/>
          <p:nvPr/>
        </p:nvSpPr>
        <p:spPr>
          <a:xfrm>
            <a:off x="5165079" y="5630991"/>
            <a:ext cx="564578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0"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1863B78-4C3E-48C4-B7E1-096BC49E5F28}"/>
              </a:ext>
            </a:extLst>
          </p:cNvPr>
          <p:cNvSpPr txBox="1"/>
          <p:nvPr/>
        </p:nvSpPr>
        <p:spPr>
          <a:xfrm>
            <a:off x="5659809" y="5768192"/>
            <a:ext cx="1890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</a:rPr>
              <a:t>Changes in soil structure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45636B64-8512-45FA-B489-A19B0EC393A5}"/>
              </a:ext>
            </a:extLst>
          </p:cNvPr>
          <p:cNvSpPr/>
          <p:nvPr/>
        </p:nvSpPr>
        <p:spPr>
          <a:xfrm>
            <a:off x="4992296" y="5372289"/>
            <a:ext cx="222737" cy="232179"/>
          </a:xfrm>
          <a:prstGeom prst="up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000166-B326-4A8B-B188-52A4D386F1F9}"/>
              </a:ext>
            </a:extLst>
          </p:cNvPr>
          <p:cNvSpPr txBox="1"/>
          <p:nvPr/>
        </p:nvSpPr>
        <p:spPr>
          <a:xfrm>
            <a:off x="5244864" y="5293242"/>
            <a:ext cx="2316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</a:rPr>
              <a:t>Sedimentation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322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58" grpId="0"/>
      <p:bldP spid="58" grpId="1"/>
      <p:bldP spid="60" grpId="0"/>
      <p:bldP spid="60" grpId="1"/>
      <p:bldP spid="63" grpId="0"/>
      <p:bldP spid="63" grpId="1"/>
      <p:bldP spid="64" grpId="0"/>
      <p:bldP spid="64" grpId="1"/>
      <p:bldP spid="65" grpId="0" animBg="1"/>
      <p:bldP spid="65" grpId="1" animBg="1"/>
      <p:bldP spid="71" grpId="0" animBg="1"/>
      <p:bldP spid="71" grpId="1" animBg="1"/>
      <p:bldP spid="57" grpId="0" animBg="1"/>
      <p:bldP spid="57" grpId="1" animBg="1"/>
      <p:bldP spid="59" grpId="0" animBg="1"/>
      <p:bldP spid="59" grpId="1" animBg="1"/>
      <p:bldP spid="62" grpId="0" animBg="1"/>
      <p:bldP spid="62" grpId="1" animBg="1"/>
      <p:bldP spid="72" grpId="0"/>
      <p:bldP spid="72" grpId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/>
      <p:bldP spid="77" grpId="1"/>
      <p:bldP spid="78" grpId="0" animBg="1"/>
      <p:bldP spid="78" grpId="1" animBg="1"/>
      <p:bldP spid="79" grpId="0"/>
      <p:bldP spid="79" grpId="1"/>
      <p:bldP spid="85" grpId="0" animBg="1"/>
      <p:bldP spid="85" grpId="1" animBg="1"/>
      <p:bldP spid="80" grpId="0" animBg="1"/>
      <p:bldP spid="80" grpId="1" animBg="1"/>
      <p:bldP spid="81" grpId="0"/>
      <p:bldP spid="81" grpId="1"/>
      <p:bldP spid="84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4" grpId="0" animBg="1"/>
      <p:bldP spid="92" grpId="0" animBg="1"/>
      <p:bldP spid="103" grpId="0"/>
      <p:bldP spid="106" grpId="0"/>
      <p:bldP spid="6" grpId="0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35256" y="1554480"/>
            <a:ext cx="2686482" cy="37670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structure dynamics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C57D365-C921-4E0A-BD3D-2E5CAF0CC1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256" y="2128600"/>
            <a:ext cx="2686482" cy="3932621"/>
          </a:xfrm>
        </p:spPr>
      </p:pic>
      <p:pic>
        <p:nvPicPr>
          <p:cNvPr id="15" name="Content Placeholder 14" descr="A picture containing text&#10;&#10;Description automatically generated">
            <a:extLst>
              <a:ext uri="{FF2B5EF4-FFF2-40B4-BE49-F238E27FC236}">
                <a16:creationId xmlns:a16="http://schemas.microsoft.com/office/drawing/2014/main" id="{BA64D7B7-E20F-46DC-B232-40197BE3E9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153" y="2128600"/>
            <a:ext cx="4349778" cy="393262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3/8/2022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sites: Bunds (Hillslope TSAs)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9" y="1554480"/>
            <a:ext cx="4608576" cy="823912"/>
          </a:xfrm>
        </p:spPr>
        <p:txBody>
          <a:bodyPr anchor="t" anchorCtr="0"/>
          <a:lstStyle/>
          <a:p>
            <a:r>
              <a:rPr lang="en-US" dirty="0"/>
              <a:t>Tarland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18400" y="1554480"/>
            <a:ext cx="4610100" cy="823912"/>
          </a:xfrm>
        </p:spPr>
        <p:txBody>
          <a:bodyPr anchor="t" anchorCtr="0"/>
          <a:lstStyle/>
          <a:p>
            <a:r>
              <a:rPr lang="en-US" dirty="0" err="1"/>
              <a:t>Invergowrie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3/8/2022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pic>
        <p:nvPicPr>
          <p:cNvPr id="17" name="Content Placeholder 16" descr="A picture containing grass, outdoor, sky, nature&#10;&#10;Description automatically generated">
            <a:extLst>
              <a:ext uri="{FF2B5EF4-FFF2-40B4-BE49-F238E27FC236}">
                <a16:creationId xmlns:a16="http://schemas.microsoft.com/office/drawing/2014/main" id="{08855B41-63BA-4278-9A8C-010D4E3BB6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2887" y="2016752"/>
            <a:ext cx="3150364" cy="3086477"/>
          </a:xfrm>
        </p:spPr>
      </p:pic>
      <p:pic>
        <p:nvPicPr>
          <p:cNvPr id="19" name="Content Placeholder 18" descr="A picture containing outdoor, nature, water&#10;&#10;Description automatically generated">
            <a:extLst>
              <a:ext uri="{FF2B5EF4-FFF2-40B4-BE49-F238E27FC236}">
                <a16:creationId xmlns:a16="http://schemas.microsoft.com/office/drawing/2014/main" id="{BE95F84F-782B-4503-BAE3-484E3AB480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09486" y="2001979"/>
            <a:ext cx="3086478" cy="3094047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29979DA-87C8-42FC-9371-41BB9B3BB54B}"/>
              </a:ext>
            </a:extLst>
          </p:cNvPr>
          <p:cNvSpPr txBox="1"/>
          <p:nvPr/>
        </p:nvSpPr>
        <p:spPr>
          <a:xfrm>
            <a:off x="3802887" y="5107726"/>
            <a:ext cx="3239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/>
              <a:t>Brown earth (freely-drained)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/>
              <a:t>TSA volume ~200m</a:t>
            </a:r>
            <a:r>
              <a:rPr lang="en-GB" baseline="30000" dirty="0"/>
              <a:t>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/>
              <a:t>Winter wheat (September)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n-GB" baseline="30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8E509-E893-4D1E-A457-FAAE06009400}"/>
              </a:ext>
            </a:extLst>
          </p:cNvPr>
          <p:cNvSpPr txBox="1"/>
          <p:nvPr/>
        </p:nvSpPr>
        <p:spPr>
          <a:xfrm>
            <a:off x="7505700" y="5109594"/>
            <a:ext cx="323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/>
              <a:t>Brown earth (freely-drained)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/>
              <a:t>TSA volume ~250m</a:t>
            </a:r>
            <a:r>
              <a:rPr lang="en-GB" baseline="30000" dirty="0"/>
              <a:t>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dirty="0"/>
              <a:t>Spring barley (ploughed: December, sown: May)</a:t>
            </a:r>
            <a:endParaRPr lang="en-GB" baseline="30000" dirty="0"/>
          </a:p>
        </p:txBody>
      </p:sp>
      <p:pic>
        <p:nvPicPr>
          <p:cNvPr id="39" name="Picture 38" descr="Diagram&#10;&#10;Description automatically generated">
            <a:extLst>
              <a:ext uri="{FF2B5EF4-FFF2-40B4-BE49-F238E27FC236}">
                <a16:creationId xmlns:a16="http://schemas.microsoft.com/office/drawing/2014/main" id="{8D6897E2-77AA-4A1B-BB43-46903AB639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806" y="2172883"/>
            <a:ext cx="1923030" cy="28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3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F2336-78C3-49E7-9D76-A55829C6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Fieldwork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EAC7A-3873-468A-BD33-7A9A7400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7B595-B13D-4874-9790-3B44E472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6D6B-A100-4184-B593-680818DA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2B56EF8-7268-4C51-8DAE-34F765BD0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83055"/>
              </p:ext>
            </p:extLst>
          </p:nvPr>
        </p:nvGraphicFramePr>
        <p:xfrm>
          <a:off x="6562727" y="1916853"/>
          <a:ext cx="4219248" cy="2291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54812">
                  <a:extLst>
                    <a:ext uri="{9D8B030D-6E8A-4147-A177-3AD203B41FA5}">
                      <a16:colId xmlns:a16="http://schemas.microsoft.com/office/drawing/2014/main" val="3638290329"/>
                    </a:ext>
                  </a:extLst>
                </a:gridCol>
                <a:gridCol w="3164436">
                  <a:extLst>
                    <a:ext uri="{9D8B030D-6E8A-4147-A177-3AD203B41FA5}">
                      <a16:colId xmlns:a16="http://schemas.microsoft.com/office/drawing/2014/main" val="276667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23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~10% full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Inundated for the longest time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2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TSA 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~50-100% full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 during large storms</a:t>
                      </a:r>
                      <a:endParaRPr lang="en-GB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7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 control points outside the wetted footprint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40939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A7CA0-5F93-4A48-9C86-3692A6B8657E}"/>
              </a:ext>
            </a:extLst>
          </p:cNvPr>
          <p:cNvSpPr txBox="1">
            <a:spLocks/>
          </p:cNvSpPr>
          <p:nvPr/>
        </p:nvSpPr>
        <p:spPr>
          <a:xfrm>
            <a:off x="6562727" y="1459653"/>
            <a:ext cx="4219247" cy="457200"/>
          </a:xfrm>
          <a:prstGeom prst="rect">
            <a:avLst/>
          </a:prstGeom>
        </p:spPr>
        <p:txBody>
          <a:bodyPr anchor="t" anchorCtr="0"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Spatial sampling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DF13BA-D32F-422D-9DC3-0F94A81414C9}"/>
              </a:ext>
            </a:extLst>
          </p:cNvPr>
          <p:cNvSpPr txBox="1">
            <a:spLocks/>
          </p:cNvSpPr>
          <p:nvPr/>
        </p:nvSpPr>
        <p:spPr>
          <a:xfrm>
            <a:off x="6562727" y="4805854"/>
            <a:ext cx="4219247" cy="457200"/>
          </a:xfrm>
          <a:prstGeom prst="rect">
            <a:avLst/>
          </a:prstGeom>
        </p:spPr>
        <p:txBody>
          <a:bodyPr anchor="t" anchorCtr="0"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Temporal measurements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E525F8-2033-42D2-8E70-292530DA204F}"/>
              </a:ext>
            </a:extLst>
          </p:cNvPr>
          <p:cNvSpPr txBox="1"/>
          <p:nvPr/>
        </p:nvSpPr>
        <p:spPr>
          <a:xfrm>
            <a:off x="6562727" y="5156548"/>
            <a:ext cx="4219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Winter, Growing season, Post-harvest, Tillage – </a:t>
            </a:r>
            <a:r>
              <a:rPr lang="en-GB" b="1" dirty="0"/>
              <a:t>2 cycles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9378" y="5954530"/>
            <a:ext cx="24407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Aerial imagery: © </a:t>
            </a:r>
            <a:r>
              <a:rPr lang="en-GB" sz="1100" dirty="0" err="1"/>
              <a:t>Getmapping</a:t>
            </a:r>
            <a:r>
              <a:rPr lang="en-GB" sz="1100" dirty="0"/>
              <a:t> plc 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031729C-F354-4023-ABEF-FBE34C92C3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4" y="1409657"/>
            <a:ext cx="5142266" cy="46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46E360-5EF0-4BB1-AD95-F61A3DCE8B21}"/>
              </a:ext>
            </a:extLst>
          </p:cNvPr>
          <p:cNvSpPr txBox="1">
            <a:spLocks/>
          </p:cNvSpPr>
          <p:nvPr/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ker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ABEAC7A-3873-468A-BD33-7A9A7400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/>
          <a:lstStyle/>
          <a:p>
            <a:fld id="{9CD8D479-8942-46E8-A226-A4E01F7A105C}" type="slidenum">
              <a:rPr lang="en-GB" smtClean="0"/>
              <a:t>8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917B595-B13D-4874-9790-3B44E472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/>
          <a:lstStyle/>
          <a:p>
            <a:r>
              <a:rPr lang="en-US" dirty="0"/>
              <a:t>3/8/2022</a:t>
            </a:r>
          </a:p>
        </p:txBody>
      </p:sp>
    </p:spTree>
    <p:extLst>
      <p:ext uri="{BB962C8B-B14F-4D97-AF65-F5344CB8AC3E}">
        <p14:creationId xmlns:p14="http://schemas.microsoft.com/office/powerpoint/2010/main" val="31723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B93684BA-AC82-4A6F-A8FD-2AE1529FA9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01" y="1855752"/>
            <a:ext cx="5398618" cy="4222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9F2336-78C3-49E7-9D76-A55829C60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Saturated hydraulic conductivity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BEAC7A-3873-468A-BD33-7A9A7400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GB" smtClean="0"/>
              <a:t>9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7B595-B13D-4874-9790-3B44E472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3/8/2022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16D6B-A100-4184-B593-680818DA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1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WCSS22: Soil water, pollutant and gas movement in the context of a changing climate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DA4B7D-2324-4CC2-AF21-6F36E5CB2580}"/>
              </a:ext>
            </a:extLst>
          </p:cNvPr>
          <p:cNvSpPr txBox="1">
            <a:spLocks/>
          </p:cNvSpPr>
          <p:nvPr/>
        </p:nvSpPr>
        <p:spPr>
          <a:xfrm>
            <a:off x="2436959" y="1505582"/>
            <a:ext cx="1818292" cy="360379"/>
          </a:xfrm>
          <a:prstGeom prst="rect">
            <a:avLst/>
          </a:prstGeom>
        </p:spPr>
        <p:txBody>
          <a:bodyPr anchor="t" anchorCtr="0"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Tarland bund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339DD38-2E13-469D-86CE-280217D1B8FE}"/>
              </a:ext>
            </a:extLst>
          </p:cNvPr>
          <p:cNvSpPr txBox="1">
            <a:spLocks/>
          </p:cNvSpPr>
          <p:nvPr/>
        </p:nvSpPr>
        <p:spPr>
          <a:xfrm>
            <a:off x="8232333" y="1495372"/>
            <a:ext cx="2365923" cy="360379"/>
          </a:xfrm>
          <a:prstGeom prst="rect">
            <a:avLst/>
          </a:prstGeom>
        </p:spPr>
        <p:txBody>
          <a:bodyPr anchor="t" anchorCtr="0"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Invergowrie</a:t>
            </a:r>
            <a:r>
              <a:rPr lang="en-US" b="1" dirty="0"/>
              <a:t> bund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A068D6-FBAA-45C6-897A-F4B641DCD798}"/>
              </a:ext>
            </a:extLst>
          </p:cNvPr>
          <p:cNvSpPr txBox="1"/>
          <p:nvPr/>
        </p:nvSpPr>
        <p:spPr>
          <a:xfrm>
            <a:off x="4365502" y="5137116"/>
            <a:ext cx="1443517" cy="26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Temporal: </a:t>
            </a:r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pic>
        <p:nvPicPr>
          <p:cNvPr id="17" name="Picture 16" descr="Chart, box and whisker chart&#10;&#10;Description automatically generated">
            <a:extLst>
              <a:ext uri="{FF2B5EF4-FFF2-40B4-BE49-F238E27FC236}">
                <a16:creationId xmlns:a16="http://schemas.microsoft.com/office/drawing/2014/main" id="{5F5AB05A-6BB0-4FF3-A1F5-C6B3A138D7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981" y="1855752"/>
            <a:ext cx="5398618" cy="42228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91949D-3040-4E0D-AF4D-C9AAFF5B8888}"/>
              </a:ext>
            </a:extLst>
          </p:cNvPr>
          <p:cNvSpPr txBox="1"/>
          <p:nvPr/>
        </p:nvSpPr>
        <p:spPr>
          <a:xfrm>
            <a:off x="10302554" y="5137116"/>
            <a:ext cx="1383250" cy="26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Temporal: </a:t>
            </a:r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47FDC2-79B4-4A9C-8862-DA0E615AD8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3816" y="2297505"/>
            <a:ext cx="3300548" cy="30651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981" y="1495169"/>
            <a:ext cx="5397854" cy="45834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0E7675-6810-435D-B8BD-DE0505C4A8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0023" y="2297506"/>
            <a:ext cx="3300548" cy="30651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64992" y="2297505"/>
            <a:ext cx="2162227" cy="3108428"/>
          </a:xfrm>
          <a:prstGeom prst="roundRect">
            <a:avLst>
              <a:gd name="adj" fmla="val 3969"/>
            </a:avLst>
          </a:prstGeom>
          <a:noFill/>
          <a:ln w="381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4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ophys Template.potx  -  Read-Only" id="{76F39239-CF2F-43F9-B630-B34CF8A2EC33}" vid="{444C6855-10FE-4430-863C-07BFD43F0A3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Biophys Template</Template>
  <TotalTime>3087</TotalTime>
  <Words>580</Words>
  <Application>Microsoft Office PowerPoint</Application>
  <PresentationFormat>Widescreen</PresentationFormat>
  <Paragraphs>121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Ecology 16x9</vt:lpstr>
      <vt:lpstr>Hold it there -  Utilising soil hydrology and temporary storage areas to attenuate surface runoff</vt:lpstr>
      <vt:lpstr>Changing  climate</vt:lpstr>
      <vt:lpstr>Temporary storage areas (TSAs)</vt:lpstr>
      <vt:lpstr>How temporary storage areas work </vt:lpstr>
      <vt:lpstr>Soil structure dynamics</vt:lpstr>
      <vt:lpstr>Study sites: Bunds (Hillslope TSAs)</vt:lpstr>
      <vt:lpstr>Fieldwork design</vt:lpstr>
      <vt:lpstr>Results</vt:lpstr>
      <vt:lpstr>Saturated hydraulic conductivity</vt:lpstr>
      <vt:lpstr>Bulk density</vt:lpstr>
      <vt:lpstr>Macroporosity</vt:lpstr>
      <vt:lpstr>Hold it there …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ROBERTS, MARTYN (PGR)</dc:creator>
  <cp:lastModifiedBy>ROBERTS, MARTYN (PGR)</cp:lastModifiedBy>
  <cp:revision>51</cp:revision>
  <dcterms:created xsi:type="dcterms:W3CDTF">2022-07-13T15:30:20Z</dcterms:created>
  <dcterms:modified xsi:type="dcterms:W3CDTF">2022-07-31T10:26:31Z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